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4.wav" ContentType="audio/wav"/>
  <Override PartName="/ppt/media/audio5.wav" ContentType="audio/wav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9" r:id="rId2"/>
    <p:sldMasterId id="2147483697" r:id="rId3"/>
  </p:sldMasterIdLst>
  <p:notesMasterIdLst>
    <p:notesMasterId r:id="rId32"/>
  </p:notesMasterIdLst>
  <p:sldIdLst>
    <p:sldId id="343" r:id="rId4"/>
    <p:sldId id="256" r:id="rId5"/>
    <p:sldId id="260" r:id="rId6"/>
    <p:sldId id="308" r:id="rId7"/>
    <p:sldId id="263" r:id="rId8"/>
    <p:sldId id="376" r:id="rId9"/>
    <p:sldId id="309" r:id="rId10"/>
    <p:sldId id="317" r:id="rId11"/>
    <p:sldId id="311" r:id="rId12"/>
    <p:sldId id="314" r:id="rId13"/>
    <p:sldId id="340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30" r:id="rId26"/>
    <p:sldId id="336" r:id="rId27"/>
    <p:sldId id="337" r:id="rId28"/>
    <p:sldId id="333" r:id="rId29"/>
    <p:sldId id="334" r:id="rId30"/>
    <p:sldId id="342" r:id="rId31"/>
  </p:sldIdLst>
  <p:sldSz cx="9144000" cy="5143500" type="screen16x9"/>
  <p:notesSz cx="6858000" cy="9144000"/>
  <p:embeddedFontLst>
    <p:embeddedFont>
      <p:font typeface="Allerta" panose="020B0604020202020204" charset="0"/>
      <p:regular r:id="rId33"/>
    </p:embeddedFont>
    <p:embeddedFont>
      <p:font typeface="Barrio" panose="020B0604020202020204" charset="0"/>
      <p:regular r:id="rId34"/>
    </p:embeddedFont>
    <p:embeddedFont>
      <p:font typeface="Bebas Neue" panose="020B0606020202050201" pitchFamily="3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Life Savers" panose="020B0604020202020204" charset="0"/>
      <p:regular r:id="rId40"/>
      <p:bold r:id="rId41"/>
    </p:embeddedFont>
    <p:embeddedFont>
      <p:font typeface="Life Savers ExtraBold" panose="020B0604020202020204" charset="0"/>
      <p:bold r:id="rId42"/>
    </p:embeddedFont>
    <p:embeddedFont>
      <p:font typeface="Myriad Pro" panose="020B0503030403020204" pitchFamily="34" charset="0"/>
      <p:regular r:id="rId43"/>
      <p:bold r:id="rId44"/>
      <p:italic r:id="rId45"/>
      <p:boldItalic r:id="rId46"/>
    </p:embeddedFont>
    <p:embeddedFont>
      <p:font typeface="Quicksand" pitchFamily="2" charset="0"/>
      <p:regular r:id="rId47"/>
      <p:bold r:id="rId48"/>
    </p:embeddedFont>
    <p:embeddedFont>
      <p:font typeface="Quicksand SemiBold" pitchFamily="2" charset="0"/>
      <p:regular r:id="rId49"/>
      <p:bold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A4868-0A04-4C5B-ABD9-3D1D6E1185B9}">
  <a:tblStyle styleId="{B5EA4868-0A04-4C5B-ABD9-3D1D6E1185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51" autoAdjust="0"/>
    <p:restoredTop sz="94640"/>
  </p:normalViewPr>
  <p:slideViewPr>
    <p:cSldViewPr snapToGrid="0">
      <p:cViewPr varScale="1">
        <p:scale>
          <a:sx n="108" d="100"/>
          <a:sy n="108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31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32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1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5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8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5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21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7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637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67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286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6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82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516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30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8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28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f7ebffcf10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f7ebffcf10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36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2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251887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949252" y="3501297"/>
            <a:ext cx="279411" cy="602527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2981150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9614924">
            <a:off x="-471289" y="1479300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490826" y="18513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568785" y="14173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759998" y="2716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44138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35050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11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24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03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04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5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74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14/4/2025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626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67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4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6299137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5284200" y="4464923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542062" y="1350310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096240" y="9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1631665" y="5973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55698" y="1575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540350" y="40642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21765" y="7172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07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2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2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79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0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284122" y="3568264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-1697182">
            <a:off x="708242" y="3191079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7062245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553615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310960" y="6663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7341763" y="68124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8757365" y="15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6819250" y="2349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1520590" y="1536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1863238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1023400" y="2062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5153175" y="4564048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879665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1664978" y="1309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1579223" y="7047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466725" y="136247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8594990" y="5973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269215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1010290" y="516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2705088" y="5424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6727903" y="21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936824" y="2020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7253713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5954440" y="1502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8599698" y="2644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7902365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8422946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8878340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7407546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162171" y="8666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415878" y="137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377200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8"/>
          <p:cNvSpPr/>
          <p:nvPr/>
        </p:nvSpPr>
        <p:spPr>
          <a:xfrm flipH="1">
            <a:off x="109583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5911743" y="2927925"/>
            <a:ext cx="3558881" cy="2509262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5624747" y="4601000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8"/>
          <p:cNvSpPr/>
          <p:nvPr/>
        </p:nvSpPr>
        <p:spPr>
          <a:xfrm flipH="1">
            <a:off x="2920548" y="4950323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8"/>
          <p:cNvSpPr/>
          <p:nvPr/>
        </p:nvSpPr>
        <p:spPr>
          <a:xfrm>
            <a:off x="7996637" y="280735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8"/>
          <p:cNvSpPr/>
          <p:nvPr/>
        </p:nvSpPr>
        <p:spPr>
          <a:xfrm flipH="1">
            <a:off x="589262" y="924527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8"/>
          <p:cNvSpPr/>
          <p:nvPr/>
        </p:nvSpPr>
        <p:spPr>
          <a:xfrm>
            <a:off x="1783915" y="607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8"/>
          <p:cNvSpPr/>
          <p:nvPr/>
        </p:nvSpPr>
        <p:spPr>
          <a:xfrm>
            <a:off x="2071423" y="2271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8"/>
          <p:cNvSpPr/>
          <p:nvPr/>
        </p:nvSpPr>
        <p:spPr>
          <a:xfrm>
            <a:off x="1273738" y="24196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8"/>
          <p:cNvSpPr/>
          <p:nvPr/>
        </p:nvSpPr>
        <p:spPr>
          <a:xfrm>
            <a:off x="8175888" y="372480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8"/>
          <p:cNvSpPr/>
          <p:nvPr/>
        </p:nvSpPr>
        <p:spPr>
          <a:xfrm>
            <a:off x="4176765" y="4191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8"/>
          <p:cNvSpPr/>
          <p:nvPr/>
        </p:nvSpPr>
        <p:spPr>
          <a:xfrm>
            <a:off x="2986090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>
            <a:off x="8310960" y="249455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8"/>
          <p:cNvSpPr/>
          <p:nvPr/>
        </p:nvSpPr>
        <p:spPr>
          <a:xfrm>
            <a:off x="3574774" y="8404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>
            <a:off x="7495753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8"/>
          <p:cNvSpPr/>
          <p:nvPr/>
        </p:nvSpPr>
        <p:spPr>
          <a:xfrm>
            <a:off x="8396715" y="1839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8"/>
          <p:cNvSpPr/>
          <p:nvPr/>
        </p:nvSpPr>
        <p:spPr>
          <a:xfrm>
            <a:off x="8833715" y="2176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61" r:id="rId6"/>
    <p:sldLayoutId id="2147483664" r:id="rId7"/>
    <p:sldLayoutId id="2147483684" r:id="rId8"/>
    <p:sldLayoutId id="214748368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8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4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9.png"/><Relationship Id="rId3" Type="http://schemas.openxmlformats.org/officeDocument/2006/relationships/audio" Target="../media/media6.mp3"/><Relationship Id="rId7" Type="http://schemas.openxmlformats.org/officeDocument/2006/relationships/audio" Target="../media/media8.mp3"/><Relationship Id="rId12" Type="http://schemas.openxmlformats.org/officeDocument/2006/relationships/image" Target="../media/image37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microsoft.com/office/2007/relationships/media" Target="../media/media8.mp3"/><Relationship Id="rId11" Type="http://schemas.openxmlformats.org/officeDocument/2006/relationships/image" Target="../media/image38.png"/><Relationship Id="rId5" Type="http://schemas.openxmlformats.org/officeDocument/2006/relationships/audio" Target="../media/media7.mp3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media" Target="../media/media7.mp3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5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7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7.wdp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7.wdp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7.wdp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2" Type="http://schemas.microsoft.com/office/2007/relationships/media" Target="../media/media9.mp3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24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7.wdp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microsoft.com/office/2007/relationships/media" Target="../media/media10.mp3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6.png"/><Relationship Id="rId2" Type="http://schemas.microsoft.com/office/2007/relationships/media" Target="../media/media10.mp3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7.png"/><Relationship Id="rId2" Type="http://schemas.microsoft.com/office/2007/relationships/media" Target="../media/media10.mp3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8.png"/><Relationship Id="rId2" Type="http://schemas.microsoft.com/office/2007/relationships/media" Target="../media/media10.mp3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microsoft.com/office/2007/relationships/hdphoto" Target="../media/hdphoto18.wdp"/><Relationship Id="rId5" Type="http://schemas.openxmlformats.org/officeDocument/2006/relationships/image" Target="../media/image60.png"/><Relationship Id="rId4" Type="http://schemas.openxmlformats.org/officeDocument/2006/relationships/image" Target="../media/image59.jp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microsoft.com/office/2007/relationships/hdphoto" Target="../media/hdphoto18.wdp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image" Target="../media/image24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11.mp3"/><Relationship Id="rId7" Type="http://schemas.openxmlformats.org/officeDocument/2006/relationships/image" Target="../media/image64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63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video" Target="../media/media2.mp4"/><Relationship Id="rId7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5.mp3"/><Relationship Id="rId7" Type="http://schemas.openxmlformats.org/officeDocument/2006/relationships/audio" Target="../media/audio3.wav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343534" y="2646455"/>
            <a:ext cx="1175063" cy="226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85;p52"/>
          <p:cNvSpPr/>
          <p:nvPr/>
        </p:nvSpPr>
        <p:spPr>
          <a:xfrm rot="5400000">
            <a:off x="458055" y="518083"/>
            <a:ext cx="3801483" cy="4236788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5;p52"/>
          <p:cNvSpPr/>
          <p:nvPr/>
        </p:nvSpPr>
        <p:spPr>
          <a:xfrm rot="5400000">
            <a:off x="4931104" y="600283"/>
            <a:ext cx="3824422" cy="404944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053" y="1202114"/>
            <a:ext cx="3342289" cy="2265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3037" y="1102529"/>
            <a:ext cx="3520555" cy="2384892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0" y="110341"/>
            <a:ext cx="4934620" cy="5680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Task 4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Listen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and repeat.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140" y="2643244"/>
            <a:ext cx="778226" cy="8441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788" y="2630147"/>
            <a:ext cx="747681" cy="8663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E823B6-3466-FCFA-4345-86EE716A97BA}"/>
              </a:ext>
            </a:extLst>
          </p:cNvPr>
          <p:cNvGrpSpPr/>
          <p:nvPr/>
        </p:nvGrpSpPr>
        <p:grpSpPr>
          <a:xfrm>
            <a:off x="143446" y="3876545"/>
            <a:ext cx="4297487" cy="648059"/>
            <a:chOff x="143446" y="3876545"/>
            <a:chExt cx="4297487" cy="648059"/>
          </a:xfrm>
        </p:grpSpPr>
        <p:sp>
          <p:nvSpPr>
            <p:cNvPr id="47" name="Rounded Rectangle 46"/>
            <p:cNvSpPr/>
            <p:nvPr/>
          </p:nvSpPr>
          <p:spPr>
            <a:xfrm>
              <a:off x="143446" y="3876545"/>
              <a:ext cx="429748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1. Do you go to school in summer?</a:t>
              </a:r>
              <a:r>
                <a:rPr lang="en-US" sz="2000" dirty="0">
                  <a:solidFill>
                    <a:schemeClr val="tx1"/>
                  </a:solidFill>
                  <a:latin typeface="Myriad Pro" panose="020B0503030403020204" pitchFamily="34" charset="0"/>
                </a:rPr>
                <a:t> </a:t>
              </a:r>
              <a:br>
                <a:rPr lang="en-US" sz="3200" dirty="0">
                  <a:solidFill>
                    <a:schemeClr val="tx1"/>
                  </a:solidFill>
                  <a:latin typeface="Myriad Pro" panose="020B0503030403020204" pitchFamily="34" charset="0"/>
                </a:rPr>
              </a:br>
              <a:endParaRPr lang="en-US" sz="3200" b="1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3446" y="4124494"/>
              <a:ext cx="39004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- Yes, I </a:t>
              </a:r>
              <a:r>
                <a:rPr lang="en-US" sz="200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do .</a:t>
              </a:r>
              <a:endParaRPr lang="en-US" sz="2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1722BC-786B-BAE5-396D-D75DBF049356}"/>
              </a:ext>
            </a:extLst>
          </p:cNvPr>
          <p:cNvGrpSpPr/>
          <p:nvPr/>
        </p:nvGrpSpPr>
        <p:grpSpPr>
          <a:xfrm>
            <a:off x="4802068" y="3662918"/>
            <a:ext cx="4586686" cy="770129"/>
            <a:chOff x="4802068" y="3662918"/>
            <a:chExt cx="4586686" cy="770129"/>
          </a:xfrm>
        </p:grpSpPr>
        <p:sp>
          <p:nvSpPr>
            <p:cNvPr id="48" name="Rectangle 47"/>
            <p:cNvSpPr/>
            <p:nvPr/>
          </p:nvSpPr>
          <p:spPr>
            <a:xfrm>
              <a:off x="4816754" y="3662918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  <a:t>2. Do they swim in winter?</a:t>
              </a:r>
              <a:b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</a:br>
              <a:endParaRPr lang="en-US" sz="2000" dirty="0">
                <a:latin typeface="Myriad Pro" panose="020B0503030403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2068" y="4032937"/>
              <a:ext cx="21082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  <a:t>- No, they don’t.</a:t>
              </a:r>
              <a:r>
                <a:rPr lang="en-US" sz="2000" dirty="0">
                  <a:latin typeface="Myriad Pro" panose="020B0503030403020204" pitchFamily="34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9" name="10.6.mp3" descr="10.6.mp3">
            <a:hlinkClick r:id="" action="ppaction://media"/>
            <a:extLst>
              <a:ext uri="{FF2B5EF4-FFF2-40B4-BE49-F238E27FC236}">
                <a16:creationId xmlns:a16="http://schemas.microsoft.com/office/drawing/2014/main" id="{4B761E05-8EF4-5984-A881-F9A9AD843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2385" y="40445"/>
            <a:ext cx="707886" cy="707886"/>
          </a:xfrm>
          <a:prstGeom prst="rect">
            <a:avLst/>
          </a:prstGeom>
        </p:spPr>
      </p:pic>
      <p:pic>
        <p:nvPicPr>
          <p:cNvPr id="11" name="10.6-4.mp3" descr="10.6-4.mp3">
            <a:hlinkClick r:id="" action="ppaction://media"/>
            <a:extLst>
              <a:ext uri="{FF2B5EF4-FFF2-40B4-BE49-F238E27FC236}">
                <a16:creationId xmlns:a16="http://schemas.microsoft.com/office/drawing/2014/main" id="{62E33588-DC71-37AE-CAEA-BCEC569AC7F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32896" y="3924763"/>
            <a:ext cx="707886" cy="707886"/>
          </a:xfrm>
          <a:prstGeom prst="rect">
            <a:avLst/>
          </a:prstGeom>
        </p:spPr>
      </p:pic>
      <p:pic>
        <p:nvPicPr>
          <p:cNvPr id="12" name="10.6-5.mp3" descr="10.6-5.mp3">
            <a:hlinkClick r:id="" action="ppaction://media"/>
            <a:extLst>
              <a:ext uri="{FF2B5EF4-FFF2-40B4-BE49-F238E27FC236}">
                <a16:creationId xmlns:a16="http://schemas.microsoft.com/office/drawing/2014/main" id="{C09B7EE8-D2AD-CB31-60CC-C1FEB9738A7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55011" y="382659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76" y="610774"/>
            <a:ext cx="4577125" cy="42747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8062" y="1416905"/>
            <a:ext cx="4887654" cy="2405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● Do you go to school in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summer?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- Yes, I do.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● Do they swim in winter?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- No, they don’t.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886273" y="711161"/>
            <a:ext cx="3179980" cy="517358"/>
          </a:xfrm>
          <a:prstGeom prst="wedgeRoundRectCallout">
            <a:avLst>
              <a:gd name="adj1" fmla="val 1337"/>
              <a:gd name="adj2" fmla="val 14410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Daily Activities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1846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080" y="417665"/>
            <a:ext cx="4059796" cy="78820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Grammar: 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present tense – Yes/No questions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331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Practice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2"/>
            <a:chOff x="6909000" y="2423704"/>
            <a:chExt cx="2161962" cy="2499184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7087670" y="2423704"/>
              <a:ext cx="1502704" cy="2499184"/>
              <a:chOff x="7087670" y="2423704"/>
              <a:chExt cx="1502704" cy="2499184"/>
            </a:xfrm>
          </p:grpSpPr>
          <p:sp>
            <p:nvSpPr>
              <p:cNvPr id="119" name="Google Shape;2239;p64"/>
              <p:cNvSpPr/>
              <p:nvPr/>
            </p:nvSpPr>
            <p:spPr>
              <a:xfrm rot="20312599" flipH="1">
                <a:off x="7165144" y="4215635"/>
                <a:ext cx="33806" cy="53979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-8158" y="2090825"/>
            <a:ext cx="2369898" cy="2781831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1" name="Google Shape;1237;p46"/>
          <p:cNvGrpSpPr/>
          <p:nvPr/>
        </p:nvGrpSpPr>
        <p:grpSpPr>
          <a:xfrm>
            <a:off x="1451249" y="2746036"/>
            <a:ext cx="1035700" cy="1085736"/>
            <a:chOff x="3808077" y="3718273"/>
            <a:chExt cx="994558" cy="991948"/>
          </a:xfrm>
        </p:grpSpPr>
        <p:sp>
          <p:nvSpPr>
            <p:cNvPr id="302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2" name="Picture 2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7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85;p52"/>
          <p:cNvSpPr/>
          <p:nvPr/>
        </p:nvSpPr>
        <p:spPr>
          <a:xfrm rot="5252741">
            <a:off x="3616860" y="-3418451"/>
            <a:ext cx="1719126" cy="911958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12 CuadroTexto"/>
          <p:cNvSpPr txBox="1"/>
          <p:nvPr/>
        </p:nvSpPr>
        <p:spPr>
          <a:xfrm rot="21434239">
            <a:off x="-356976" y="665949"/>
            <a:ext cx="966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MAGIC PENCIL GAME </a:t>
            </a:r>
            <a:endParaRPr lang="es-E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3 CuadroTexto">
            <a:hlinkClick r:id="" action="ppaction://hlinkshowjump?jump=nextslide"/>
          </p:cNvPr>
          <p:cNvSpPr txBox="1"/>
          <p:nvPr/>
        </p:nvSpPr>
        <p:spPr>
          <a:xfrm>
            <a:off x="7188546" y="4051271"/>
            <a:ext cx="1416081" cy="461665"/>
          </a:xfrm>
          <a:prstGeom prst="homePlat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latin typeface="Comic Sans MS" panose="030F0702030302020204" pitchFamily="66" charset="0"/>
              </a:rPr>
              <a:t>START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53630" r="42801" b="18233"/>
          <a:stretch/>
        </p:blipFill>
        <p:spPr>
          <a:xfrm>
            <a:off x="436002" y="269093"/>
            <a:ext cx="873760" cy="514905"/>
          </a:xfrm>
          <a:prstGeom prst="rect">
            <a:avLst/>
          </a:prstGeom>
        </p:spPr>
      </p:pic>
      <p:grpSp>
        <p:nvGrpSpPr>
          <p:cNvPr id="10" name="Google Shape;1849;p60"/>
          <p:cNvGrpSpPr/>
          <p:nvPr/>
        </p:nvGrpSpPr>
        <p:grpSpPr>
          <a:xfrm flipH="1">
            <a:off x="3720611" y="1421598"/>
            <a:ext cx="3249150" cy="3403450"/>
            <a:chOff x="458002" y="2751688"/>
            <a:chExt cx="1903737" cy="2120967"/>
          </a:xfrm>
        </p:grpSpPr>
        <p:grpSp>
          <p:nvGrpSpPr>
            <p:cNvPr id="12" name="Google Shape;1850;p60"/>
            <p:cNvGrpSpPr/>
            <p:nvPr/>
          </p:nvGrpSpPr>
          <p:grpSpPr>
            <a:xfrm>
              <a:off x="458002" y="2751688"/>
              <a:ext cx="1700262" cy="2120967"/>
              <a:chOff x="458002" y="2751688"/>
              <a:chExt cx="1700262" cy="2120967"/>
            </a:xfrm>
          </p:grpSpPr>
          <p:sp>
            <p:nvSpPr>
              <p:cNvPr id="20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6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6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423759">
            <a:off x="4090941" y="2627979"/>
            <a:ext cx="869449" cy="124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60197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458" y="-134729"/>
            <a:ext cx="8875058" cy="54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868" y="1405147"/>
            <a:ext cx="2316520" cy="1570523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65617" y="512073"/>
            <a:ext cx="7105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omic Sans MS" panose="030F0702030302020204" pitchFamily="66" charset="0"/>
              </a:rPr>
              <a:t>1.Do you go to school in summer ? No, ……don’t. .</a:t>
            </a:r>
            <a:endParaRPr lang="es-ES" sz="21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4168" y="465906"/>
            <a:ext cx="59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57876" y="352800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0042" y="352252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You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059832" y="3366222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8743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EFB70D9E-625D-D58C-699C-8D7E25F080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4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53356 C -0.13264 -0.53356 -0.09027 -0.50093 -0.09027 -0.46042 C -0.09027 -0.41991 -0.13264 -0.3868 -0.18472 -0.3868 C -0.23663 -0.3868 -0.27847 -0.41991 -0.27847 -0.46042 C -0.27847 -0.50093 -0.23663 -0.53356 -0.18472 -0.53356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61" y="-134729"/>
            <a:ext cx="8875058" cy="54127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763688" y="566995"/>
            <a:ext cx="591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2.____ swim in the pool in summer.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53964" y="508138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They</a:t>
            </a:r>
            <a:endParaRPr lang="es-ES" sz="2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15559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She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82090" y="3371705"/>
            <a:ext cx="1371895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srgbClr val="FF0000"/>
              </a:solidFill>
            </a:endParaRPr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29798">
            <a:off x="3395975" y="1346173"/>
            <a:ext cx="2352049" cy="159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A0F81B5-E972-1132-DE50-973620281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289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04 -0.5375 C 0.23108 -0.5375 0.27275 -0.50486 0.27275 -0.46435 C 0.27275 -0.42384 0.23108 -0.39074 0.18004 -0.39074 C 0.129 -0.39074 0.08785 -0.42384 0.08785 -0.46435 C 0.08785 -0.50486 0.129 -0.5375 0.18004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18" y="-269200"/>
            <a:ext cx="8875058" cy="54127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087724" y="357504"/>
            <a:ext cx="545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I _______chocolate in winter.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826" y="325553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eat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57876" y="352800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eat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0042" y="352252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drink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005826" y="3366222"/>
            <a:ext cx="1242139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srgbClr val="FF0000"/>
              </a:solidFill>
            </a:endParaRPr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3981">
            <a:off x="3595479" y="1462313"/>
            <a:ext cx="2115060" cy="1354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8743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5 Forma libre"/>
          <p:cNvSpPr/>
          <p:nvPr/>
        </p:nvSpPr>
        <p:spPr>
          <a:xfrm>
            <a:off x="3051941" y="3434629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EC094AF5-E8D1-9347-C373-A1FACC057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33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89 -0.54398 C -0.12864 -0.54398 -0.08264 -0.51134 -0.08264 -0.47083 C -0.08264 -0.43032 -0.12864 -0.39722 -0.18489 -0.39722 C -0.24114 -0.39722 -0.28645 -0.43032 -0.28645 -0.47083 C -0.28645 -0.51134 -0.24114 -0.54398 -0.18489 -0.54398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178" y="-269200"/>
            <a:ext cx="8875058" cy="5412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37469">
            <a:off x="3632833" y="1408510"/>
            <a:ext cx="2059305" cy="1411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14 CuadroTexto"/>
          <p:cNvSpPr txBox="1"/>
          <p:nvPr/>
        </p:nvSpPr>
        <p:spPr>
          <a:xfrm>
            <a:off x="1763688" y="411959"/>
            <a:ext cx="591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4. Do you climb the rock ? Yes, ……….. 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88074" y="388578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do 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 do 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9742" y="352122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 </a:t>
            </a:r>
            <a:r>
              <a:rPr lang="es-ES_tradnl" sz="2400" dirty="0" err="1">
                <a:latin typeface="Comic Sans MS" panose="030F0702030302020204" pitchFamily="66" charset="0"/>
              </a:rPr>
              <a:t>don’t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82090" y="3371705"/>
            <a:ext cx="1371895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122884"/>
            <a:ext cx="928618" cy="2172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738939-083C-3B95-6600-FAC1082EEA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01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3681 -0.5375 0.28473 -0.50486 0.28473 -0.46435 C 0.28473 -0.42384 0.23681 -0.39074 0.17813 -0.39074 C 0.11962 -0.39074 0.07223 -0.42384 0.07223 -0.46435 C 0.07223 -0.50486 0.11962 -0.5375 0.17813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3 -0.44051 L 0.00504 7.40741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458" y="-134729"/>
            <a:ext cx="8875058" cy="54127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213703" y="411027"/>
            <a:ext cx="61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5. Do they swim in the river in winter ? - ____, they don’t.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02410" y="780359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No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9742" y="352122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Yes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28084" y="3371705"/>
            <a:ext cx="1493898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67081">
            <a:off x="3177312" y="1321193"/>
            <a:ext cx="2644333" cy="1807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0667" y="2416435"/>
            <a:ext cx="562666" cy="65197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CECA065-A1E0-9F57-8411-B075A73636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5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4775 -0.5375 0.30434 -0.50486 0.30434 -0.46435 C 0.30434 -0.42384 0.24775 -0.39074 0.17813 -0.39074 C 0.10886 -0.39074 0.05261 -0.42384 0.05261 -0.46435 C 0.05261 -0.50486 0.10886 -0.5375 0.17813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208399" cy="665661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swim in summer?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5496" y="2770590"/>
            <a:ext cx="2178504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Yes, they do.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t="4687" r="3406" b="1602"/>
          <a:stretch/>
        </p:blipFill>
        <p:spPr>
          <a:xfrm>
            <a:off x="3165476" y="1080218"/>
            <a:ext cx="2925931" cy="2112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424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963" t="21334" r="1"/>
          <a:stretch/>
        </p:blipFill>
        <p:spPr>
          <a:xfrm>
            <a:off x="-113015" y="20548"/>
            <a:ext cx="9554244" cy="6167584"/>
          </a:xfrm>
          <a:prstGeom prst="rect">
            <a:avLst/>
          </a:prstGeom>
        </p:spPr>
      </p:pic>
      <p:sp>
        <p:nvSpPr>
          <p:cNvPr id="871" name="Google Shape;871;p42"/>
          <p:cNvSpPr txBox="1">
            <a:spLocks noGrp="1"/>
          </p:cNvSpPr>
          <p:nvPr>
            <p:ph type="ctrTitle"/>
          </p:nvPr>
        </p:nvSpPr>
        <p:spPr>
          <a:xfrm>
            <a:off x="1592146" y="68325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10. </a:t>
            </a:r>
            <a:b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WORLD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72" name="Google Shape;872;p42"/>
          <p:cNvSpPr txBox="1">
            <a:spLocks noGrp="1"/>
          </p:cNvSpPr>
          <p:nvPr>
            <p:ph type="subTitle" idx="1"/>
          </p:nvPr>
        </p:nvSpPr>
        <p:spPr>
          <a:xfrm>
            <a:off x="2359844" y="1706785"/>
            <a:ext cx="47451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 . Task 4 5 6</a:t>
            </a:r>
            <a:endParaRPr sz="2800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73" name="Google Shape;873;p42"/>
          <p:cNvGrpSpPr/>
          <p:nvPr/>
        </p:nvGrpSpPr>
        <p:grpSpPr>
          <a:xfrm>
            <a:off x="4053800" y="4017750"/>
            <a:ext cx="764886" cy="787848"/>
            <a:chOff x="3628450" y="4017750"/>
            <a:chExt cx="764886" cy="787848"/>
          </a:xfrm>
        </p:grpSpPr>
        <p:sp>
          <p:nvSpPr>
            <p:cNvPr id="874" name="Google Shape;874;p42"/>
            <p:cNvSpPr/>
            <p:nvPr/>
          </p:nvSpPr>
          <p:spPr>
            <a:xfrm>
              <a:off x="3628450" y="4668500"/>
              <a:ext cx="764886" cy="137098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5" name="Google Shape;875;p42"/>
            <p:cNvGrpSpPr/>
            <p:nvPr/>
          </p:nvGrpSpPr>
          <p:grpSpPr>
            <a:xfrm>
              <a:off x="3641462" y="4017750"/>
              <a:ext cx="738857" cy="736918"/>
              <a:chOff x="3808077" y="3718273"/>
              <a:chExt cx="994558" cy="991948"/>
            </a:xfrm>
          </p:grpSpPr>
          <p:sp>
            <p:nvSpPr>
              <p:cNvPr id="876" name="Google Shape;876;p42"/>
              <p:cNvSpPr/>
              <p:nvPr/>
            </p:nvSpPr>
            <p:spPr>
              <a:xfrm>
                <a:off x="3808077" y="3718273"/>
                <a:ext cx="994558" cy="991948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5702" extrusionOk="0">
                    <a:moveTo>
                      <a:pt x="2859" y="0"/>
                    </a:moveTo>
                    <a:cubicBezTo>
                      <a:pt x="2765" y="0"/>
                      <a:pt x="2670" y="5"/>
                      <a:pt x="2575" y="15"/>
                    </a:cubicBezTo>
                    <a:lnTo>
                      <a:pt x="2496" y="21"/>
                    </a:lnTo>
                    <a:cubicBezTo>
                      <a:pt x="2079" y="75"/>
                      <a:pt x="1680" y="220"/>
                      <a:pt x="1330" y="450"/>
                    </a:cubicBezTo>
                    <a:cubicBezTo>
                      <a:pt x="1179" y="547"/>
                      <a:pt x="1034" y="655"/>
                      <a:pt x="901" y="782"/>
                    </a:cubicBezTo>
                    <a:lnTo>
                      <a:pt x="877" y="806"/>
                    </a:lnTo>
                    <a:cubicBezTo>
                      <a:pt x="315" y="1356"/>
                      <a:pt x="1" y="2105"/>
                      <a:pt x="13" y="2891"/>
                    </a:cubicBezTo>
                    <a:lnTo>
                      <a:pt x="13" y="2963"/>
                    </a:lnTo>
                    <a:cubicBezTo>
                      <a:pt x="31" y="3471"/>
                      <a:pt x="188" y="3954"/>
                      <a:pt x="460" y="4383"/>
                    </a:cubicBezTo>
                    <a:cubicBezTo>
                      <a:pt x="563" y="4546"/>
                      <a:pt x="689" y="4704"/>
                      <a:pt x="828" y="4843"/>
                    </a:cubicBezTo>
                    <a:cubicBezTo>
                      <a:pt x="961" y="4981"/>
                      <a:pt x="1106" y="5102"/>
                      <a:pt x="1263" y="5211"/>
                    </a:cubicBezTo>
                    <a:cubicBezTo>
                      <a:pt x="1763" y="5547"/>
                      <a:pt x="2314" y="5702"/>
                      <a:pt x="2854" y="5702"/>
                    </a:cubicBezTo>
                    <a:cubicBezTo>
                      <a:pt x="4177" y="5702"/>
                      <a:pt x="5430" y="4774"/>
                      <a:pt x="5674" y="3320"/>
                    </a:cubicBezTo>
                    <a:cubicBezTo>
                      <a:pt x="5704" y="3127"/>
                      <a:pt x="5717" y="2927"/>
                      <a:pt x="5711" y="2728"/>
                    </a:cubicBezTo>
                    <a:cubicBezTo>
                      <a:pt x="5711" y="2704"/>
                      <a:pt x="5711" y="2679"/>
                      <a:pt x="5704" y="2655"/>
                    </a:cubicBezTo>
                    <a:cubicBezTo>
                      <a:pt x="5686" y="2389"/>
                      <a:pt x="5632" y="2124"/>
                      <a:pt x="5541" y="1876"/>
                    </a:cubicBezTo>
                    <a:cubicBezTo>
                      <a:pt x="5469" y="1682"/>
                      <a:pt x="5378" y="1495"/>
                      <a:pt x="5263" y="1320"/>
                    </a:cubicBezTo>
                    <a:cubicBezTo>
                      <a:pt x="5137" y="1114"/>
                      <a:pt x="4979" y="927"/>
                      <a:pt x="4804" y="764"/>
                    </a:cubicBezTo>
                    <a:lnTo>
                      <a:pt x="4798" y="758"/>
                    </a:lnTo>
                    <a:lnTo>
                      <a:pt x="4726" y="692"/>
                    </a:lnTo>
                    <a:cubicBezTo>
                      <a:pt x="4206" y="246"/>
                      <a:pt x="3541" y="0"/>
                      <a:pt x="28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2"/>
              <p:cNvSpPr/>
              <p:nvPr/>
            </p:nvSpPr>
            <p:spPr>
              <a:xfrm>
                <a:off x="3810164" y="4179104"/>
                <a:ext cx="992470" cy="1581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909" extrusionOk="0">
                    <a:moveTo>
                      <a:pt x="5699" y="0"/>
                    </a:moveTo>
                    <a:cubicBezTo>
                      <a:pt x="5112" y="357"/>
                      <a:pt x="4472" y="610"/>
                      <a:pt x="3801" y="737"/>
                    </a:cubicBezTo>
                    <a:lnTo>
                      <a:pt x="3735" y="755"/>
                    </a:lnTo>
                    <a:cubicBezTo>
                      <a:pt x="3529" y="792"/>
                      <a:pt x="3330" y="816"/>
                      <a:pt x="3131" y="828"/>
                    </a:cubicBezTo>
                    <a:cubicBezTo>
                      <a:pt x="3001" y="837"/>
                      <a:pt x="2873" y="841"/>
                      <a:pt x="2746" y="841"/>
                    </a:cubicBezTo>
                    <a:cubicBezTo>
                      <a:pt x="1599" y="841"/>
                      <a:pt x="550" y="498"/>
                      <a:pt x="1" y="242"/>
                    </a:cubicBezTo>
                    <a:lnTo>
                      <a:pt x="1" y="314"/>
                    </a:lnTo>
                    <a:cubicBezTo>
                      <a:pt x="559" y="575"/>
                      <a:pt x="1600" y="908"/>
                      <a:pt x="2738" y="908"/>
                    </a:cubicBezTo>
                    <a:cubicBezTo>
                      <a:pt x="2868" y="908"/>
                      <a:pt x="2999" y="904"/>
                      <a:pt x="3131" y="894"/>
                    </a:cubicBezTo>
                    <a:cubicBezTo>
                      <a:pt x="3330" y="882"/>
                      <a:pt x="3535" y="858"/>
                      <a:pt x="3735" y="822"/>
                    </a:cubicBezTo>
                    <a:cubicBezTo>
                      <a:pt x="3759" y="822"/>
                      <a:pt x="3783" y="810"/>
                      <a:pt x="3801" y="804"/>
                    </a:cubicBezTo>
                    <a:cubicBezTo>
                      <a:pt x="4472" y="677"/>
                      <a:pt x="5118" y="429"/>
                      <a:pt x="5705" y="79"/>
                    </a:cubicBezTo>
                    <a:cubicBezTo>
                      <a:pt x="5705" y="49"/>
                      <a:pt x="5705" y="24"/>
                      <a:pt x="56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2"/>
              <p:cNvSpPr/>
              <p:nvPr/>
            </p:nvSpPr>
            <p:spPr>
              <a:xfrm>
                <a:off x="4242289" y="3720709"/>
                <a:ext cx="229286" cy="971421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5584" extrusionOk="0">
                    <a:moveTo>
                      <a:pt x="79" y="1"/>
                    </a:moveTo>
                    <a:lnTo>
                      <a:pt x="0" y="7"/>
                    </a:lnTo>
                    <a:cubicBezTo>
                      <a:pt x="634" y="750"/>
                      <a:pt x="1039" y="1656"/>
                      <a:pt x="1172" y="2623"/>
                    </a:cubicBezTo>
                    <a:cubicBezTo>
                      <a:pt x="1178" y="2647"/>
                      <a:pt x="1178" y="2671"/>
                      <a:pt x="1178" y="2696"/>
                    </a:cubicBezTo>
                    <a:cubicBezTo>
                      <a:pt x="1190" y="2762"/>
                      <a:pt x="1196" y="2816"/>
                      <a:pt x="1202" y="2871"/>
                    </a:cubicBezTo>
                    <a:cubicBezTo>
                      <a:pt x="1227" y="3046"/>
                      <a:pt x="1239" y="3215"/>
                      <a:pt x="1245" y="3384"/>
                    </a:cubicBezTo>
                    <a:lnTo>
                      <a:pt x="1245" y="3457"/>
                    </a:lnTo>
                    <a:cubicBezTo>
                      <a:pt x="1251" y="3596"/>
                      <a:pt x="1251" y="3741"/>
                      <a:pt x="1245" y="3886"/>
                    </a:cubicBezTo>
                    <a:lnTo>
                      <a:pt x="1245" y="3952"/>
                    </a:lnTo>
                    <a:cubicBezTo>
                      <a:pt x="1221" y="4496"/>
                      <a:pt x="1130" y="5040"/>
                      <a:pt x="979" y="5566"/>
                    </a:cubicBezTo>
                    <a:lnTo>
                      <a:pt x="1045" y="5584"/>
                    </a:lnTo>
                    <a:cubicBezTo>
                      <a:pt x="1196" y="5052"/>
                      <a:pt x="1287" y="4502"/>
                      <a:pt x="1311" y="3952"/>
                    </a:cubicBezTo>
                    <a:lnTo>
                      <a:pt x="1311" y="3880"/>
                    </a:lnTo>
                    <a:cubicBezTo>
                      <a:pt x="1317" y="3735"/>
                      <a:pt x="1317" y="3590"/>
                      <a:pt x="1311" y="3445"/>
                    </a:cubicBezTo>
                    <a:lnTo>
                      <a:pt x="1311" y="3372"/>
                    </a:lnTo>
                    <a:cubicBezTo>
                      <a:pt x="1305" y="3203"/>
                      <a:pt x="1293" y="3034"/>
                      <a:pt x="1275" y="2865"/>
                    </a:cubicBezTo>
                    <a:cubicBezTo>
                      <a:pt x="1263" y="2810"/>
                      <a:pt x="1257" y="2750"/>
                      <a:pt x="1251" y="2677"/>
                    </a:cubicBezTo>
                    <a:cubicBezTo>
                      <a:pt x="1245" y="2659"/>
                      <a:pt x="1245" y="2635"/>
                      <a:pt x="1239" y="2611"/>
                    </a:cubicBezTo>
                    <a:cubicBezTo>
                      <a:pt x="1112" y="1650"/>
                      <a:pt x="707" y="744"/>
                      <a:pt x="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2"/>
              <p:cNvSpPr/>
              <p:nvPr/>
            </p:nvSpPr>
            <p:spPr>
              <a:xfrm>
                <a:off x="3958381" y="3838483"/>
                <a:ext cx="701253" cy="355063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2041" extrusionOk="0">
                    <a:moveTo>
                      <a:pt x="3856" y="1"/>
                    </a:moveTo>
                    <a:lnTo>
                      <a:pt x="3856" y="1"/>
                    </a:lnTo>
                    <a:cubicBezTo>
                      <a:pt x="3976" y="671"/>
                      <a:pt x="3741" y="1414"/>
                      <a:pt x="3263" y="1759"/>
                    </a:cubicBezTo>
                    <a:cubicBezTo>
                      <a:pt x="3143" y="1837"/>
                      <a:pt x="3010" y="1898"/>
                      <a:pt x="2871" y="1934"/>
                    </a:cubicBezTo>
                    <a:lnTo>
                      <a:pt x="2804" y="1946"/>
                    </a:lnTo>
                    <a:cubicBezTo>
                      <a:pt x="2721" y="1961"/>
                      <a:pt x="2635" y="1969"/>
                      <a:pt x="2545" y="1969"/>
                    </a:cubicBezTo>
                    <a:cubicBezTo>
                      <a:pt x="2242" y="1969"/>
                      <a:pt x="1902" y="1883"/>
                      <a:pt x="1529" y="1710"/>
                    </a:cubicBezTo>
                    <a:cubicBezTo>
                      <a:pt x="973" y="1451"/>
                      <a:pt x="647" y="1004"/>
                      <a:pt x="454" y="744"/>
                    </a:cubicBezTo>
                    <a:cubicBezTo>
                      <a:pt x="303" y="532"/>
                      <a:pt x="170" y="309"/>
                      <a:pt x="67" y="73"/>
                    </a:cubicBezTo>
                    <a:lnTo>
                      <a:pt x="37" y="85"/>
                    </a:lnTo>
                    <a:lnTo>
                      <a:pt x="1" y="103"/>
                    </a:lnTo>
                    <a:cubicBezTo>
                      <a:pt x="1" y="103"/>
                      <a:pt x="7" y="109"/>
                      <a:pt x="7" y="115"/>
                    </a:cubicBezTo>
                    <a:cubicBezTo>
                      <a:pt x="115" y="351"/>
                      <a:pt x="248" y="575"/>
                      <a:pt x="399" y="780"/>
                    </a:cubicBezTo>
                    <a:cubicBezTo>
                      <a:pt x="587" y="1034"/>
                      <a:pt x="937" y="1505"/>
                      <a:pt x="1499" y="1771"/>
                    </a:cubicBezTo>
                    <a:cubicBezTo>
                      <a:pt x="1920" y="1970"/>
                      <a:pt x="2266" y="2040"/>
                      <a:pt x="2548" y="2040"/>
                    </a:cubicBezTo>
                    <a:cubicBezTo>
                      <a:pt x="2642" y="2040"/>
                      <a:pt x="2730" y="2032"/>
                      <a:pt x="2810" y="2019"/>
                    </a:cubicBezTo>
                    <a:cubicBezTo>
                      <a:pt x="2834" y="2013"/>
                      <a:pt x="2859" y="2007"/>
                      <a:pt x="2877" y="2000"/>
                    </a:cubicBezTo>
                    <a:cubicBezTo>
                      <a:pt x="3010" y="1970"/>
                      <a:pt x="3143" y="1922"/>
                      <a:pt x="3257" y="1843"/>
                    </a:cubicBezTo>
                    <a:lnTo>
                      <a:pt x="3306" y="1813"/>
                    </a:lnTo>
                    <a:cubicBezTo>
                      <a:pt x="3783" y="1475"/>
                      <a:pt x="4031" y="744"/>
                      <a:pt x="3940" y="73"/>
                    </a:cubicBezTo>
                    <a:lnTo>
                      <a:pt x="38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2"/>
              <p:cNvSpPr/>
              <p:nvPr/>
            </p:nvSpPr>
            <p:spPr>
              <a:xfrm>
                <a:off x="4102422" y="4396038"/>
                <a:ext cx="570953" cy="266688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1533" extrusionOk="0">
                    <a:moveTo>
                      <a:pt x="2089" y="0"/>
                    </a:moveTo>
                    <a:cubicBezTo>
                      <a:pt x="1412" y="0"/>
                      <a:pt x="556" y="488"/>
                      <a:pt x="0" y="1496"/>
                    </a:cubicBezTo>
                    <a:lnTo>
                      <a:pt x="61" y="1533"/>
                    </a:lnTo>
                    <a:cubicBezTo>
                      <a:pt x="602" y="548"/>
                      <a:pt x="1433" y="69"/>
                      <a:pt x="2084" y="69"/>
                    </a:cubicBezTo>
                    <a:cubicBezTo>
                      <a:pt x="2233" y="69"/>
                      <a:pt x="2372" y="94"/>
                      <a:pt x="2496" y="143"/>
                    </a:cubicBezTo>
                    <a:cubicBezTo>
                      <a:pt x="2665" y="209"/>
                      <a:pt x="2985" y="397"/>
                      <a:pt x="3221" y="898"/>
                    </a:cubicBezTo>
                    <a:lnTo>
                      <a:pt x="3281" y="868"/>
                    </a:lnTo>
                    <a:cubicBezTo>
                      <a:pt x="3034" y="342"/>
                      <a:pt x="2701" y="149"/>
                      <a:pt x="2520" y="76"/>
                    </a:cubicBezTo>
                    <a:cubicBezTo>
                      <a:pt x="2390" y="26"/>
                      <a:pt x="2244" y="0"/>
                      <a:pt x="20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2"/>
              <p:cNvSpPr/>
              <p:nvPr/>
            </p:nvSpPr>
            <p:spPr>
              <a:xfrm>
                <a:off x="4027792" y="4044456"/>
                <a:ext cx="774840" cy="665764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3827" extrusionOk="0">
                    <a:moveTo>
                      <a:pt x="4278" y="1"/>
                    </a:moveTo>
                    <a:cubicBezTo>
                      <a:pt x="3934" y="1137"/>
                      <a:pt x="2919" y="3258"/>
                      <a:pt x="91" y="3336"/>
                    </a:cubicBezTo>
                    <a:cubicBezTo>
                      <a:pt x="81" y="3334"/>
                      <a:pt x="71" y="3333"/>
                      <a:pt x="61" y="3333"/>
                    </a:cubicBezTo>
                    <a:cubicBezTo>
                      <a:pt x="41" y="3333"/>
                      <a:pt x="21" y="3336"/>
                      <a:pt x="0" y="3336"/>
                    </a:cubicBezTo>
                    <a:cubicBezTo>
                      <a:pt x="500" y="3672"/>
                      <a:pt x="1051" y="3827"/>
                      <a:pt x="1591" y="3827"/>
                    </a:cubicBezTo>
                    <a:cubicBezTo>
                      <a:pt x="2914" y="3827"/>
                      <a:pt x="4167" y="2899"/>
                      <a:pt x="4411" y="1445"/>
                    </a:cubicBezTo>
                    <a:cubicBezTo>
                      <a:pt x="4441" y="1252"/>
                      <a:pt x="4454" y="1052"/>
                      <a:pt x="4448" y="853"/>
                    </a:cubicBezTo>
                    <a:cubicBezTo>
                      <a:pt x="4448" y="829"/>
                      <a:pt x="4448" y="804"/>
                      <a:pt x="4441" y="780"/>
                    </a:cubicBezTo>
                    <a:cubicBezTo>
                      <a:pt x="4423" y="514"/>
                      <a:pt x="4369" y="249"/>
                      <a:pt x="42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2" name="Google Shape;882;p42"/>
          <p:cNvSpPr/>
          <p:nvPr/>
        </p:nvSpPr>
        <p:spPr>
          <a:xfrm>
            <a:off x="2762125" y="4691980"/>
            <a:ext cx="223974" cy="152525"/>
          </a:xfrm>
          <a:custGeom>
            <a:avLst/>
            <a:gdLst/>
            <a:ahLst/>
            <a:cxnLst/>
            <a:rect l="l" t="t" r="r" b="b"/>
            <a:pathLst>
              <a:path w="1270" h="865" extrusionOk="0">
                <a:moveTo>
                  <a:pt x="1112" y="0"/>
                </a:moveTo>
                <a:lnTo>
                  <a:pt x="12" y="629"/>
                </a:lnTo>
                <a:cubicBezTo>
                  <a:pt x="0" y="671"/>
                  <a:pt x="0" y="713"/>
                  <a:pt x="19" y="756"/>
                </a:cubicBezTo>
                <a:cubicBezTo>
                  <a:pt x="43" y="810"/>
                  <a:pt x="91" y="852"/>
                  <a:pt x="151" y="864"/>
                </a:cubicBezTo>
                <a:lnTo>
                  <a:pt x="1245" y="230"/>
                </a:lnTo>
                <a:cubicBezTo>
                  <a:pt x="1269" y="176"/>
                  <a:pt x="1263" y="115"/>
                  <a:pt x="1227" y="61"/>
                </a:cubicBezTo>
                <a:cubicBezTo>
                  <a:pt x="1197" y="25"/>
                  <a:pt x="1154" y="0"/>
                  <a:pt x="11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42"/>
          <p:cNvGrpSpPr/>
          <p:nvPr/>
        </p:nvGrpSpPr>
        <p:grpSpPr>
          <a:xfrm>
            <a:off x="318038" y="2018760"/>
            <a:ext cx="1881356" cy="2825745"/>
            <a:chOff x="341288" y="2013660"/>
            <a:chExt cx="1881356" cy="2825745"/>
          </a:xfrm>
        </p:grpSpPr>
        <p:sp>
          <p:nvSpPr>
            <p:cNvPr id="884" name="Google Shape;884;p42"/>
            <p:cNvSpPr/>
            <p:nvPr/>
          </p:nvSpPr>
          <p:spPr>
            <a:xfrm>
              <a:off x="1226389" y="3189336"/>
              <a:ext cx="547437" cy="587643"/>
            </a:xfrm>
            <a:custGeom>
              <a:avLst/>
              <a:gdLst/>
              <a:ahLst/>
              <a:cxnLst/>
              <a:rect l="l" t="t" r="r" b="b"/>
              <a:pathLst>
                <a:path w="3935" h="4224" extrusionOk="0">
                  <a:moveTo>
                    <a:pt x="1" y="0"/>
                  </a:moveTo>
                  <a:lnTo>
                    <a:pt x="1" y="0"/>
                  </a:lnTo>
                  <a:cubicBezTo>
                    <a:pt x="248" y="659"/>
                    <a:pt x="496" y="1317"/>
                    <a:pt x="738" y="1976"/>
                  </a:cubicBezTo>
                  <a:cubicBezTo>
                    <a:pt x="859" y="2514"/>
                    <a:pt x="1136" y="3003"/>
                    <a:pt x="1523" y="3390"/>
                  </a:cubicBezTo>
                  <a:cubicBezTo>
                    <a:pt x="2315" y="4169"/>
                    <a:pt x="3294" y="4218"/>
                    <a:pt x="3529" y="4224"/>
                  </a:cubicBezTo>
                  <a:cubicBezTo>
                    <a:pt x="3662" y="3915"/>
                    <a:pt x="3801" y="3607"/>
                    <a:pt x="3934" y="3305"/>
                  </a:cubicBezTo>
                  <a:lnTo>
                    <a:pt x="2369" y="27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474045" y="4608188"/>
              <a:ext cx="1748599" cy="231217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341288" y="2022322"/>
              <a:ext cx="1346682" cy="1439057"/>
            </a:xfrm>
            <a:custGeom>
              <a:avLst/>
              <a:gdLst/>
              <a:ahLst/>
              <a:cxnLst/>
              <a:rect l="l" t="t" r="r" b="b"/>
              <a:pathLst>
                <a:path w="9680" h="10344" extrusionOk="0">
                  <a:moveTo>
                    <a:pt x="5682" y="0"/>
                  </a:moveTo>
                  <a:cubicBezTo>
                    <a:pt x="3922" y="0"/>
                    <a:pt x="2657" y="986"/>
                    <a:pt x="2586" y="1243"/>
                  </a:cubicBezTo>
                  <a:cubicBezTo>
                    <a:pt x="2484" y="1624"/>
                    <a:pt x="1710" y="4615"/>
                    <a:pt x="1710" y="4615"/>
                  </a:cubicBezTo>
                  <a:cubicBezTo>
                    <a:pt x="1710" y="4615"/>
                    <a:pt x="0" y="8137"/>
                    <a:pt x="320" y="9340"/>
                  </a:cubicBezTo>
                  <a:cubicBezTo>
                    <a:pt x="546" y="10187"/>
                    <a:pt x="1341" y="10344"/>
                    <a:pt x="1811" y="10344"/>
                  </a:cubicBezTo>
                  <a:cubicBezTo>
                    <a:pt x="2008" y="10344"/>
                    <a:pt x="2147" y="10316"/>
                    <a:pt x="2163" y="10300"/>
                  </a:cubicBezTo>
                  <a:lnTo>
                    <a:pt x="2604" y="10276"/>
                  </a:lnTo>
                  <a:cubicBezTo>
                    <a:pt x="2604" y="10276"/>
                    <a:pt x="2574" y="9846"/>
                    <a:pt x="2561" y="9717"/>
                  </a:cubicBezTo>
                  <a:lnTo>
                    <a:pt x="2561" y="9717"/>
                  </a:lnTo>
                  <a:cubicBezTo>
                    <a:pt x="2598" y="9895"/>
                    <a:pt x="2650" y="10067"/>
                    <a:pt x="2725" y="10228"/>
                  </a:cubicBezTo>
                  <a:lnTo>
                    <a:pt x="3366" y="10191"/>
                  </a:lnTo>
                  <a:lnTo>
                    <a:pt x="3190" y="9726"/>
                  </a:lnTo>
                  <a:cubicBezTo>
                    <a:pt x="3154" y="9563"/>
                    <a:pt x="3148" y="9400"/>
                    <a:pt x="3172" y="9237"/>
                  </a:cubicBezTo>
                  <a:lnTo>
                    <a:pt x="3172" y="9237"/>
                  </a:lnTo>
                  <a:cubicBezTo>
                    <a:pt x="3239" y="9575"/>
                    <a:pt x="3746" y="10167"/>
                    <a:pt x="3746" y="10167"/>
                  </a:cubicBezTo>
                  <a:lnTo>
                    <a:pt x="5891" y="10179"/>
                  </a:lnTo>
                  <a:cubicBezTo>
                    <a:pt x="5891" y="10179"/>
                    <a:pt x="7396" y="10071"/>
                    <a:pt x="8538" y="7956"/>
                  </a:cubicBezTo>
                  <a:cubicBezTo>
                    <a:pt x="9680" y="5841"/>
                    <a:pt x="8423" y="838"/>
                    <a:pt x="8351" y="790"/>
                  </a:cubicBezTo>
                  <a:cubicBezTo>
                    <a:pt x="7402" y="208"/>
                    <a:pt x="6490" y="0"/>
                    <a:pt x="5682" y="0"/>
                  </a:cubicBezTo>
                  <a:close/>
                </a:path>
              </a:pathLst>
            </a:custGeom>
            <a:solidFill>
              <a:srgbClr val="B1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1121356" y="2961463"/>
              <a:ext cx="264884" cy="263215"/>
            </a:xfrm>
            <a:custGeom>
              <a:avLst/>
              <a:gdLst/>
              <a:ahLst/>
              <a:cxnLst/>
              <a:rect l="l" t="t" r="r" b="b"/>
              <a:pathLst>
                <a:path w="1904" h="1892" extrusionOk="0">
                  <a:moveTo>
                    <a:pt x="200" y="1"/>
                  </a:moveTo>
                  <a:lnTo>
                    <a:pt x="139" y="484"/>
                  </a:lnTo>
                  <a:lnTo>
                    <a:pt x="0" y="1602"/>
                  </a:lnTo>
                  <a:lnTo>
                    <a:pt x="1493" y="1892"/>
                  </a:lnTo>
                  <a:cubicBezTo>
                    <a:pt x="1493" y="1892"/>
                    <a:pt x="1535" y="1741"/>
                    <a:pt x="1589" y="1535"/>
                  </a:cubicBezTo>
                  <a:cubicBezTo>
                    <a:pt x="1710" y="1070"/>
                    <a:pt x="1904" y="309"/>
                    <a:pt x="1898" y="2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968327" y="3495254"/>
              <a:ext cx="656646" cy="1134941"/>
            </a:xfrm>
            <a:custGeom>
              <a:avLst/>
              <a:gdLst/>
              <a:ahLst/>
              <a:cxnLst/>
              <a:rect l="l" t="t" r="r" b="b"/>
              <a:pathLst>
                <a:path w="4720" h="8158" extrusionOk="0">
                  <a:moveTo>
                    <a:pt x="689" y="0"/>
                  </a:moveTo>
                  <a:lnTo>
                    <a:pt x="460" y="399"/>
                  </a:lnTo>
                  <a:cubicBezTo>
                    <a:pt x="152" y="937"/>
                    <a:pt x="1" y="1553"/>
                    <a:pt x="19" y="2170"/>
                  </a:cubicBezTo>
                  <a:lnTo>
                    <a:pt x="85" y="4194"/>
                  </a:lnTo>
                  <a:lnTo>
                    <a:pt x="297" y="6327"/>
                  </a:lnTo>
                  <a:lnTo>
                    <a:pt x="339" y="6762"/>
                  </a:lnTo>
                  <a:lnTo>
                    <a:pt x="369" y="7076"/>
                  </a:lnTo>
                  <a:lnTo>
                    <a:pt x="387" y="7263"/>
                  </a:lnTo>
                  <a:lnTo>
                    <a:pt x="436" y="7716"/>
                  </a:lnTo>
                  <a:lnTo>
                    <a:pt x="1378" y="7819"/>
                  </a:lnTo>
                  <a:lnTo>
                    <a:pt x="1427" y="7414"/>
                  </a:lnTo>
                  <a:lnTo>
                    <a:pt x="1427" y="7384"/>
                  </a:lnTo>
                  <a:lnTo>
                    <a:pt x="1493" y="6756"/>
                  </a:lnTo>
                  <a:lnTo>
                    <a:pt x="1523" y="6478"/>
                  </a:lnTo>
                  <a:cubicBezTo>
                    <a:pt x="1632" y="5481"/>
                    <a:pt x="1680" y="4454"/>
                    <a:pt x="1849" y="3457"/>
                  </a:cubicBezTo>
                  <a:cubicBezTo>
                    <a:pt x="1886" y="3251"/>
                    <a:pt x="1928" y="3046"/>
                    <a:pt x="1946" y="2834"/>
                  </a:cubicBezTo>
                  <a:cubicBezTo>
                    <a:pt x="1952" y="2786"/>
                    <a:pt x="1940" y="2738"/>
                    <a:pt x="1988" y="2732"/>
                  </a:cubicBezTo>
                  <a:cubicBezTo>
                    <a:pt x="2001" y="2768"/>
                    <a:pt x="2007" y="2810"/>
                    <a:pt x="2007" y="2852"/>
                  </a:cubicBezTo>
                  <a:cubicBezTo>
                    <a:pt x="2097" y="4170"/>
                    <a:pt x="2593" y="5450"/>
                    <a:pt x="3016" y="6689"/>
                  </a:cubicBezTo>
                  <a:lnTo>
                    <a:pt x="3034" y="6744"/>
                  </a:lnTo>
                  <a:cubicBezTo>
                    <a:pt x="3118" y="6979"/>
                    <a:pt x="3191" y="7197"/>
                    <a:pt x="3257" y="7378"/>
                  </a:cubicBezTo>
                  <a:lnTo>
                    <a:pt x="3275" y="7432"/>
                  </a:lnTo>
                  <a:cubicBezTo>
                    <a:pt x="3402" y="7771"/>
                    <a:pt x="3475" y="7982"/>
                    <a:pt x="3475" y="7982"/>
                  </a:cubicBezTo>
                  <a:lnTo>
                    <a:pt x="4720" y="8157"/>
                  </a:lnTo>
                  <a:lnTo>
                    <a:pt x="4538" y="7179"/>
                  </a:lnTo>
                  <a:lnTo>
                    <a:pt x="4538" y="7173"/>
                  </a:lnTo>
                  <a:lnTo>
                    <a:pt x="4502" y="6949"/>
                  </a:lnTo>
                  <a:lnTo>
                    <a:pt x="4460" y="6725"/>
                  </a:lnTo>
                  <a:lnTo>
                    <a:pt x="3318" y="381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1015349" y="4434987"/>
              <a:ext cx="160684" cy="87506"/>
            </a:xfrm>
            <a:custGeom>
              <a:avLst/>
              <a:gdLst/>
              <a:ahLst/>
              <a:cxnLst/>
              <a:rect l="l" t="t" r="r" b="b"/>
              <a:pathLst>
                <a:path w="1155" h="629" extrusionOk="0">
                  <a:moveTo>
                    <a:pt x="1155" y="1"/>
                  </a:moveTo>
                  <a:lnTo>
                    <a:pt x="1" y="13"/>
                  </a:lnTo>
                  <a:lnTo>
                    <a:pt x="31" y="321"/>
                  </a:lnTo>
                  <a:lnTo>
                    <a:pt x="49" y="514"/>
                  </a:lnTo>
                  <a:cubicBezTo>
                    <a:pt x="267" y="544"/>
                    <a:pt x="641" y="593"/>
                    <a:pt x="1089" y="629"/>
                  </a:cubicBezTo>
                  <a:lnTo>
                    <a:pt x="1155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1391103" y="4431649"/>
              <a:ext cx="209515" cy="97662"/>
            </a:xfrm>
            <a:custGeom>
              <a:avLst/>
              <a:gdLst/>
              <a:ahLst/>
              <a:cxnLst/>
              <a:rect l="l" t="t" r="r" b="b"/>
              <a:pathLst>
                <a:path w="1506" h="702" extrusionOk="0">
                  <a:moveTo>
                    <a:pt x="1421" y="0"/>
                  </a:moveTo>
                  <a:lnTo>
                    <a:pt x="1" y="13"/>
                  </a:lnTo>
                  <a:cubicBezTo>
                    <a:pt x="79" y="248"/>
                    <a:pt x="158" y="466"/>
                    <a:pt x="218" y="647"/>
                  </a:cubicBezTo>
                  <a:lnTo>
                    <a:pt x="236" y="701"/>
                  </a:lnTo>
                  <a:cubicBezTo>
                    <a:pt x="726" y="671"/>
                    <a:pt x="1179" y="599"/>
                    <a:pt x="1505" y="454"/>
                  </a:cubicBezTo>
                  <a:lnTo>
                    <a:pt x="1505" y="448"/>
                  </a:lnTo>
                  <a:lnTo>
                    <a:pt x="1463" y="224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941478" y="3600287"/>
              <a:ext cx="677654" cy="883551"/>
            </a:xfrm>
            <a:custGeom>
              <a:avLst/>
              <a:gdLst/>
              <a:ahLst/>
              <a:cxnLst/>
              <a:rect l="l" t="t" r="r" b="b"/>
              <a:pathLst>
                <a:path w="4871" h="6351" extrusionOk="0">
                  <a:moveTo>
                    <a:pt x="3269" y="1"/>
                  </a:moveTo>
                  <a:lnTo>
                    <a:pt x="2187" y="19"/>
                  </a:lnTo>
                  <a:lnTo>
                    <a:pt x="2109" y="19"/>
                  </a:lnTo>
                  <a:lnTo>
                    <a:pt x="1366" y="31"/>
                  </a:lnTo>
                  <a:lnTo>
                    <a:pt x="1293" y="31"/>
                  </a:lnTo>
                  <a:lnTo>
                    <a:pt x="272" y="49"/>
                  </a:lnTo>
                  <a:lnTo>
                    <a:pt x="272" y="67"/>
                  </a:lnTo>
                  <a:cubicBezTo>
                    <a:pt x="266" y="134"/>
                    <a:pt x="254" y="200"/>
                    <a:pt x="248" y="267"/>
                  </a:cubicBezTo>
                  <a:cubicBezTo>
                    <a:pt x="242" y="351"/>
                    <a:pt x="230" y="436"/>
                    <a:pt x="218" y="520"/>
                  </a:cubicBezTo>
                  <a:cubicBezTo>
                    <a:pt x="218" y="557"/>
                    <a:pt x="206" y="593"/>
                    <a:pt x="206" y="629"/>
                  </a:cubicBezTo>
                  <a:cubicBezTo>
                    <a:pt x="175" y="871"/>
                    <a:pt x="151" y="1119"/>
                    <a:pt x="133" y="1372"/>
                  </a:cubicBezTo>
                  <a:cubicBezTo>
                    <a:pt x="30" y="2557"/>
                    <a:pt x="0" y="3747"/>
                    <a:pt x="36" y="4937"/>
                  </a:cubicBezTo>
                  <a:lnTo>
                    <a:pt x="36" y="4979"/>
                  </a:lnTo>
                  <a:cubicBezTo>
                    <a:pt x="49" y="5384"/>
                    <a:pt x="73" y="5783"/>
                    <a:pt x="103" y="6170"/>
                  </a:cubicBezTo>
                  <a:lnTo>
                    <a:pt x="1970" y="6315"/>
                  </a:lnTo>
                  <a:lnTo>
                    <a:pt x="2030" y="5106"/>
                  </a:lnTo>
                  <a:lnTo>
                    <a:pt x="2030" y="5094"/>
                  </a:lnTo>
                  <a:lnTo>
                    <a:pt x="2109" y="3668"/>
                  </a:lnTo>
                  <a:lnTo>
                    <a:pt x="2145" y="2986"/>
                  </a:lnTo>
                  <a:lnTo>
                    <a:pt x="2187" y="2182"/>
                  </a:lnTo>
                  <a:lnTo>
                    <a:pt x="2194" y="2073"/>
                  </a:lnTo>
                  <a:cubicBezTo>
                    <a:pt x="2200" y="2103"/>
                    <a:pt x="2200" y="2134"/>
                    <a:pt x="2200" y="2164"/>
                  </a:cubicBezTo>
                  <a:cubicBezTo>
                    <a:pt x="2224" y="2526"/>
                    <a:pt x="2260" y="2895"/>
                    <a:pt x="2308" y="3276"/>
                  </a:cubicBezTo>
                  <a:cubicBezTo>
                    <a:pt x="2387" y="3922"/>
                    <a:pt x="2496" y="4532"/>
                    <a:pt x="2623" y="5112"/>
                  </a:cubicBezTo>
                  <a:cubicBezTo>
                    <a:pt x="2623" y="5137"/>
                    <a:pt x="2629" y="5167"/>
                    <a:pt x="2635" y="5191"/>
                  </a:cubicBezTo>
                  <a:cubicBezTo>
                    <a:pt x="2695" y="5457"/>
                    <a:pt x="2737" y="5632"/>
                    <a:pt x="2798" y="5856"/>
                  </a:cubicBezTo>
                  <a:cubicBezTo>
                    <a:pt x="2822" y="5958"/>
                    <a:pt x="2858" y="6097"/>
                    <a:pt x="2894" y="6273"/>
                  </a:cubicBezTo>
                  <a:cubicBezTo>
                    <a:pt x="3103" y="6325"/>
                    <a:pt x="3315" y="6351"/>
                    <a:pt x="3527" y="6351"/>
                  </a:cubicBezTo>
                  <a:cubicBezTo>
                    <a:pt x="3996" y="6351"/>
                    <a:pt x="4462" y="6224"/>
                    <a:pt x="4870" y="5982"/>
                  </a:cubicBezTo>
                  <a:cubicBezTo>
                    <a:pt x="4792" y="5596"/>
                    <a:pt x="4713" y="5215"/>
                    <a:pt x="4629" y="4834"/>
                  </a:cubicBezTo>
                  <a:lnTo>
                    <a:pt x="4610" y="4756"/>
                  </a:lnTo>
                  <a:lnTo>
                    <a:pt x="3620" y="97"/>
                  </a:lnTo>
                  <a:lnTo>
                    <a:pt x="3601" y="19"/>
                  </a:lnTo>
                  <a:lnTo>
                    <a:pt x="36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1140693" y="2961463"/>
              <a:ext cx="246382" cy="214523"/>
            </a:xfrm>
            <a:custGeom>
              <a:avLst/>
              <a:gdLst/>
              <a:ahLst/>
              <a:cxnLst/>
              <a:rect l="l" t="t" r="r" b="b"/>
              <a:pathLst>
                <a:path w="1771" h="1542" extrusionOk="0">
                  <a:moveTo>
                    <a:pt x="61" y="1"/>
                  </a:moveTo>
                  <a:lnTo>
                    <a:pt x="0" y="484"/>
                  </a:lnTo>
                  <a:cubicBezTo>
                    <a:pt x="369" y="1378"/>
                    <a:pt x="1039" y="1535"/>
                    <a:pt x="1450" y="1541"/>
                  </a:cubicBezTo>
                  <a:cubicBezTo>
                    <a:pt x="1571" y="1076"/>
                    <a:pt x="1771" y="315"/>
                    <a:pt x="1765" y="266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80912" y="2061795"/>
              <a:ext cx="1001247" cy="985943"/>
            </a:xfrm>
            <a:custGeom>
              <a:avLst/>
              <a:gdLst/>
              <a:ahLst/>
              <a:cxnLst/>
              <a:rect l="l" t="t" r="r" b="b"/>
              <a:pathLst>
                <a:path w="7197" h="7087" extrusionOk="0">
                  <a:moveTo>
                    <a:pt x="3572" y="0"/>
                  </a:moveTo>
                  <a:cubicBezTo>
                    <a:pt x="2928" y="0"/>
                    <a:pt x="2388" y="90"/>
                    <a:pt x="1940" y="256"/>
                  </a:cubicBezTo>
                  <a:cubicBezTo>
                    <a:pt x="1891" y="274"/>
                    <a:pt x="1843" y="293"/>
                    <a:pt x="1795" y="311"/>
                  </a:cubicBezTo>
                  <a:cubicBezTo>
                    <a:pt x="1662" y="365"/>
                    <a:pt x="1535" y="431"/>
                    <a:pt x="1408" y="510"/>
                  </a:cubicBezTo>
                  <a:cubicBezTo>
                    <a:pt x="1051" y="722"/>
                    <a:pt x="749" y="1012"/>
                    <a:pt x="532" y="1362"/>
                  </a:cubicBezTo>
                  <a:cubicBezTo>
                    <a:pt x="290" y="1743"/>
                    <a:pt x="133" y="2172"/>
                    <a:pt x="67" y="2625"/>
                  </a:cubicBezTo>
                  <a:cubicBezTo>
                    <a:pt x="54" y="2715"/>
                    <a:pt x="42" y="2806"/>
                    <a:pt x="30" y="2903"/>
                  </a:cubicBezTo>
                  <a:cubicBezTo>
                    <a:pt x="18" y="2999"/>
                    <a:pt x="12" y="3102"/>
                    <a:pt x="12" y="3205"/>
                  </a:cubicBezTo>
                  <a:cubicBezTo>
                    <a:pt x="0" y="3501"/>
                    <a:pt x="24" y="3803"/>
                    <a:pt x="79" y="4099"/>
                  </a:cubicBezTo>
                  <a:cubicBezTo>
                    <a:pt x="133" y="4395"/>
                    <a:pt x="218" y="4691"/>
                    <a:pt x="338" y="4969"/>
                  </a:cubicBezTo>
                  <a:cubicBezTo>
                    <a:pt x="387" y="5090"/>
                    <a:pt x="441" y="5205"/>
                    <a:pt x="502" y="5320"/>
                  </a:cubicBezTo>
                  <a:cubicBezTo>
                    <a:pt x="743" y="5761"/>
                    <a:pt x="1076" y="6147"/>
                    <a:pt x="1487" y="6443"/>
                  </a:cubicBezTo>
                  <a:cubicBezTo>
                    <a:pt x="2174" y="6947"/>
                    <a:pt x="2903" y="7086"/>
                    <a:pt x="3548" y="7086"/>
                  </a:cubicBezTo>
                  <a:cubicBezTo>
                    <a:pt x="4049" y="7086"/>
                    <a:pt x="4499" y="7002"/>
                    <a:pt x="4840" y="6939"/>
                  </a:cubicBezTo>
                  <a:cubicBezTo>
                    <a:pt x="5269" y="6854"/>
                    <a:pt x="6610" y="6607"/>
                    <a:pt x="7015" y="5700"/>
                  </a:cubicBezTo>
                  <a:cubicBezTo>
                    <a:pt x="7039" y="5640"/>
                    <a:pt x="7063" y="5579"/>
                    <a:pt x="7082" y="5519"/>
                  </a:cubicBezTo>
                  <a:cubicBezTo>
                    <a:pt x="7130" y="5374"/>
                    <a:pt x="7166" y="5217"/>
                    <a:pt x="7178" y="5060"/>
                  </a:cubicBezTo>
                  <a:cubicBezTo>
                    <a:pt x="7196" y="4872"/>
                    <a:pt x="7196" y="4679"/>
                    <a:pt x="7184" y="4492"/>
                  </a:cubicBezTo>
                  <a:cubicBezTo>
                    <a:pt x="7172" y="4353"/>
                    <a:pt x="7154" y="4214"/>
                    <a:pt x="7130" y="4051"/>
                  </a:cubicBezTo>
                  <a:cubicBezTo>
                    <a:pt x="7130" y="4039"/>
                    <a:pt x="7124" y="4033"/>
                    <a:pt x="7124" y="4021"/>
                  </a:cubicBezTo>
                  <a:cubicBezTo>
                    <a:pt x="7106" y="3912"/>
                    <a:pt x="7082" y="3797"/>
                    <a:pt x="7057" y="3670"/>
                  </a:cubicBezTo>
                  <a:cubicBezTo>
                    <a:pt x="7045" y="3634"/>
                    <a:pt x="7039" y="3592"/>
                    <a:pt x="7027" y="3555"/>
                  </a:cubicBezTo>
                  <a:cubicBezTo>
                    <a:pt x="7015" y="3507"/>
                    <a:pt x="7003" y="3453"/>
                    <a:pt x="6991" y="3404"/>
                  </a:cubicBezTo>
                  <a:cubicBezTo>
                    <a:pt x="6955" y="3253"/>
                    <a:pt x="6912" y="3114"/>
                    <a:pt x="6864" y="2975"/>
                  </a:cubicBezTo>
                  <a:cubicBezTo>
                    <a:pt x="6852" y="2933"/>
                    <a:pt x="6834" y="2885"/>
                    <a:pt x="6822" y="2842"/>
                  </a:cubicBezTo>
                  <a:cubicBezTo>
                    <a:pt x="6792" y="2770"/>
                    <a:pt x="6767" y="2697"/>
                    <a:pt x="6737" y="2631"/>
                  </a:cubicBezTo>
                  <a:cubicBezTo>
                    <a:pt x="6562" y="2160"/>
                    <a:pt x="6326" y="1712"/>
                    <a:pt x="6042" y="1302"/>
                  </a:cubicBezTo>
                  <a:cubicBezTo>
                    <a:pt x="5698" y="818"/>
                    <a:pt x="5444" y="625"/>
                    <a:pt x="5317" y="534"/>
                  </a:cubicBezTo>
                  <a:cubicBezTo>
                    <a:pt x="4973" y="305"/>
                    <a:pt x="4586" y="141"/>
                    <a:pt x="4181" y="51"/>
                  </a:cubicBezTo>
                  <a:cubicBezTo>
                    <a:pt x="4060" y="19"/>
                    <a:pt x="3934" y="1"/>
                    <a:pt x="3808" y="1"/>
                  </a:cubicBezTo>
                  <a:cubicBezTo>
                    <a:pt x="3789" y="1"/>
                    <a:pt x="3771" y="2"/>
                    <a:pt x="3752" y="2"/>
                  </a:cubicBezTo>
                  <a:cubicBezTo>
                    <a:pt x="3691" y="1"/>
                    <a:pt x="3632" y="0"/>
                    <a:pt x="357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969997" y="3152609"/>
              <a:ext cx="474260" cy="514744"/>
            </a:xfrm>
            <a:custGeom>
              <a:avLst/>
              <a:gdLst/>
              <a:ahLst/>
              <a:cxnLst/>
              <a:rect l="l" t="t" r="r" b="b"/>
              <a:pathLst>
                <a:path w="3409" h="3700" extrusionOk="0">
                  <a:moveTo>
                    <a:pt x="713" y="1"/>
                  </a:moveTo>
                  <a:cubicBezTo>
                    <a:pt x="656" y="1"/>
                    <a:pt x="602" y="40"/>
                    <a:pt x="593" y="101"/>
                  </a:cubicBezTo>
                  <a:cubicBezTo>
                    <a:pt x="526" y="409"/>
                    <a:pt x="442" y="747"/>
                    <a:pt x="381" y="1050"/>
                  </a:cubicBezTo>
                  <a:cubicBezTo>
                    <a:pt x="236" y="1805"/>
                    <a:pt x="146" y="2433"/>
                    <a:pt x="19" y="3164"/>
                  </a:cubicBezTo>
                  <a:cubicBezTo>
                    <a:pt x="13" y="3195"/>
                    <a:pt x="7" y="3231"/>
                    <a:pt x="1" y="3267"/>
                  </a:cubicBezTo>
                  <a:lnTo>
                    <a:pt x="61" y="3291"/>
                  </a:lnTo>
                  <a:cubicBezTo>
                    <a:pt x="412" y="3421"/>
                    <a:pt x="1023" y="3700"/>
                    <a:pt x="1704" y="3700"/>
                  </a:cubicBezTo>
                  <a:cubicBezTo>
                    <a:pt x="1750" y="3700"/>
                    <a:pt x="1797" y="3699"/>
                    <a:pt x="1844" y="3696"/>
                  </a:cubicBezTo>
                  <a:cubicBezTo>
                    <a:pt x="2387" y="3660"/>
                    <a:pt x="2913" y="3533"/>
                    <a:pt x="3408" y="3309"/>
                  </a:cubicBezTo>
                  <a:lnTo>
                    <a:pt x="3402" y="3231"/>
                  </a:lnTo>
                  <a:cubicBezTo>
                    <a:pt x="3312" y="2614"/>
                    <a:pt x="3221" y="1998"/>
                    <a:pt x="3131" y="1370"/>
                  </a:cubicBezTo>
                  <a:cubicBezTo>
                    <a:pt x="3070" y="965"/>
                    <a:pt x="3016" y="554"/>
                    <a:pt x="2961" y="149"/>
                  </a:cubicBezTo>
                  <a:lnTo>
                    <a:pt x="2798" y="53"/>
                  </a:lnTo>
                  <a:cubicBezTo>
                    <a:pt x="2635" y="125"/>
                    <a:pt x="2466" y="179"/>
                    <a:pt x="2297" y="216"/>
                  </a:cubicBezTo>
                  <a:cubicBezTo>
                    <a:pt x="2248" y="228"/>
                    <a:pt x="2206" y="234"/>
                    <a:pt x="2152" y="240"/>
                  </a:cubicBezTo>
                  <a:cubicBezTo>
                    <a:pt x="2031" y="258"/>
                    <a:pt x="1904" y="270"/>
                    <a:pt x="1777" y="270"/>
                  </a:cubicBezTo>
                  <a:cubicBezTo>
                    <a:pt x="1384" y="264"/>
                    <a:pt x="998" y="119"/>
                    <a:pt x="762" y="10"/>
                  </a:cubicBezTo>
                  <a:cubicBezTo>
                    <a:pt x="746" y="4"/>
                    <a:pt x="729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39733" y="2013660"/>
              <a:ext cx="1061764" cy="846267"/>
            </a:xfrm>
            <a:custGeom>
              <a:avLst/>
              <a:gdLst/>
              <a:ahLst/>
              <a:cxnLst/>
              <a:rect l="l" t="t" r="r" b="b"/>
              <a:pathLst>
                <a:path w="7632" h="6083" extrusionOk="0">
                  <a:moveTo>
                    <a:pt x="4053" y="0"/>
                  </a:moveTo>
                  <a:cubicBezTo>
                    <a:pt x="3199" y="0"/>
                    <a:pt x="2457" y="284"/>
                    <a:pt x="2157" y="415"/>
                  </a:cubicBezTo>
                  <a:lnTo>
                    <a:pt x="2151" y="397"/>
                  </a:lnTo>
                  <a:cubicBezTo>
                    <a:pt x="1070" y="669"/>
                    <a:pt x="363" y="1787"/>
                    <a:pt x="115" y="2862"/>
                  </a:cubicBezTo>
                  <a:cubicBezTo>
                    <a:pt x="97" y="2947"/>
                    <a:pt x="79" y="3031"/>
                    <a:pt x="60" y="3116"/>
                  </a:cubicBezTo>
                  <a:cubicBezTo>
                    <a:pt x="6" y="3436"/>
                    <a:pt x="0" y="3756"/>
                    <a:pt x="42" y="4077"/>
                  </a:cubicBezTo>
                  <a:cubicBezTo>
                    <a:pt x="48" y="4131"/>
                    <a:pt x="60" y="4179"/>
                    <a:pt x="67" y="4228"/>
                  </a:cubicBezTo>
                  <a:cubicBezTo>
                    <a:pt x="79" y="4288"/>
                    <a:pt x="97" y="4342"/>
                    <a:pt x="109" y="4397"/>
                  </a:cubicBezTo>
                  <a:cubicBezTo>
                    <a:pt x="163" y="4735"/>
                    <a:pt x="272" y="5279"/>
                    <a:pt x="719" y="5732"/>
                  </a:cubicBezTo>
                  <a:cubicBezTo>
                    <a:pt x="858" y="5871"/>
                    <a:pt x="1015" y="5986"/>
                    <a:pt x="1184" y="6083"/>
                  </a:cubicBezTo>
                  <a:cubicBezTo>
                    <a:pt x="1275" y="6058"/>
                    <a:pt x="1402" y="6028"/>
                    <a:pt x="1553" y="5986"/>
                  </a:cubicBezTo>
                  <a:cubicBezTo>
                    <a:pt x="2290" y="5738"/>
                    <a:pt x="2943" y="5291"/>
                    <a:pt x="3438" y="4687"/>
                  </a:cubicBezTo>
                  <a:cubicBezTo>
                    <a:pt x="3644" y="4427"/>
                    <a:pt x="3813" y="4137"/>
                    <a:pt x="3934" y="3829"/>
                  </a:cubicBezTo>
                  <a:cubicBezTo>
                    <a:pt x="4048" y="3515"/>
                    <a:pt x="4133" y="3188"/>
                    <a:pt x="4169" y="2856"/>
                  </a:cubicBezTo>
                  <a:cubicBezTo>
                    <a:pt x="4224" y="2361"/>
                    <a:pt x="4199" y="1865"/>
                    <a:pt x="4103" y="1382"/>
                  </a:cubicBezTo>
                  <a:lnTo>
                    <a:pt x="4103" y="1382"/>
                  </a:lnTo>
                  <a:cubicBezTo>
                    <a:pt x="4586" y="1690"/>
                    <a:pt x="5323" y="2010"/>
                    <a:pt x="5909" y="2234"/>
                  </a:cubicBezTo>
                  <a:cubicBezTo>
                    <a:pt x="6278" y="2379"/>
                    <a:pt x="6592" y="2493"/>
                    <a:pt x="6731" y="2542"/>
                  </a:cubicBezTo>
                  <a:lnTo>
                    <a:pt x="6804" y="2566"/>
                  </a:lnTo>
                  <a:cubicBezTo>
                    <a:pt x="6804" y="2566"/>
                    <a:pt x="6906" y="2874"/>
                    <a:pt x="6894" y="2929"/>
                  </a:cubicBezTo>
                  <a:cubicBezTo>
                    <a:pt x="6882" y="2983"/>
                    <a:pt x="7245" y="3418"/>
                    <a:pt x="7245" y="3418"/>
                  </a:cubicBezTo>
                  <a:lnTo>
                    <a:pt x="7227" y="2892"/>
                  </a:lnTo>
                  <a:cubicBezTo>
                    <a:pt x="7227" y="2892"/>
                    <a:pt x="7631" y="2886"/>
                    <a:pt x="7353" y="2300"/>
                  </a:cubicBezTo>
                  <a:cubicBezTo>
                    <a:pt x="7239" y="2071"/>
                    <a:pt x="7100" y="1859"/>
                    <a:pt x="6943" y="1660"/>
                  </a:cubicBezTo>
                  <a:cubicBezTo>
                    <a:pt x="6798" y="1472"/>
                    <a:pt x="6610" y="1249"/>
                    <a:pt x="6375" y="995"/>
                  </a:cubicBezTo>
                  <a:cubicBezTo>
                    <a:pt x="5670" y="228"/>
                    <a:pt x="4817" y="0"/>
                    <a:pt x="4053" y="0"/>
                  </a:cubicBezTo>
                  <a:close/>
                </a:path>
              </a:pathLst>
            </a:custGeom>
            <a:solidFill>
              <a:srgbClr val="B1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1075030" y="3152331"/>
              <a:ext cx="278379" cy="104618"/>
            </a:xfrm>
            <a:custGeom>
              <a:avLst/>
              <a:gdLst/>
              <a:ahLst/>
              <a:cxnLst/>
              <a:rect l="l" t="t" r="r" b="b"/>
              <a:pathLst>
                <a:path w="2001" h="752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393"/>
                    <a:pt x="430" y="725"/>
                    <a:pt x="968" y="749"/>
                  </a:cubicBezTo>
                  <a:cubicBezTo>
                    <a:pt x="993" y="751"/>
                    <a:pt x="1019" y="752"/>
                    <a:pt x="1044" y="752"/>
                  </a:cubicBezTo>
                  <a:cubicBezTo>
                    <a:pt x="1547" y="752"/>
                    <a:pt x="1955" y="471"/>
                    <a:pt x="2001" y="109"/>
                  </a:cubicBezTo>
                  <a:cubicBezTo>
                    <a:pt x="1868" y="103"/>
                    <a:pt x="1729" y="97"/>
                    <a:pt x="1596" y="91"/>
                  </a:cubicBezTo>
                  <a:cubicBezTo>
                    <a:pt x="1052" y="67"/>
                    <a:pt x="521" y="36"/>
                    <a:pt x="1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1491963" y="2502238"/>
              <a:ext cx="102810" cy="92932"/>
            </a:xfrm>
            <a:custGeom>
              <a:avLst/>
              <a:gdLst/>
              <a:ahLst/>
              <a:cxnLst/>
              <a:rect l="l" t="t" r="r" b="b"/>
              <a:pathLst>
                <a:path w="739" h="668" extrusionOk="0">
                  <a:moveTo>
                    <a:pt x="374" y="0"/>
                  </a:moveTo>
                  <a:cubicBezTo>
                    <a:pt x="343" y="0"/>
                    <a:pt x="311" y="5"/>
                    <a:pt x="279" y="15"/>
                  </a:cubicBezTo>
                  <a:cubicBezTo>
                    <a:pt x="98" y="63"/>
                    <a:pt x="1" y="250"/>
                    <a:pt x="49" y="426"/>
                  </a:cubicBezTo>
                  <a:cubicBezTo>
                    <a:pt x="95" y="571"/>
                    <a:pt x="228" y="667"/>
                    <a:pt x="372" y="667"/>
                  </a:cubicBezTo>
                  <a:cubicBezTo>
                    <a:pt x="401" y="667"/>
                    <a:pt x="431" y="663"/>
                    <a:pt x="460" y="655"/>
                  </a:cubicBezTo>
                  <a:cubicBezTo>
                    <a:pt x="641" y="601"/>
                    <a:pt x="738" y="420"/>
                    <a:pt x="690" y="238"/>
                  </a:cubicBezTo>
                  <a:cubicBezTo>
                    <a:pt x="645" y="95"/>
                    <a:pt x="516" y="0"/>
                    <a:pt x="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1487789" y="2534513"/>
              <a:ext cx="192681" cy="212854"/>
            </a:xfrm>
            <a:custGeom>
              <a:avLst/>
              <a:gdLst/>
              <a:ahLst/>
              <a:cxnLst/>
              <a:rect l="l" t="t" r="r" b="b"/>
              <a:pathLst>
                <a:path w="1385" h="1530" extrusionOk="0">
                  <a:moveTo>
                    <a:pt x="1191" y="0"/>
                  </a:moveTo>
                  <a:cubicBezTo>
                    <a:pt x="1034" y="0"/>
                    <a:pt x="883" y="18"/>
                    <a:pt x="732" y="61"/>
                  </a:cubicBezTo>
                  <a:cubicBezTo>
                    <a:pt x="526" y="109"/>
                    <a:pt x="339" y="212"/>
                    <a:pt x="188" y="357"/>
                  </a:cubicBezTo>
                  <a:cubicBezTo>
                    <a:pt x="73" y="465"/>
                    <a:pt x="7" y="617"/>
                    <a:pt x="1" y="774"/>
                  </a:cubicBezTo>
                  <a:cubicBezTo>
                    <a:pt x="7" y="919"/>
                    <a:pt x="67" y="1058"/>
                    <a:pt x="170" y="1160"/>
                  </a:cubicBezTo>
                  <a:cubicBezTo>
                    <a:pt x="200" y="1191"/>
                    <a:pt x="236" y="1227"/>
                    <a:pt x="273" y="1257"/>
                  </a:cubicBezTo>
                  <a:cubicBezTo>
                    <a:pt x="333" y="1299"/>
                    <a:pt x="387" y="1336"/>
                    <a:pt x="454" y="1366"/>
                  </a:cubicBezTo>
                  <a:cubicBezTo>
                    <a:pt x="672" y="1475"/>
                    <a:pt x="917" y="1529"/>
                    <a:pt x="1164" y="1529"/>
                  </a:cubicBezTo>
                  <a:cubicBezTo>
                    <a:pt x="1177" y="1529"/>
                    <a:pt x="1190" y="1529"/>
                    <a:pt x="1203" y="1529"/>
                  </a:cubicBezTo>
                  <a:cubicBezTo>
                    <a:pt x="1245" y="1529"/>
                    <a:pt x="1288" y="1523"/>
                    <a:pt x="1330" y="1523"/>
                  </a:cubicBezTo>
                  <a:cubicBezTo>
                    <a:pt x="1354" y="1378"/>
                    <a:pt x="1372" y="1233"/>
                    <a:pt x="1384" y="1082"/>
                  </a:cubicBezTo>
                  <a:cubicBezTo>
                    <a:pt x="1372" y="949"/>
                    <a:pt x="1360" y="804"/>
                    <a:pt x="1330" y="647"/>
                  </a:cubicBezTo>
                  <a:lnTo>
                    <a:pt x="1324" y="617"/>
                  </a:lnTo>
                  <a:cubicBezTo>
                    <a:pt x="1306" y="508"/>
                    <a:pt x="1282" y="387"/>
                    <a:pt x="1257" y="266"/>
                  </a:cubicBezTo>
                  <a:cubicBezTo>
                    <a:pt x="1245" y="224"/>
                    <a:pt x="1239" y="188"/>
                    <a:pt x="1233" y="151"/>
                  </a:cubicBezTo>
                  <a:cubicBezTo>
                    <a:pt x="1215" y="97"/>
                    <a:pt x="1203" y="49"/>
                    <a:pt x="1191" y="0"/>
                  </a:cubicBezTo>
                  <a:close/>
                </a:path>
              </a:pathLst>
            </a:custGeom>
            <a:solidFill>
              <a:srgbClr val="E51F38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918802" y="2709904"/>
              <a:ext cx="333749" cy="213549"/>
            </a:xfrm>
            <a:custGeom>
              <a:avLst/>
              <a:gdLst/>
              <a:ahLst/>
              <a:cxnLst/>
              <a:rect l="l" t="t" r="r" b="b"/>
              <a:pathLst>
                <a:path w="2399" h="1535" extrusionOk="0">
                  <a:moveTo>
                    <a:pt x="1196" y="0"/>
                  </a:moveTo>
                  <a:cubicBezTo>
                    <a:pt x="538" y="6"/>
                    <a:pt x="0" y="351"/>
                    <a:pt x="6" y="774"/>
                  </a:cubicBezTo>
                  <a:cubicBezTo>
                    <a:pt x="6" y="1197"/>
                    <a:pt x="544" y="1535"/>
                    <a:pt x="1209" y="1535"/>
                  </a:cubicBezTo>
                  <a:cubicBezTo>
                    <a:pt x="1867" y="1529"/>
                    <a:pt x="2399" y="1184"/>
                    <a:pt x="2399" y="761"/>
                  </a:cubicBezTo>
                  <a:cubicBezTo>
                    <a:pt x="2393" y="339"/>
                    <a:pt x="1855" y="0"/>
                    <a:pt x="1196" y="0"/>
                  </a:cubicBezTo>
                  <a:close/>
                </a:path>
              </a:pathLst>
            </a:custGeom>
            <a:solidFill>
              <a:srgbClr val="E51F38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1132207" y="2617010"/>
              <a:ext cx="109627" cy="92793"/>
            </a:xfrm>
            <a:custGeom>
              <a:avLst/>
              <a:gdLst/>
              <a:ahLst/>
              <a:cxnLst/>
              <a:rect l="l" t="t" r="r" b="b"/>
              <a:pathLst>
                <a:path w="788" h="667" extrusionOk="0">
                  <a:moveTo>
                    <a:pt x="376" y="1"/>
                  </a:moveTo>
                  <a:cubicBezTo>
                    <a:pt x="342" y="1"/>
                    <a:pt x="308" y="6"/>
                    <a:pt x="273" y="17"/>
                  </a:cubicBezTo>
                  <a:cubicBezTo>
                    <a:pt x="97" y="78"/>
                    <a:pt x="1" y="265"/>
                    <a:pt x="55" y="440"/>
                  </a:cubicBezTo>
                  <a:cubicBezTo>
                    <a:pt x="104" y="589"/>
                    <a:pt x="238" y="666"/>
                    <a:pt x="373" y="666"/>
                  </a:cubicBezTo>
                  <a:cubicBezTo>
                    <a:pt x="491" y="666"/>
                    <a:pt x="609" y="607"/>
                    <a:pt x="671" y="483"/>
                  </a:cubicBezTo>
                  <a:cubicBezTo>
                    <a:pt x="788" y="256"/>
                    <a:pt x="608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1434925" y="2410421"/>
              <a:ext cx="148024" cy="80411"/>
            </a:xfrm>
            <a:custGeom>
              <a:avLst/>
              <a:gdLst/>
              <a:ahLst/>
              <a:cxnLst/>
              <a:rect l="l" t="t" r="r" b="b"/>
              <a:pathLst>
                <a:path w="1064" h="578" extrusionOk="0">
                  <a:moveTo>
                    <a:pt x="518" y="0"/>
                  </a:moveTo>
                  <a:cubicBezTo>
                    <a:pt x="225" y="0"/>
                    <a:pt x="0" y="415"/>
                    <a:pt x="0" y="415"/>
                  </a:cubicBezTo>
                  <a:cubicBezTo>
                    <a:pt x="154" y="277"/>
                    <a:pt x="303" y="228"/>
                    <a:pt x="439" y="228"/>
                  </a:cubicBezTo>
                  <a:cubicBezTo>
                    <a:pt x="799" y="228"/>
                    <a:pt x="1063" y="578"/>
                    <a:pt x="1063" y="578"/>
                  </a:cubicBezTo>
                  <a:cubicBezTo>
                    <a:pt x="880" y="139"/>
                    <a:pt x="688" y="0"/>
                    <a:pt x="518" y="0"/>
                  </a:cubicBezTo>
                  <a:close/>
                </a:path>
              </a:pathLst>
            </a:custGeom>
            <a:solidFill>
              <a:srgbClr val="793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1067935" y="2463564"/>
              <a:ext cx="142598" cy="93767"/>
            </a:xfrm>
            <a:custGeom>
              <a:avLst/>
              <a:gdLst/>
              <a:ahLst/>
              <a:cxnLst/>
              <a:rect l="l" t="t" r="r" b="b"/>
              <a:pathLst>
                <a:path w="1025" h="674" extrusionOk="0">
                  <a:moveTo>
                    <a:pt x="438" y="0"/>
                  </a:moveTo>
                  <a:cubicBezTo>
                    <a:pt x="0" y="0"/>
                    <a:pt x="28" y="673"/>
                    <a:pt x="28" y="673"/>
                  </a:cubicBezTo>
                  <a:cubicBezTo>
                    <a:pt x="149" y="281"/>
                    <a:pt x="430" y="191"/>
                    <a:pt x="663" y="191"/>
                  </a:cubicBezTo>
                  <a:cubicBezTo>
                    <a:pt x="861" y="191"/>
                    <a:pt x="1025" y="256"/>
                    <a:pt x="1025" y="256"/>
                  </a:cubicBezTo>
                  <a:cubicBezTo>
                    <a:pt x="769" y="71"/>
                    <a:pt x="579" y="0"/>
                    <a:pt x="438" y="0"/>
                  </a:cubicBezTo>
                  <a:close/>
                </a:path>
              </a:pathLst>
            </a:custGeom>
            <a:solidFill>
              <a:srgbClr val="793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1386930" y="2550095"/>
              <a:ext cx="67334" cy="139955"/>
            </a:xfrm>
            <a:custGeom>
              <a:avLst/>
              <a:gdLst/>
              <a:ahLst/>
              <a:cxnLst/>
              <a:rect l="l" t="t" r="r" b="b"/>
              <a:pathLst>
                <a:path w="484" h="1006" extrusionOk="0">
                  <a:moveTo>
                    <a:pt x="89" y="0"/>
                  </a:moveTo>
                  <a:cubicBezTo>
                    <a:pt x="67" y="0"/>
                    <a:pt x="44" y="20"/>
                    <a:pt x="55" y="45"/>
                  </a:cubicBezTo>
                  <a:cubicBezTo>
                    <a:pt x="85" y="166"/>
                    <a:pt x="31" y="293"/>
                    <a:pt x="55" y="414"/>
                  </a:cubicBezTo>
                  <a:cubicBezTo>
                    <a:pt x="61" y="511"/>
                    <a:pt x="134" y="595"/>
                    <a:pt x="230" y="619"/>
                  </a:cubicBezTo>
                  <a:cubicBezTo>
                    <a:pt x="279" y="625"/>
                    <a:pt x="339" y="613"/>
                    <a:pt x="375" y="662"/>
                  </a:cubicBezTo>
                  <a:cubicBezTo>
                    <a:pt x="393" y="698"/>
                    <a:pt x="399" y="746"/>
                    <a:pt x="381" y="788"/>
                  </a:cubicBezTo>
                  <a:cubicBezTo>
                    <a:pt x="333" y="915"/>
                    <a:pt x="164" y="921"/>
                    <a:pt x="55" y="927"/>
                  </a:cubicBezTo>
                  <a:cubicBezTo>
                    <a:pt x="1" y="934"/>
                    <a:pt x="7" y="1006"/>
                    <a:pt x="55" y="1006"/>
                  </a:cubicBezTo>
                  <a:cubicBezTo>
                    <a:pt x="188" y="994"/>
                    <a:pt x="345" y="982"/>
                    <a:pt x="430" y="867"/>
                  </a:cubicBezTo>
                  <a:cubicBezTo>
                    <a:pt x="484" y="782"/>
                    <a:pt x="484" y="668"/>
                    <a:pt x="418" y="589"/>
                  </a:cubicBezTo>
                  <a:cubicBezTo>
                    <a:pt x="375" y="563"/>
                    <a:pt x="324" y="546"/>
                    <a:pt x="276" y="546"/>
                  </a:cubicBezTo>
                  <a:cubicBezTo>
                    <a:pt x="269" y="546"/>
                    <a:pt x="261" y="546"/>
                    <a:pt x="254" y="547"/>
                  </a:cubicBezTo>
                  <a:cubicBezTo>
                    <a:pt x="188" y="535"/>
                    <a:pt x="140" y="486"/>
                    <a:pt x="134" y="426"/>
                  </a:cubicBezTo>
                  <a:cubicBezTo>
                    <a:pt x="97" y="293"/>
                    <a:pt x="158" y="160"/>
                    <a:pt x="121" y="27"/>
                  </a:cubicBezTo>
                  <a:cubicBezTo>
                    <a:pt x="117" y="8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1210390" y="2661388"/>
              <a:ext cx="350722" cy="190594"/>
            </a:xfrm>
            <a:custGeom>
              <a:avLst/>
              <a:gdLst/>
              <a:ahLst/>
              <a:cxnLst/>
              <a:rect l="l" t="t" r="r" b="b"/>
              <a:pathLst>
                <a:path w="2521" h="1370" extrusionOk="0">
                  <a:moveTo>
                    <a:pt x="2520" y="1"/>
                  </a:moveTo>
                  <a:cubicBezTo>
                    <a:pt x="2514" y="7"/>
                    <a:pt x="2460" y="55"/>
                    <a:pt x="2357" y="121"/>
                  </a:cubicBezTo>
                  <a:cubicBezTo>
                    <a:pt x="2056" y="325"/>
                    <a:pt x="1372" y="715"/>
                    <a:pt x="501" y="715"/>
                  </a:cubicBezTo>
                  <a:cubicBezTo>
                    <a:pt x="340" y="715"/>
                    <a:pt x="173" y="701"/>
                    <a:pt x="1" y="671"/>
                  </a:cubicBezTo>
                  <a:lnTo>
                    <a:pt x="1" y="671"/>
                  </a:lnTo>
                  <a:cubicBezTo>
                    <a:pt x="194" y="1004"/>
                    <a:pt x="520" y="1239"/>
                    <a:pt x="895" y="1330"/>
                  </a:cubicBezTo>
                  <a:cubicBezTo>
                    <a:pt x="998" y="1357"/>
                    <a:pt x="1103" y="1370"/>
                    <a:pt x="1209" y="1370"/>
                  </a:cubicBezTo>
                  <a:cubicBezTo>
                    <a:pt x="1364" y="1370"/>
                    <a:pt x="1518" y="1342"/>
                    <a:pt x="1662" y="1288"/>
                  </a:cubicBezTo>
                  <a:cubicBezTo>
                    <a:pt x="1832" y="1221"/>
                    <a:pt x="1977" y="1124"/>
                    <a:pt x="2103" y="1004"/>
                  </a:cubicBezTo>
                  <a:cubicBezTo>
                    <a:pt x="2369" y="738"/>
                    <a:pt x="2520" y="381"/>
                    <a:pt x="2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1210377" y="2674709"/>
              <a:ext cx="328045" cy="107365"/>
            </a:xfrm>
            <a:custGeom>
              <a:avLst/>
              <a:gdLst/>
              <a:ahLst/>
              <a:cxnLst/>
              <a:rect l="l" t="t" r="r" b="b"/>
              <a:pathLst>
                <a:path w="2358" h="760" extrusionOk="0">
                  <a:moveTo>
                    <a:pt x="2357" y="0"/>
                  </a:moveTo>
                  <a:cubicBezTo>
                    <a:pt x="2056" y="204"/>
                    <a:pt x="1372" y="594"/>
                    <a:pt x="501" y="594"/>
                  </a:cubicBezTo>
                  <a:cubicBezTo>
                    <a:pt x="340" y="594"/>
                    <a:pt x="173" y="580"/>
                    <a:pt x="1" y="550"/>
                  </a:cubicBezTo>
                  <a:lnTo>
                    <a:pt x="1" y="550"/>
                  </a:lnTo>
                  <a:cubicBezTo>
                    <a:pt x="1" y="550"/>
                    <a:pt x="287" y="759"/>
                    <a:pt x="833" y="759"/>
                  </a:cubicBezTo>
                  <a:cubicBezTo>
                    <a:pt x="1018" y="759"/>
                    <a:pt x="1232" y="735"/>
                    <a:pt x="1475" y="671"/>
                  </a:cubicBezTo>
                  <a:cubicBezTo>
                    <a:pt x="2236" y="466"/>
                    <a:pt x="2345" y="127"/>
                    <a:pt x="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1334762" y="2786464"/>
              <a:ext cx="168323" cy="67910"/>
            </a:xfrm>
            <a:custGeom>
              <a:avLst/>
              <a:gdLst/>
              <a:ahLst/>
              <a:cxnLst/>
              <a:rect l="l" t="t" r="r" b="b"/>
              <a:pathLst>
                <a:path w="1210" h="471" extrusionOk="0">
                  <a:moveTo>
                    <a:pt x="827" y="1"/>
                  </a:moveTo>
                  <a:cubicBezTo>
                    <a:pt x="723" y="1"/>
                    <a:pt x="612" y="19"/>
                    <a:pt x="502" y="56"/>
                  </a:cubicBezTo>
                  <a:cubicBezTo>
                    <a:pt x="291" y="117"/>
                    <a:pt x="116" y="250"/>
                    <a:pt x="1" y="431"/>
                  </a:cubicBezTo>
                  <a:cubicBezTo>
                    <a:pt x="104" y="458"/>
                    <a:pt x="209" y="471"/>
                    <a:pt x="315" y="471"/>
                  </a:cubicBezTo>
                  <a:cubicBezTo>
                    <a:pt x="470" y="471"/>
                    <a:pt x="624" y="443"/>
                    <a:pt x="768" y="389"/>
                  </a:cubicBezTo>
                  <a:cubicBezTo>
                    <a:pt x="938" y="322"/>
                    <a:pt x="1083" y="225"/>
                    <a:pt x="1209" y="105"/>
                  </a:cubicBezTo>
                  <a:cubicBezTo>
                    <a:pt x="1110" y="37"/>
                    <a:pt x="975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728490" y="2758213"/>
              <a:ext cx="239982" cy="267528"/>
            </a:xfrm>
            <a:custGeom>
              <a:avLst/>
              <a:gdLst/>
              <a:ahLst/>
              <a:cxnLst/>
              <a:rect l="l" t="t" r="r" b="b"/>
              <a:pathLst>
                <a:path w="1725" h="1923" extrusionOk="0">
                  <a:moveTo>
                    <a:pt x="739" y="1"/>
                  </a:moveTo>
                  <a:cubicBezTo>
                    <a:pt x="587" y="1"/>
                    <a:pt x="437" y="123"/>
                    <a:pt x="317" y="465"/>
                  </a:cubicBezTo>
                  <a:cubicBezTo>
                    <a:pt x="1" y="1341"/>
                    <a:pt x="622" y="1923"/>
                    <a:pt x="1186" y="1923"/>
                  </a:cubicBezTo>
                  <a:cubicBezTo>
                    <a:pt x="1388" y="1923"/>
                    <a:pt x="1583" y="1848"/>
                    <a:pt x="1725" y="1685"/>
                  </a:cubicBezTo>
                  <a:lnTo>
                    <a:pt x="1586" y="1075"/>
                  </a:lnTo>
                  <a:cubicBezTo>
                    <a:pt x="1519" y="767"/>
                    <a:pt x="1374" y="483"/>
                    <a:pt x="1163" y="253"/>
                  </a:cubicBezTo>
                  <a:cubicBezTo>
                    <a:pt x="1035" y="114"/>
                    <a:pt x="886" y="1"/>
                    <a:pt x="739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774399" y="2921119"/>
              <a:ext cx="49527" cy="41875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51" y="0"/>
                  </a:moveTo>
                  <a:cubicBezTo>
                    <a:pt x="71" y="0"/>
                    <a:pt x="5" y="65"/>
                    <a:pt x="5" y="146"/>
                  </a:cubicBezTo>
                  <a:cubicBezTo>
                    <a:pt x="1" y="238"/>
                    <a:pt x="75" y="301"/>
                    <a:pt x="153" y="301"/>
                  </a:cubicBezTo>
                  <a:cubicBezTo>
                    <a:pt x="187" y="301"/>
                    <a:pt x="223" y="288"/>
                    <a:pt x="253" y="260"/>
                  </a:cubicBezTo>
                  <a:cubicBezTo>
                    <a:pt x="355" y="170"/>
                    <a:pt x="295" y="7"/>
                    <a:pt x="162" y="1"/>
                  </a:cubicBezTo>
                  <a:cubicBezTo>
                    <a:pt x="158" y="0"/>
                    <a:pt x="155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824898" y="2970784"/>
              <a:ext cx="33528" cy="28241"/>
            </a:xfrm>
            <a:custGeom>
              <a:avLst/>
              <a:gdLst/>
              <a:ahLst/>
              <a:cxnLst/>
              <a:rect l="l" t="t" r="r" b="b"/>
              <a:pathLst>
                <a:path w="241" h="203" extrusionOk="0">
                  <a:moveTo>
                    <a:pt x="113" y="0"/>
                  </a:moveTo>
                  <a:cubicBezTo>
                    <a:pt x="53" y="0"/>
                    <a:pt x="4" y="42"/>
                    <a:pt x="4" y="97"/>
                  </a:cubicBezTo>
                  <a:cubicBezTo>
                    <a:pt x="0" y="160"/>
                    <a:pt x="51" y="202"/>
                    <a:pt x="105" y="202"/>
                  </a:cubicBezTo>
                  <a:cubicBezTo>
                    <a:pt x="129" y="202"/>
                    <a:pt x="153" y="194"/>
                    <a:pt x="174" y="175"/>
                  </a:cubicBezTo>
                  <a:cubicBezTo>
                    <a:pt x="240" y="115"/>
                    <a:pt x="204" y="6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800413" y="2838901"/>
              <a:ext cx="113383" cy="97662"/>
            </a:xfrm>
            <a:custGeom>
              <a:avLst/>
              <a:gdLst/>
              <a:ahLst/>
              <a:cxnLst/>
              <a:rect l="l" t="t" r="r" b="b"/>
              <a:pathLst>
                <a:path w="815" h="702" extrusionOk="0">
                  <a:moveTo>
                    <a:pt x="362" y="1"/>
                  </a:moveTo>
                  <a:cubicBezTo>
                    <a:pt x="250" y="1"/>
                    <a:pt x="139" y="43"/>
                    <a:pt x="53" y="120"/>
                  </a:cubicBezTo>
                  <a:cubicBezTo>
                    <a:pt x="1" y="173"/>
                    <a:pt x="55" y="253"/>
                    <a:pt x="116" y="253"/>
                  </a:cubicBezTo>
                  <a:cubicBezTo>
                    <a:pt x="131" y="253"/>
                    <a:pt x="147" y="247"/>
                    <a:pt x="162" y="235"/>
                  </a:cubicBezTo>
                  <a:cubicBezTo>
                    <a:pt x="221" y="181"/>
                    <a:pt x="290" y="154"/>
                    <a:pt x="364" y="154"/>
                  </a:cubicBezTo>
                  <a:cubicBezTo>
                    <a:pt x="389" y="154"/>
                    <a:pt x="415" y="157"/>
                    <a:pt x="440" y="163"/>
                  </a:cubicBezTo>
                  <a:cubicBezTo>
                    <a:pt x="313" y="241"/>
                    <a:pt x="235" y="374"/>
                    <a:pt x="217" y="525"/>
                  </a:cubicBezTo>
                  <a:cubicBezTo>
                    <a:pt x="217" y="578"/>
                    <a:pt x="257" y="605"/>
                    <a:pt x="295" y="605"/>
                  </a:cubicBezTo>
                  <a:cubicBezTo>
                    <a:pt x="332" y="605"/>
                    <a:pt x="368" y="581"/>
                    <a:pt x="368" y="531"/>
                  </a:cubicBezTo>
                  <a:lnTo>
                    <a:pt x="368" y="507"/>
                  </a:lnTo>
                  <a:lnTo>
                    <a:pt x="368" y="501"/>
                  </a:lnTo>
                  <a:cubicBezTo>
                    <a:pt x="368" y="495"/>
                    <a:pt x="368" y="495"/>
                    <a:pt x="368" y="495"/>
                  </a:cubicBezTo>
                  <a:cubicBezTo>
                    <a:pt x="374" y="477"/>
                    <a:pt x="380" y="459"/>
                    <a:pt x="386" y="447"/>
                  </a:cubicBezTo>
                  <a:cubicBezTo>
                    <a:pt x="386" y="435"/>
                    <a:pt x="392" y="428"/>
                    <a:pt x="398" y="416"/>
                  </a:cubicBezTo>
                  <a:cubicBezTo>
                    <a:pt x="398" y="416"/>
                    <a:pt x="398" y="410"/>
                    <a:pt x="404" y="410"/>
                  </a:cubicBezTo>
                  <a:cubicBezTo>
                    <a:pt x="410" y="392"/>
                    <a:pt x="422" y="380"/>
                    <a:pt x="428" y="362"/>
                  </a:cubicBezTo>
                  <a:lnTo>
                    <a:pt x="434" y="356"/>
                  </a:lnTo>
                  <a:lnTo>
                    <a:pt x="440" y="350"/>
                  </a:lnTo>
                  <a:lnTo>
                    <a:pt x="440" y="356"/>
                  </a:lnTo>
                  <a:cubicBezTo>
                    <a:pt x="440" y="350"/>
                    <a:pt x="452" y="338"/>
                    <a:pt x="452" y="332"/>
                  </a:cubicBezTo>
                  <a:cubicBezTo>
                    <a:pt x="470" y="320"/>
                    <a:pt x="482" y="314"/>
                    <a:pt x="495" y="302"/>
                  </a:cubicBezTo>
                  <a:cubicBezTo>
                    <a:pt x="501" y="296"/>
                    <a:pt x="501" y="296"/>
                    <a:pt x="507" y="290"/>
                  </a:cubicBezTo>
                  <a:cubicBezTo>
                    <a:pt x="513" y="290"/>
                    <a:pt x="519" y="283"/>
                    <a:pt x="525" y="277"/>
                  </a:cubicBezTo>
                  <a:cubicBezTo>
                    <a:pt x="543" y="271"/>
                    <a:pt x="561" y="265"/>
                    <a:pt x="573" y="253"/>
                  </a:cubicBezTo>
                  <a:cubicBezTo>
                    <a:pt x="579" y="253"/>
                    <a:pt x="585" y="253"/>
                    <a:pt x="585" y="247"/>
                  </a:cubicBezTo>
                  <a:cubicBezTo>
                    <a:pt x="615" y="290"/>
                    <a:pt x="640" y="338"/>
                    <a:pt x="652" y="386"/>
                  </a:cubicBezTo>
                  <a:cubicBezTo>
                    <a:pt x="664" y="453"/>
                    <a:pt x="658" y="525"/>
                    <a:pt x="621" y="586"/>
                  </a:cubicBezTo>
                  <a:cubicBezTo>
                    <a:pt x="603" y="622"/>
                    <a:pt x="609" y="670"/>
                    <a:pt x="646" y="688"/>
                  </a:cubicBezTo>
                  <a:cubicBezTo>
                    <a:pt x="659" y="697"/>
                    <a:pt x="674" y="701"/>
                    <a:pt x="688" y="701"/>
                  </a:cubicBezTo>
                  <a:cubicBezTo>
                    <a:pt x="713" y="701"/>
                    <a:pt x="737" y="689"/>
                    <a:pt x="748" y="670"/>
                  </a:cubicBezTo>
                  <a:cubicBezTo>
                    <a:pt x="797" y="586"/>
                    <a:pt x="815" y="489"/>
                    <a:pt x="803" y="392"/>
                  </a:cubicBezTo>
                  <a:cubicBezTo>
                    <a:pt x="785" y="229"/>
                    <a:pt x="676" y="84"/>
                    <a:pt x="519" y="30"/>
                  </a:cubicBezTo>
                  <a:cubicBezTo>
                    <a:pt x="468" y="10"/>
                    <a:pt x="415" y="1"/>
                    <a:pt x="362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851469" y="2908459"/>
              <a:ext cx="139" cy="1113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1"/>
                  </a:lnTo>
                  <a:lnTo>
                    <a:pt x="1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870806" y="2879106"/>
              <a:ext cx="139" cy="1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859955" y="2960628"/>
              <a:ext cx="134529" cy="142181"/>
            </a:xfrm>
            <a:custGeom>
              <a:avLst/>
              <a:gdLst/>
              <a:ahLst/>
              <a:cxnLst/>
              <a:rect l="l" t="t" r="r" b="b"/>
              <a:pathLst>
                <a:path w="967" h="1022" extrusionOk="0">
                  <a:moveTo>
                    <a:pt x="725" y="1"/>
                  </a:moveTo>
                  <a:lnTo>
                    <a:pt x="411" y="254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224" y="418"/>
                  </a:lnTo>
                  <a:lnTo>
                    <a:pt x="0" y="738"/>
                  </a:lnTo>
                  <a:lnTo>
                    <a:pt x="0" y="738"/>
                  </a:lnTo>
                  <a:lnTo>
                    <a:pt x="338" y="695"/>
                  </a:lnTo>
                  <a:lnTo>
                    <a:pt x="598" y="1022"/>
                  </a:lnTo>
                  <a:lnTo>
                    <a:pt x="598" y="677"/>
                  </a:lnTo>
                  <a:lnTo>
                    <a:pt x="967" y="623"/>
                  </a:lnTo>
                  <a:lnTo>
                    <a:pt x="635" y="387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969162" y="3150662"/>
              <a:ext cx="480103" cy="578183"/>
            </a:xfrm>
            <a:custGeom>
              <a:avLst/>
              <a:gdLst/>
              <a:ahLst/>
              <a:cxnLst/>
              <a:rect l="l" t="t" r="r" b="b"/>
              <a:pathLst>
                <a:path w="3451" h="4156" extrusionOk="0">
                  <a:moveTo>
                    <a:pt x="3179" y="0"/>
                  </a:moveTo>
                  <a:lnTo>
                    <a:pt x="2949" y="55"/>
                  </a:lnTo>
                  <a:lnTo>
                    <a:pt x="2798" y="91"/>
                  </a:lnTo>
                  <a:lnTo>
                    <a:pt x="2913" y="1378"/>
                  </a:lnTo>
                  <a:lnTo>
                    <a:pt x="2550" y="1529"/>
                  </a:lnTo>
                  <a:lnTo>
                    <a:pt x="2550" y="1529"/>
                  </a:lnTo>
                  <a:lnTo>
                    <a:pt x="2599" y="290"/>
                  </a:lnTo>
                  <a:lnTo>
                    <a:pt x="2303" y="236"/>
                  </a:lnTo>
                  <a:lnTo>
                    <a:pt x="2206" y="218"/>
                  </a:lnTo>
                  <a:lnTo>
                    <a:pt x="2158" y="260"/>
                  </a:lnTo>
                  <a:lnTo>
                    <a:pt x="2037" y="363"/>
                  </a:lnTo>
                  <a:lnTo>
                    <a:pt x="1868" y="2260"/>
                  </a:lnTo>
                  <a:cubicBezTo>
                    <a:pt x="1819" y="2792"/>
                    <a:pt x="1366" y="3070"/>
                    <a:pt x="1040" y="3112"/>
                  </a:cubicBezTo>
                  <a:cubicBezTo>
                    <a:pt x="743" y="3160"/>
                    <a:pt x="445" y="3179"/>
                    <a:pt x="148" y="3179"/>
                  </a:cubicBezTo>
                  <a:cubicBezTo>
                    <a:pt x="107" y="3179"/>
                    <a:pt x="66" y="3179"/>
                    <a:pt x="25" y="3178"/>
                  </a:cubicBezTo>
                  <a:lnTo>
                    <a:pt x="25" y="3178"/>
                  </a:lnTo>
                  <a:cubicBezTo>
                    <a:pt x="1" y="3287"/>
                    <a:pt x="7" y="3396"/>
                    <a:pt x="43" y="3505"/>
                  </a:cubicBezTo>
                  <a:cubicBezTo>
                    <a:pt x="405" y="3789"/>
                    <a:pt x="828" y="3988"/>
                    <a:pt x="1282" y="4085"/>
                  </a:cubicBezTo>
                  <a:cubicBezTo>
                    <a:pt x="1527" y="4135"/>
                    <a:pt x="1750" y="4155"/>
                    <a:pt x="1954" y="4155"/>
                  </a:cubicBezTo>
                  <a:cubicBezTo>
                    <a:pt x="2833" y="4155"/>
                    <a:pt x="3323" y="3767"/>
                    <a:pt x="3451" y="3674"/>
                  </a:cubicBezTo>
                  <a:lnTo>
                    <a:pt x="3421" y="3329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943147" y="4282794"/>
              <a:ext cx="280883" cy="56483"/>
            </a:xfrm>
            <a:custGeom>
              <a:avLst/>
              <a:gdLst/>
              <a:ahLst/>
              <a:cxnLst/>
              <a:rect l="l" t="t" r="r" b="b"/>
              <a:pathLst>
                <a:path w="2019" h="406" extrusionOk="0">
                  <a:moveTo>
                    <a:pt x="43" y="1"/>
                  </a:moveTo>
                  <a:lnTo>
                    <a:pt x="0" y="67"/>
                  </a:lnTo>
                  <a:cubicBezTo>
                    <a:pt x="333" y="291"/>
                    <a:pt x="725" y="406"/>
                    <a:pt x="1130" y="406"/>
                  </a:cubicBezTo>
                  <a:cubicBezTo>
                    <a:pt x="1438" y="406"/>
                    <a:pt x="1747" y="333"/>
                    <a:pt x="2018" y="200"/>
                  </a:cubicBezTo>
                  <a:lnTo>
                    <a:pt x="1988" y="134"/>
                  </a:lnTo>
                  <a:cubicBezTo>
                    <a:pt x="1715" y="265"/>
                    <a:pt x="1422" y="330"/>
                    <a:pt x="1130" y="330"/>
                  </a:cubicBezTo>
                  <a:cubicBezTo>
                    <a:pt x="749" y="330"/>
                    <a:pt x="371" y="220"/>
                    <a:pt x="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1306242" y="4261787"/>
              <a:ext cx="280049" cy="69977"/>
            </a:xfrm>
            <a:custGeom>
              <a:avLst/>
              <a:gdLst/>
              <a:ahLst/>
              <a:cxnLst/>
              <a:rect l="l" t="t" r="r" b="b"/>
              <a:pathLst>
                <a:path w="2013" h="503" extrusionOk="0">
                  <a:moveTo>
                    <a:pt x="1994" y="1"/>
                  </a:moveTo>
                  <a:cubicBezTo>
                    <a:pt x="1575" y="282"/>
                    <a:pt x="1085" y="427"/>
                    <a:pt x="590" y="427"/>
                  </a:cubicBezTo>
                  <a:cubicBezTo>
                    <a:pt x="393" y="427"/>
                    <a:pt x="195" y="404"/>
                    <a:pt x="1" y="357"/>
                  </a:cubicBezTo>
                  <a:lnTo>
                    <a:pt x="1" y="357"/>
                  </a:lnTo>
                  <a:cubicBezTo>
                    <a:pt x="1" y="382"/>
                    <a:pt x="7" y="412"/>
                    <a:pt x="13" y="436"/>
                  </a:cubicBezTo>
                  <a:cubicBezTo>
                    <a:pt x="200" y="484"/>
                    <a:pt x="393" y="502"/>
                    <a:pt x="587" y="502"/>
                  </a:cubicBezTo>
                  <a:cubicBezTo>
                    <a:pt x="1094" y="502"/>
                    <a:pt x="1584" y="357"/>
                    <a:pt x="2013" y="79"/>
                  </a:cubicBezTo>
                  <a:lnTo>
                    <a:pt x="19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979317" y="3713806"/>
              <a:ext cx="63160" cy="612963"/>
            </a:xfrm>
            <a:custGeom>
              <a:avLst/>
              <a:gdLst/>
              <a:ahLst/>
              <a:cxnLst/>
              <a:rect l="l" t="t" r="r" b="b"/>
              <a:pathLst>
                <a:path w="454" h="4406" extrusionOk="0">
                  <a:moveTo>
                    <a:pt x="381" y="0"/>
                  </a:moveTo>
                  <a:lnTo>
                    <a:pt x="163" y="2949"/>
                  </a:lnTo>
                  <a:cubicBezTo>
                    <a:pt x="48" y="3040"/>
                    <a:pt x="0" y="3185"/>
                    <a:pt x="24" y="3330"/>
                  </a:cubicBezTo>
                  <a:cubicBezTo>
                    <a:pt x="36" y="3402"/>
                    <a:pt x="91" y="3457"/>
                    <a:pt x="163" y="3481"/>
                  </a:cubicBezTo>
                  <a:cubicBezTo>
                    <a:pt x="163" y="3626"/>
                    <a:pt x="157" y="3765"/>
                    <a:pt x="151" y="3928"/>
                  </a:cubicBezTo>
                  <a:cubicBezTo>
                    <a:pt x="145" y="4085"/>
                    <a:pt x="139" y="4248"/>
                    <a:pt x="139" y="4405"/>
                  </a:cubicBezTo>
                  <a:lnTo>
                    <a:pt x="212" y="4405"/>
                  </a:lnTo>
                  <a:cubicBezTo>
                    <a:pt x="212" y="4248"/>
                    <a:pt x="218" y="4085"/>
                    <a:pt x="224" y="3922"/>
                  </a:cubicBezTo>
                  <a:cubicBezTo>
                    <a:pt x="230" y="3765"/>
                    <a:pt x="236" y="3602"/>
                    <a:pt x="236" y="3444"/>
                  </a:cubicBezTo>
                  <a:lnTo>
                    <a:pt x="236" y="3414"/>
                  </a:lnTo>
                  <a:lnTo>
                    <a:pt x="206" y="3408"/>
                  </a:lnTo>
                  <a:cubicBezTo>
                    <a:pt x="151" y="3402"/>
                    <a:pt x="109" y="3360"/>
                    <a:pt x="97" y="3312"/>
                  </a:cubicBezTo>
                  <a:cubicBezTo>
                    <a:pt x="79" y="3191"/>
                    <a:pt x="121" y="3076"/>
                    <a:pt x="218" y="3003"/>
                  </a:cubicBezTo>
                  <a:lnTo>
                    <a:pt x="236" y="2991"/>
                  </a:lnTo>
                  <a:lnTo>
                    <a:pt x="453" y="6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1421431" y="4107228"/>
              <a:ext cx="28659" cy="57317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133" y="0"/>
                  </a:moveTo>
                  <a:lnTo>
                    <a:pt x="0" y="387"/>
                  </a:lnTo>
                  <a:lnTo>
                    <a:pt x="73" y="411"/>
                  </a:lnTo>
                  <a:lnTo>
                    <a:pt x="206" y="2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1476279" y="4133243"/>
              <a:ext cx="28798" cy="57317"/>
            </a:xfrm>
            <a:custGeom>
              <a:avLst/>
              <a:gdLst/>
              <a:ahLst/>
              <a:cxnLst/>
              <a:rect l="l" t="t" r="r" b="b"/>
              <a:pathLst>
                <a:path w="207" h="412" extrusionOk="0">
                  <a:moveTo>
                    <a:pt x="134" y="0"/>
                  </a:moveTo>
                  <a:lnTo>
                    <a:pt x="1" y="387"/>
                  </a:lnTo>
                  <a:lnTo>
                    <a:pt x="73" y="411"/>
                  </a:lnTo>
                  <a:lnTo>
                    <a:pt x="206" y="2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969162" y="3591105"/>
              <a:ext cx="162353" cy="123678"/>
            </a:xfrm>
            <a:custGeom>
              <a:avLst/>
              <a:gdLst/>
              <a:ahLst/>
              <a:cxnLst/>
              <a:rect l="l" t="t" r="r" b="b"/>
              <a:pathLst>
                <a:path w="1167" h="889" extrusionOk="0">
                  <a:moveTo>
                    <a:pt x="1161" y="0"/>
                  </a:moveTo>
                  <a:lnTo>
                    <a:pt x="1082" y="12"/>
                  </a:lnTo>
                  <a:cubicBezTo>
                    <a:pt x="1112" y="212"/>
                    <a:pt x="1052" y="423"/>
                    <a:pt x="925" y="586"/>
                  </a:cubicBezTo>
                  <a:cubicBezTo>
                    <a:pt x="810" y="729"/>
                    <a:pt x="634" y="812"/>
                    <a:pt x="448" y="812"/>
                  </a:cubicBezTo>
                  <a:cubicBezTo>
                    <a:pt x="430" y="812"/>
                    <a:pt x="412" y="812"/>
                    <a:pt x="393" y="810"/>
                  </a:cubicBezTo>
                  <a:cubicBezTo>
                    <a:pt x="242" y="792"/>
                    <a:pt x="103" y="713"/>
                    <a:pt x="13" y="586"/>
                  </a:cubicBezTo>
                  <a:cubicBezTo>
                    <a:pt x="13" y="623"/>
                    <a:pt x="1" y="659"/>
                    <a:pt x="1" y="695"/>
                  </a:cubicBezTo>
                  <a:cubicBezTo>
                    <a:pt x="103" y="804"/>
                    <a:pt x="236" y="870"/>
                    <a:pt x="381" y="888"/>
                  </a:cubicBezTo>
                  <a:lnTo>
                    <a:pt x="514" y="888"/>
                  </a:lnTo>
                  <a:cubicBezTo>
                    <a:pt x="695" y="864"/>
                    <a:pt x="865" y="774"/>
                    <a:pt x="979" y="629"/>
                  </a:cubicBezTo>
                  <a:cubicBezTo>
                    <a:pt x="1100" y="484"/>
                    <a:pt x="1167" y="296"/>
                    <a:pt x="1161" y="103"/>
                  </a:cubicBezTo>
                  <a:cubicBezTo>
                    <a:pt x="1161" y="67"/>
                    <a:pt x="1161" y="36"/>
                    <a:pt x="1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1260055" y="3487741"/>
              <a:ext cx="164022" cy="162492"/>
            </a:xfrm>
            <a:custGeom>
              <a:avLst/>
              <a:gdLst/>
              <a:ahLst/>
              <a:cxnLst/>
              <a:rect l="l" t="t" r="r" b="b"/>
              <a:pathLst>
                <a:path w="1179" h="1168" extrusionOk="0">
                  <a:moveTo>
                    <a:pt x="30" y="0"/>
                  </a:moveTo>
                  <a:lnTo>
                    <a:pt x="0" y="761"/>
                  </a:lnTo>
                  <a:cubicBezTo>
                    <a:pt x="100" y="1029"/>
                    <a:pt x="344" y="1168"/>
                    <a:pt x="588" y="1168"/>
                  </a:cubicBezTo>
                  <a:cubicBezTo>
                    <a:pt x="801" y="1168"/>
                    <a:pt x="1015" y="1063"/>
                    <a:pt x="1136" y="846"/>
                  </a:cubicBezTo>
                  <a:cubicBezTo>
                    <a:pt x="1148" y="586"/>
                    <a:pt x="1166" y="326"/>
                    <a:pt x="1178" y="6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1053467" y="2947968"/>
              <a:ext cx="742205" cy="482329"/>
            </a:xfrm>
            <a:custGeom>
              <a:avLst/>
              <a:gdLst/>
              <a:ahLst/>
              <a:cxnLst/>
              <a:rect l="l" t="t" r="r" b="b"/>
              <a:pathLst>
                <a:path w="5335" h="3467" extrusionOk="0">
                  <a:moveTo>
                    <a:pt x="4766" y="1"/>
                  </a:moveTo>
                  <a:lnTo>
                    <a:pt x="3286" y="2007"/>
                  </a:lnTo>
                  <a:lnTo>
                    <a:pt x="2657" y="2001"/>
                  </a:lnTo>
                  <a:lnTo>
                    <a:pt x="718" y="1977"/>
                  </a:lnTo>
                  <a:lnTo>
                    <a:pt x="718" y="1977"/>
                  </a:lnTo>
                  <a:cubicBezTo>
                    <a:pt x="1" y="3365"/>
                    <a:pt x="777" y="3466"/>
                    <a:pt x="1019" y="3466"/>
                  </a:cubicBezTo>
                  <a:cubicBezTo>
                    <a:pt x="1061" y="3466"/>
                    <a:pt x="1086" y="3463"/>
                    <a:pt x="1086" y="3463"/>
                  </a:cubicBezTo>
                  <a:lnTo>
                    <a:pt x="1969" y="3433"/>
                  </a:lnTo>
                  <a:lnTo>
                    <a:pt x="3660" y="3379"/>
                  </a:lnTo>
                  <a:lnTo>
                    <a:pt x="5334" y="617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1053467" y="3222863"/>
              <a:ext cx="369781" cy="207428"/>
            </a:xfrm>
            <a:custGeom>
              <a:avLst/>
              <a:gdLst/>
              <a:ahLst/>
              <a:cxnLst/>
              <a:rect l="l" t="t" r="r" b="b"/>
              <a:pathLst>
                <a:path w="2658" h="1491" extrusionOk="0">
                  <a:moveTo>
                    <a:pt x="718" y="1"/>
                  </a:moveTo>
                  <a:lnTo>
                    <a:pt x="718" y="1"/>
                  </a:lnTo>
                  <a:cubicBezTo>
                    <a:pt x="1" y="1389"/>
                    <a:pt x="777" y="1490"/>
                    <a:pt x="1019" y="1490"/>
                  </a:cubicBezTo>
                  <a:cubicBezTo>
                    <a:pt x="1061" y="1490"/>
                    <a:pt x="1086" y="1487"/>
                    <a:pt x="1086" y="1487"/>
                  </a:cubicBezTo>
                  <a:lnTo>
                    <a:pt x="1969" y="1457"/>
                  </a:lnTo>
                  <a:lnTo>
                    <a:pt x="2657" y="25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996290" y="3206865"/>
              <a:ext cx="377293" cy="271701"/>
            </a:xfrm>
            <a:custGeom>
              <a:avLst/>
              <a:gdLst/>
              <a:ahLst/>
              <a:cxnLst/>
              <a:rect l="l" t="t" r="r" b="b"/>
              <a:pathLst>
                <a:path w="2712" h="1953" extrusionOk="0">
                  <a:moveTo>
                    <a:pt x="886" y="0"/>
                  </a:moveTo>
                  <a:cubicBezTo>
                    <a:pt x="1" y="0"/>
                    <a:pt x="289" y="1487"/>
                    <a:pt x="289" y="1487"/>
                  </a:cubicBezTo>
                  <a:lnTo>
                    <a:pt x="2029" y="1953"/>
                  </a:lnTo>
                  <a:lnTo>
                    <a:pt x="2712" y="128"/>
                  </a:lnTo>
                  <a:cubicBezTo>
                    <a:pt x="2712" y="128"/>
                    <a:pt x="1860" y="43"/>
                    <a:pt x="923" y="1"/>
                  </a:cubicBezTo>
                  <a:cubicBezTo>
                    <a:pt x="911" y="0"/>
                    <a:pt x="898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1102018" y="3405245"/>
              <a:ext cx="179187" cy="75820"/>
            </a:xfrm>
            <a:custGeom>
              <a:avLst/>
              <a:gdLst/>
              <a:ahLst/>
              <a:cxnLst/>
              <a:rect l="l" t="t" r="r" b="b"/>
              <a:pathLst>
                <a:path w="1288" h="545" extrusionOk="0">
                  <a:moveTo>
                    <a:pt x="37" y="1"/>
                  </a:moveTo>
                  <a:lnTo>
                    <a:pt x="0" y="73"/>
                  </a:lnTo>
                  <a:cubicBezTo>
                    <a:pt x="399" y="285"/>
                    <a:pt x="828" y="442"/>
                    <a:pt x="1269" y="545"/>
                  </a:cubicBezTo>
                  <a:lnTo>
                    <a:pt x="1287" y="472"/>
                  </a:lnTo>
                  <a:cubicBezTo>
                    <a:pt x="1064" y="418"/>
                    <a:pt x="840" y="351"/>
                    <a:pt x="623" y="273"/>
                  </a:cubicBezTo>
                  <a:cubicBezTo>
                    <a:pt x="423" y="194"/>
                    <a:pt x="224" y="104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993507" y="3144680"/>
              <a:ext cx="323871" cy="228852"/>
            </a:xfrm>
            <a:custGeom>
              <a:avLst/>
              <a:gdLst/>
              <a:ahLst/>
              <a:cxnLst/>
              <a:rect l="l" t="t" r="r" b="b"/>
              <a:pathLst>
                <a:path w="2328" h="1645" extrusionOk="0">
                  <a:moveTo>
                    <a:pt x="1129" y="0"/>
                  </a:moveTo>
                  <a:cubicBezTo>
                    <a:pt x="946" y="0"/>
                    <a:pt x="741" y="30"/>
                    <a:pt x="563" y="140"/>
                  </a:cubicBezTo>
                  <a:cubicBezTo>
                    <a:pt x="170" y="394"/>
                    <a:pt x="1" y="998"/>
                    <a:pt x="140" y="1644"/>
                  </a:cubicBezTo>
                  <a:cubicBezTo>
                    <a:pt x="140" y="1548"/>
                    <a:pt x="152" y="962"/>
                    <a:pt x="575" y="653"/>
                  </a:cubicBezTo>
                  <a:cubicBezTo>
                    <a:pt x="853" y="448"/>
                    <a:pt x="1197" y="448"/>
                    <a:pt x="1451" y="442"/>
                  </a:cubicBezTo>
                  <a:cubicBezTo>
                    <a:pt x="1638" y="442"/>
                    <a:pt x="1820" y="466"/>
                    <a:pt x="2001" y="508"/>
                  </a:cubicBezTo>
                  <a:lnTo>
                    <a:pt x="2327" y="345"/>
                  </a:lnTo>
                  <a:cubicBezTo>
                    <a:pt x="2073" y="182"/>
                    <a:pt x="1789" y="73"/>
                    <a:pt x="1493" y="31"/>
                  </a:cubicBezTo>
                  <a:cubicBezTo>
                    <a:pt x="1399" y="18"/>
                    <a:pt x="1270" y="0"/>
                    <a:pt x="1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1028843" y="4556019"/>
              <a:ext cx="277405" cy="152615"/>
            </a:xfrm>
            <a:custGeom>
              <a:avLst/>
              <a:gdLst/>
              <a:ahLst/>
              <a:cxnLst/>
              <a:rect l="l" t="t" r="r" b="b"/>
              <a:pathLst>
                <a:path w="1994" h="1097" extrusionOk="0">
                  <a:moveTo>
                    <a:pt x="1" y="1"/>
                  </a:moveTo>
                  <a:lnTo>
                    <a:pt x="7" y="943"/>
                  </a:lnTo>
                  <a:cubicBezTo>
                    <a:pt x="411" y="1016"/>
                    <a:pt x="822" y="1064"/>
                    <a:pt x="1233" y="1088"/>
                  </a:cubicBezTo>
                  <a:cubicBezTo>
                    <a:pt x="1323" y="1094"/>
                    <a:pt x="1399" y="1096"/>
                    <a:pt x="1465" y="1096"/>
                  </a:cubicBezTo>
                  <a:cubicBezTo>
                    <a:pt x="1994" y="1096"/>
                    <a:pt x="1831" y="943"/>
                    <a:pt x="1831" y="943"/>
                  </a:cubicBezTo>
                  <a:lnTo>
                    <a:pt x="822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1023000" y="4583008"/>
              <a:ext cx="390510" cy="208680"/>
            </a:xfrm>
            <a:custGeom>
              <a:avLst/>
              <a:gdLst/>
              <a:ahLst/>
              <a:cxnLst/>
              <a:rect l="l" t="t" r="r" b="b"/>
              <a:pathLst>
                <a:path w="2807" h="1500" extrusionOk="0">
                  <a:moveTo>
                    <a:pt x="1408" y="0"/>
                  </a:moveTo>
                  <a:lnTo>
                    <a:pt x="858" y="67"/>
                  </a:lnTo>
                  <a:lnTo>
                    <a:pt x="1227" y="671"/>
                  </a:lnTo>
                  <a:lnTo>
                    <a:pt x="31" y="369"/>
                  </a:lnTo>
                  <a:lnTo>
                    <a:pt x="24" y="526"/>
                  </a:lnTo>
                  <a:lnTo>
                    <a:pt x="0" y="1245"/>
                  </a:lnTo>
                  <a:lnTo>
                    <a:pt x="0" y="1384"/>
                  </a:lnTo>
                  <a:lnTo>
                    <a:pt x="2792" y="1499"/>
                  </a:lnTo>
                  <a:cubicBezTo>
                    <a:pt x="2792" y="1499"/>
                    <a:pt x="2793" y="1499"/>
                    <a:pt x="2793" y="1499"/>
                  </a:cubicBezTo>
                  <a:cubicBezTo>
                    <a:pt x="2807" y="1499"/>
                    <a:pt x="2734" y="941"/>
                    <a:pt x="2544" y="882"/>
                  </a:cubicBezTo>
                  <a:cubicBezTo>
                    <a:pt x="2544" y="882"/>
                    <a:pt x="1378" y="139"/>
                    <a:pt x="1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1267567" y="4655209"/>
              <a:ext cx="69977" cy="44658"/>
            </a:xfrm>
            <a:custGeom>
              <a:avLst/>
              <a:gdLst/>
              <a:ahLst/>
              <a:cxnLst/>
              <a:rect l="l" t="t" r="r" b="b"/>
              <a:pathLst>
                <a:path w="503" h="321" extrusionOk="0">
                  <a:moveTo>
                    <a:pt x="460" y="1"/>
                  </a:moveTo>
                  <a:cubicBezTo>
                    <a:pt x="279" y="19"/>
                    <a:pt x="115" y="115"/>
                    <a:pt x="13" y="260"/>
                  </a:cubicBezTo>
                  <a:cubicBezTo>
                    <a:pt x="1" y="279"/>
                    <a:pt x="7" y="303"/>
                    <a:pt x="19" y="315"/>
                  </a:cubicBezTo>
                  <a:cubicBezTo>
                    <a:pt x="31" y="315"/>
                    <a:pt x="37" y="321"/>
                    <a:pt x="43" y="321"/>
                  </a:cubicBezTo>
                  <a:cubicBezTo>
                    <a:pt x="55" y="321"/>
                    <a:pt x="67" y="315"/>
                    <a:pt x="73" y="303"/>
                  </a:cubicBezTo>
                  <a:cubicBezTo>
                    <a:pt x="170" y="176"/>
                    <a:pt x="309" y="91"/>
                    <a:pt x="466" y="73"/>
                  </a:cubicBezTo>
                  <a:cubicBezTo>
                    <a:pt x="484" y="73"/>
                    <a:pt x="502" y="55"/>
                    <a:pt x="502" y="37"/>
                  </a:cubicBezTo>
                  <a:cubicBezTo>
                    <a:pt x="496" y="13"/>
                    <a:pt x="478" y="1"/>
                    <a:pt x="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1238214" y="4635733"/>
              <a:ext cx="69838" cy="43962"/>
            </a:xfrm>
            <a:custGeom>
              <a:avLst/>
              <a:gdLst/>
              <a:ahLst/>
              <a:cxnLst/>
              <a:rect l="l" t="t" r="r" b="b"/>
              <a:pathLst>
                <a:path w="502" h="316" extrusionOk="0">
                  <a:moveTo>
                    <a:pt x="467" y="1"/>
                  </a:moveTo>
                  <a:cubicBezTo>
                    <a:pt x="464" y="1"/>
                    <a:pt x="462" y="1"/>
                    <a:pt x="459" y="2"/>
                  </a:cubicBezTo>
                  <a:cubicBezTo>
                    <a:pt x="284" y="20"/>
                    <a:pt x="121" y="116"/>
                    <a:pt x="12" y="262"/>
                  </a:cubicBezTo>
                  <a:cubicBezTo>
                    <a:pt x="0" y="274"/>
                    <a:pt x="6" y="298"/>
                    <a:pt x="24" y="310"/>
                  </a:cubicBezTo>
                  <a:cubicBezTo>
                    <a:pt x="30" y="316"/>
                    <a:pt x="36" y="316"/>
                    <a:pt x="42" y="316"/>
                  </a:cubicBezTo>
                  <a:cubicBezTo>
                    <a:pt x="54" y="316"/>
                    <a:pt x="67" y="310"/>
                    <a:pt x="79" y="298"/>
                  </a:cubicBezTo>
                  <a:cubicBezTo>
                    <a:pt x="169" y="171"/>
                    <a:pt x="308" y="92"/>
                    <a:pt x="465" y="74"/>
                  </a:cubicBezTo>
                  <a:cubicBezTo>
                    <a:pt x="490" y="74"/>
                    <a:pt x="502" y="56"/>
                    <a:pt x="502" y="32"/>
                  </a:cubicBezTo>
                  <a:cubicBezTo>
                    <a:pt x="496" y="16"/>
                    <a:pt x="482" y="1"/>
                    <a:pt x="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1213729" y="4615700"/>
              <a:ext cx="71369" cy="44658"/>
            </a:xfrm>
            <a:custGeom>
              <a:avLst/>
              <a:gdLst/>
              <a:ahLst/>
              <a:cxnLst/>
              <a:rect l="l" t="t" r="r" b="b"/>
              <a:pathLst>
                <a:path w="513" h="321" extrusionOk="0">
                  <a:moveTo>
                    <a:pt x="465" y="0"/>
                  </a:moveTo>
                  <a:cubicBezTo>
                    <a:pt x="464" y="0"/>
                    <a:pt x="462" y="0"/>
                    <a:pt x="460" y="1"/>
                  </a:cubicBezTo>
                  <a:cubicBezTo>
                    <a:pt x="279" y="25"/>
                    <a:pt x="122" y="115"/>
                    <a:pt x="13" y="260"/>
                  </a:cubicBezTo>
                  <a:cubicBezTo>
                    <a:pt x="1" y="279"/>
                    <a:pt x="7" y="303"/>
                    <a:pt x="25" y="315"/>
                  </a:cubicBezTo>
                  <a:cubicBezTo>
                    <a:pt x="31" y="321"/>
                    <a:pt x="37" y="321"/>
                    <a:pt x="43" y="321"/>
                  </a:cubicBezTo>
                  <a:cubicBezTo>
                    <a:pt x="55" y="321"/>
                    <a:pt x="67" y="315"/>
                    <a:pt x="73" y="303"/>
                  </a:cubicBezTo>
                  <a:cubicBezTo>
                    <a:pt x="170" y="176"/>
                    <a:pt x="309" y="97"/>
                    <a:pt x="466" y="79"/>
                  </a:cubicBezTo>
                  <a:cubicBezTo>
                    <a:pt x="513" y="73"/>
                    <a:pt x="509" y="0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1016183" y="4740071"/>
              <a:ext cx="399553" cy="27128"/>
            </a:xfrm>
            <a:custGeom>
              <a:avLst/>
              <a:gdLst/>
              <a:ahLst/>
              <a:cxnLst/>
              <a:rect l="l" t="t" r="r" b="b"/>
              <a:pathLst>
                <a:path w="2872" h="195" extrusionOk="0">
                  <a:moveTo>
                    <a:pt x="37" y="1"/>
                  </a:moveTo>
                  <a:cubicBezTo>
                    <a:pt x="19" y="1"/>
                    <a:pt x="1" y="13"/>
                    <a:pt x="1" y="37"/>
                  </a:cubicBezTo>
                  <a:cubicBezTo>
                    <a:pt x="1" y="58"/>
                    <a:pt x="15" y="75"/>
                    <a:pt x="30" y="75"/>
                  </a:cubicBezTo>
                  <a:cubicBezTo>
                    <a:pt x="32" y="75"/>
                    <a:pt x="35" y="74"/>
                    <a:pt x="37" y="73"/>
                  </a:cubicBezTo>
                  <a:lnTo>
                    <a:pt x="2817" y="194"/>
                  </a:lnTo>
                  <a:cubicBezTo>
                    <a:pt x="2871" y="194"/>
                    <a:pt x="2871" y="116"/>
                    <a:pt x="2817" y="11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1447445" y="4580364"/>
              <a:ext cx="283248" cy="118113"/>
            </a:xfrm>
            <a:custGeom>
              <a:avLst/>
              <a:gdLst/>
              <a:ahLst/>
              <a:cxnLst/>
              <a:rect l="l" t="t" r="r" b="b"/>
              <a:pathLst>
                <a:path w="2036" h="849" extrusionOk="0">
                  <a:moveTo>
                    <a:pt x="689" y="1"/>
                  </a:moveTo>
                  <a:lnTo>
                    <a:pt x="1" y="73"/>
                  </a:lnTo>
                  <a:lnTo>
                    <a:pt x="19" y="756"/>
                  </a:lnTo>
                  <a:cubicBezTo>
                    <a:pt x="430" y="811"/>
                    <a:pt x="841" y="841"/>
                    <a:pt x="1251" y="847"/>
                  </a:cubicBezTo>
                  <a:cubicBezTo>
                    <a:pt x="1288" y="848"/>
                    <a:pt x="1323" y="848"/>
                    <a:pt x="1356" y="848"/>
                  </a:cubicBezTo>
                  <a:cubicBezTo>
                    <a:pt x="2036" y="848"/>
                    <a:pt x="1844" y="678"/>
                    <a:pt x="1844" y="67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1446611" y="4572852"/>
              <a:ext cx="392179" cy="199498"/>
            </a:xfrm>
            <a:custGeom>
              <a:avLst/>
              <a:gdLst/>
              <a:ahLst/>
              <a:cxnLst/>
              <a:rect l="l" t="t" r="r" b="b"/>
              <a:pathLst>
                <a:path w="2819" h="1434" extrusionOk="0">
                  <a:moveTo>
                    <a:pt x="1360" y="1"/>
                  </a:moveTo>
                  <a:lnTo>
                    <a:pt x="810" y="91"/>
                  </a:lnTo>
                  <a:lnTo>
                    <a:pt x="1209" y="677"/>
                  </a:lnTo>
                  <a:lnTo>
                    <a:pt x="1" y="430"/>
                  </a:lnTo>
                  <a:lnTo>
                    <a:pt x="1" y="593"/>
                  </a:lnTo>
                  <a:lnTo>
                    <a:pt x="1" y="1306"/>
                  </a:lnTo>
                  <a:lnTo>
                    <a:pt x="7" y="1433"/>
                  </a:lnTo>
                  <a:lnTo>
                    <a:pt x="2810" y="1433"/>
                  </a:lnTo>
                  <a:cubicBezTo>
                    <a:pt x="2810" y="1433"/>
                    <a:pt x="2811" y="1433"/>
                    <a:pt x="2811" y="1433"/>
                  </a:cubicBezTo>
                  <a:cubicBezTo>
                    <a:pt x="2819" y="1433"/>
                    <a:pt x="2728" y="882"/>
                    <a:pt x="2532" y="828"/>
                  </a:cubicBezTo>
                  <a:cubicBezTo>
                    <a:pt x="2532" y="828"/>
                    <a:pt x="1336" y="140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1687839" y="4640046"/>
              <a:ext cx="70534" cy="47301"/>
            </a:xfrm>
            <a:custGeom>
              <a:avLst/>
              <a:gdLst/>
              <a:ahLst/>
              <a:cxnLst/>
              <a:rect l="l" t="t" r="r" b="b"/>
              <a:pathLst>
                <a:path w="507" h="340" extrusionOk="0">
                  <a:moveTo>
                    <a:pt x="453" y="1"/>
                  </a:moveTo>
                  <a:cubicBezTo>
                    <a:pt x="452" y="1"/>
                    <a:pt x="450" y="1"/>
                    <a:pt x="448" y="1"/>
                  </a:cubicBezTo>
                  <a:cubicBezTo>
                    <a:pt x="267" y="25"/>
                    <a:pt x="109" y="128"/>
                    <a:pt x="13" y="279"/>
                  </a:cubicBezTo>
                  <a:cubicBezTo>
                    <a:pt x="1" y="297"/>
                    <a:pt x="7" y="321"/>
                    <a:pt x="25" y="333"/>
                  </a:cubicBezTo>
                  <a:cubicBezTo>
                    <a:pt x="31" y="333"/>
                    <a:pt x="37" y="339"/>
                    <a:pt x="49" y="339"/>
                  </a:cubicBezTo>
                  <a:cubicBezTo>
                    <a:pt x="61" y="339"/>
                    <a:pt x="73" y="333"/>
                    <a:pt x="79" y="321"/>
                  </a:cubicBezTo>
                  <a:cubicBezTo>
                    <a:pt x="164" y="188"/>
                    <a:pt x="303" y="104"/>
                    <a:pt x="454" y="73"/>
                  </a:cubicBezTo>
                  <a:cubicBezTo>
                    <a:pt x="506" y="68"/>
                    <a:pt x="497" y="1"/>
                    <a:pt x="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1658485" y="4621543"/>
              <a:ext cx="70395" cy="47301"/>
            </a:xfrm>
            <a:custGeom>
              <a:avLst/>
              <a:gdLst/>
              <a:ahLst/>
              <a:cxnLst/>
              <a:rect l="l" t="t" r="r" b="b"/>
              <a:pathLst>
                <a:path w="506" h="340" extrusionOk="0">
                  <a:moveTo>
                    <a:pt x="448" y="1"/>
                  </a:moveTo>
                  <a:cubicBezTo>
                    <a:pt x="446" y="1"/>
                    <a:pt x="443" y="1"/>
                    <a:pt x="441" y="1"/>
                  </a:cubicBezTo>
                  <a:cubicBezTo>
                    <a:pt x="266" y="31"/>
                    <a:pt x="109" y="128"/>
                    <a:pt x="12" y="279"/>
                  </a:cubicBezTo>
                  <a:cubicBezTo>
                    <a:pt x="0" y="297"/>
                    <a:pt x="6" y="321"/>
                    <a:pt x="24" y="333"/>
                  </a:cubicBezTo>
                  <a:cubicBezTo>
                    <a:pt x="24" y="339"/>
                    <a:pt x="36" y="339"/>
                    <a:pt x="43" y="339"/>
                  </a:cubicBezTo>
                  <a:cubicBezTo>
                    <a:pt x="55" y="339"/>
                    <a:pt x="67" y="333"/>
                    <a:pt x="73" y="321"/>
                  </a:cubicBezTo>
                  <a:cubicBezTo>
                    <a:pt x="163" y="188"/>
                    <a:pt x="296" y="104"/>
                    <a:pt x="453" y="73"/>
                  </a:cubicBezTo>
                  <a:cubicBezTo>
                    <a:pt x="506" y="68"/>
                    <a:pt x="497" y="1"/>
                    <a:pt x="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1633166" y="4603180"/>
              <a:ext cx="68308" cy="47162"/>
            </a:xfrm>
            <a:custGeom>
              <a:avLst/>
              <a:gdLst/>
              <a:ahLst/>
              <a:cxnLst/>
              <a:rect l="l" t="t" r="r" b="b"/>
              <a:pathLst>
                <a:path w="491" h="339" extrusionOk="0">
                  <a:moveTo>
                    <a:pt x="442" y="0"/>
                  </a:moveTo>
                  <a:cubicBezTo>
                    <a:pt x="267" y="30"/>
                    <a:pt x="110" y="133"/>
                    <a:pt x="13" y="278"/>
                  </a:cubicBezTo>
                  <a:cubicBezTo>
                    <a:pt x="1" y="296"/>
                    <a:pt x="1" y="320"/>
                    <a:pt x="19" y="332"/>
                  </a:cubicBezTo>
                  <a:cubicBezTo>
                    <a:pt x="25" y="338"/>
                    <a:pt x="37" y="338"/>
                    <a:pt x="43" y="338"/>
                  </a:cubicBezTo>
                  <a:cubicBezTo>
                    <a:pt x="55" y="338"/>
                    <a:pt x="67" y="332"/>
                    <a:pt x="73" y="320"/>
                  </a:cubicBezTo>
                  <a:cubicBezTo>
                    <a:pt x="158" y="187"/>
                    <a:pt x="297" y="103"/>
                    <a:pt x="454" y="79"/>
                  </a:cubicBezTo>
                  <a:cubicBezTo>
                    <a:pt x="472" y="73"/>
                    <a:pt x="490" y="54"/>
                    <a:pt x="484" y="36"/>
                  </a:cubicBezTo>
                  <a:cubicBezTo>
                    <a:pt x="484" y="12"/>
                    <a:pt x="466" y="0"/>
                    <a:pt x="442" y="0"/>
                  </a:cubicBezTo>
                  <a:close/>
                </a:path>
              </a:pathLst>
            </a:custGeom>
            <a:solidFill>
              <a:srgbClr val="1D1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1437429" y="4739236"/>
              <a:ext cx="401083" cy="10295"/>
            </a:xfrm>
            <a:custGeom>
              <a:avLst/>
              <a:gdLst/>
              <a:ahLst/>
              <a:cxnLst/>
              <a:rect l="l" t="t" r="r" b="b"/>
              <a:pathLst>
                <a:path w="2883" h="74" extrusionOk="0">
                  <a:moveTo>
                    <a:pt x="48" y="1"/>
                  </a:moveTo>
                  <a:cubicBezTo>
                    <a:pt x="0" y="1"/>
                    <a:pt x="0" y="73"/>
                    <a:pt x="48" y="73"/>
                  </a:cubicBezTo>
                  <a:lnTo>
                    <a:pt x="2834" y="73"/>
                  </a:lnTo>
                  <a:cubicBezTo>
                    <a:pt x="2882" y="73"/>
                    <a:pt x="2882" y="1"/>
                    <a:pt x="2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1528968" y="2793410"/>
              <a:ext cx="396909" cy="210767"/>
            </a:xfrm>
            <a:custGeom>
              <a:avLst/>
              <a:gdLst/>
              <a:ahLst/>
              <a:cxnLst/>
              <a:rect l="l" t="t" r="r" b="b"/>
              <a:pathLst>
                <a:path w="2853" h="1515" extrusionOk="0">
                  <a:moveTo>
                    <a:pt x="2629" y="0"/>
                  </a:moveTo>
                  <a:cubicBezTo>
                    <a:pt x="2629" y="0"/>
                    <a:pt x="2345" y="103"/>
                    <a:pt x="1971" y="254"/>
                  </a:cubicBezTo>
                  <a:cubicBezTo>
                    <a:pt x="1185" y="568"/>
                    <a:pt x="1" y="1088"/>
                    <a:pt x="91" y="1299"/>
                  </a:cubicBezTo>
                  <a:cubicBezTo>
                    <a:pt x="91" y="1299"/>
                    <a:pt x="34" y="1514"/>
                    <a:pt x="319" y="1514"/>
                  </a:cubicBezTo>
                  <a:cubicBezTo>
                    <a:pt x="340" y="1514"/>
                    <a:pt x="363" y="1513"/>
                    <a:pt x="387" y="1511"/>
                  </a:cubicBezTo>
                  <a:cubicBezTo>
                    <a:pt x="611" y="1493"/>
                    <a:pt x="1511" y="1027"/>
                    <a:pt x="2158" y="683"/>
                  </a:cubicBezTo>
                  <a:cubicBezTo>
                    <a:pt x="2551" y="471"/>
                    <a:pt x="2853" y="302"/>
                    <a:pt x="2853" y="302"/>
                  </a:cubicBezTo>
                  <a:lnTo>
                    <a:pt x="2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1893036" y="2723434"/>
              <a:ext cx="195881" cy="119365"/>
            </a:xfrm>
            <a:custGeom>
              <a:avLst/>
              <a:gdLst/>
              <a:ahLst/>
              <a:cxnLst/>
              <a:rect l="l" t="t" r="r" b="b"/>
              <a:pathLst>
                <a:path w="1408" h="858" extrusionOk="0">
                  <a:moveTo>
                    <a:pt x="641" y="0"/>
                  </a:moveTo>
                  <a:cubicBezTo>
                    <a:pt x="532" y="0"/>
                    <a:pt x="426" y="13"/>
                    <a:pt x="320" y="38"/>
                  </a:cubicBezTo>
                  <a:lnTo>
                    <a:pt x="314" y="38"/>
                  </a:lnTo>
                  <a:cubicBezTo>
                    <a:pt x="272" y="50"/>
                    <a:pt x="236" y="62"/>
                    <a:pt x="205" y="80"/>
                  </a:cubicBezTo>
                  <a:cubicBezTo>
                    <a:pt x="163" y="110"/>
                    <a:pt x="121" y="147"/>
                    <a:pt x="97" y="195"/>
                  </a:cubicBezTo>
                  <a:cubicBezTo>
                    <a:pt x="73" y="225"/>
                    <a:pt x="54" y="255"/>
                    <a:pt x="42" y="292"/>
                  </a:cubicBezTo>
                  <a:cubicBezTo>
                    <a:pt x="12" y="352"/>
                    <a:pt x="0" y="425"/>
                    <a:pt x="6" y="497"/>
                  </a:cubicBezTo>
                  <a:cubicBezTo>
                    <a:pt x="30" y="648"/>
                    <a:pt x="127" y="775"/>
                    <a:pt x="272" y="829"/>
                  </a:cubicBezTo>
                  <a:cubicBezTo>
                    <a:pt x="324" y="849"/>
                    <a:pt x="378" y="858"/>
                    <a:pt x="432" y="858"/>
                  </a:cubicBezTo>
                  <a:cubicBezTo>
                    <a:pt x="499" y="858"/>
                    <a:pt x="565" y="844"/>
                    <a:pt x="628" y="817"/>
                  </a:cubicBezTo>
                  <a:cubicBezTo>
                    <a:pt x="683" y="793"/>
                    <a:pt x="737" y="757"/>
                    <a:pt x="779" y="721"/>
                  </a:cubicBezTo>
                  <a:cubicBezTo>
                    <a:pt x="810" y="691"/>
                    <a:pt x="834" y="666"/>
                    <a:pt x="858" y="630"/>
                  </a:cubicBezTo>
                  <a:cubicBezTo>
                    <a:pt x="931" y="521"/>
                    <a:pt x="937" y="413"/>
                    <a:pt x="1051" y="358"/>
                  </a:cubicBezTo>
                  <a:cubicBezTo>
                    <a:pt x="1090" y="338"/>
                    <a:pt x="1131" y="330"/>
                    <a:pt x="1172" y="330"/>
                  </a:cubicBezTo>
                  <a:cubicBezTo>
                    <a:pt x="1255" y="330"/>
                    <a:pt x="1339" y="362"/>
                    <a:pt x="1408" y="394"/>
                  </a:cubicBezTo>
                  <a:cubicBezTo>
                    <a:pt x="1390" y="382"/>
                    <a:pt x="1070" y="38"/>
                    <a:pt x="707" y="2"/>
                  </a:cubicBezTo>
                  <a:cubicBezTo>
                    <a:pt x="685" y="1"/>
                    <a:pt x="663" y="0"/>
                    <a:pt x="6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1803028" y="2793410"/>
              <a:ext cx="123678" cy="94184"/>
            </a:xfrm>
            <a:custGeom>
              <a:avLst/>
              <a:gdLst/>
              <a:ahLst/>
              <a:cxnLst/>
              <a:rect l="l" t="t" r="r" b="b"/>
              <a:pathLst>
                <a:path w="889" h="677" extrusionOk="0">
                  <a:moveTo>
                    <a:pt x="659" y="0"/>
                  </a:moveTo>
                  <a:lnTo>
                    <a:pt x="556" y="42"/>
                  </a:lnTo>
                  <a:lnTo>
                    <a:pt x="484" y="67"/>
                  </a:lnTo>
                  <a:cubicBezTo>
                    <a:pt x="369" y="115"/>
                    <a:pt x="194" y="181"/>
                    <a:pt x="1" y="260"/>
                  </a:cubicBezTo>
                  <a:cubicBezTo>
                    <a:pt x="79" y="393"/>
                    <a:pt x="146" y="532"/>
                    <a:pt x="194" y="677"/>
                  </a:cubicBezTo>
                  <a:cubicBezTo>
                    <a:pt x="375" y="580"/>
                    <a:pt x="538" y="490"/>
                    <a:pt x="659" y="423"/>
                  </a:cubicBezTo>
                  <a:lnTo>
                    <a:pt x="726" y="387"/>
                  </a:lnTo>
                  <a:lnTo>
                    <a:pt x="889" y="30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985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1936719" y="2723851"/>
              <a:ext cx="152197" cy="87367"/>
            </a:xfrm>
            <a:custGeom>
              <a:avLst/>
              <a:gdLst/>
              <a:ahLst/>
              <a:cxnLst/>
              <a:rect l="l" t="t" r="r" b="b"/>
              <a:pathLst>
                <a:path w="1094" h="628" extrusionOk="0">
                  <a:moveTo>
                    <a:pt x="291" y="0"/>
                  </a:moveTo>
                  <a:cubicBezTo>
                    <a:pt x="194" y="0"/>
                    <a:pt x="100" y="13"/>
                    <a:pt x="6" y="35"/>
                  </a:cubicBezTo>
                  <a:lnTo>
                    <a:pt x="0" y="35"/>
                  </a:lnTo>
                  <a:cubicBezTo>
                    <a:pt x="0" y="157"/>
                    <a:pt x="99" y="239"/>
                    <a:pt x="204" y="239"/>
                  </a:cubicBezTo>
                  <a:cubicBezTo>
                    <a:pt x="239" y="239"/>
                    <a:pt x="275" y="230"/>
                    <a:pt x="308" y="210"/>
                  </a:cubicBezTo>
                  <a:cubicBezTo>
                    <a:pt x="327" y="289"/>
                    <a:pt x="345" y="373"/>
                    <a:pt x="363" y="452"/>
                  </a:cubicBezTo>
                  <a:cubicBezTo>
                    <a:pt x="369" y="494"/>
                    <a:pt x="387" y="536"/>
                    <a:pt x="417" y="567"/>
                  </a:cubicBezTo>
                  <a:cubicBezTo>
                    <a:pt x="432" y="585"/>
                    <a:pt x="452" y="594"/>
                    <a:pt x="472" y="594"/>
                  </a:cubicBezTo>
                  <a:cubicBezTo>
                    <a:pt x="491" y="594"/>
                    <a:pt x="511" y="585"/>
                    <a:pt x="526" y="567"/>
                  </a:cubicBezTo>
                  <a:cubicBezTo>
                    <a:pt x="532" y="591"/>
                    <a:pt x="538" y="609"/>
                    <a:pt x="544" y="627"/>
                  </a:cubicBezTo>
                  <a:cubicBezTo>
                    <a:pt x="617" y="518"/>
                    <a:pt x="623" y="410"/>
                    <a:pt x="737" y="355"/>
                  </a:cubicBezTo>
                  <a:cubicBezTo>
                    <a:pt x="776" y="335"/>
                    <a:pt x="817" y="327"/>
                    <a:pt x="858" y="327"/>
                  </a:cubicBezTo>
                  <a:cubicBezTo>
                    <a:pt x="941" y="327"/>
                    <a:pt x="1025" y="359"/>
                    <a:pt x="1094" y="391"/>
                  </a:cubicBezTo>
                  <a:cubicBezTo>
                    <a:pt x="1076" y="379"/>
                    <a:pt x="756" y="35"/>
                    <a:pt x="393" y="5"/>
                  </a:cubicBezTo>
                  <a:cubicBezTo>
                    <a:pt x="359" y="2"/>
                    <a:pt x="325" y="0"/>
                    <a:pt x="2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1870221" y="2799253"/>
              <a:ext cx="33806" cy="53979"/>
            </a:xfrm>
            <a:custGeom>
              <a:avLst/>
              <a:gdLst/>
              <a:ahLst/>
              <a:cxnLst/>
              <a:rect l="l" t="t" r="r" b="b"/>
              <a:pathLst>
                <a:path w="243" h="388" extrusionOk="0">
                  <a:moveTo>
                    <a:pt x="73" y="0"/>
                  </a:moveTo>
                  <a:lnTo>
                    <a:pt x="1" y="25"/>
                  </a:lnTo>
                  <a:lnTo>
                    <a:pt x="176" y="387"/>
                  </a:lnTo>
                  <a:lnTo>
                    <a:pt x="243" y="3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1710515" y="2737763"/>
              <a:ext cx="207845" cy="297021"/>
            </a:xfrm>
            <a:custGeom>
              <a:avLst/>
              <a:gdLst/>
              <a:ahLst/>
              <a:cxnLst/>
              <a:rect l="l" t="t" r="r" b="b"/>
              <a:pathLst>
                <a:path w="1494" h="2135" extrusionOk="0">
                  <a:moveTo>
                    <a:pt x="902" y="1"/>
                  </a:moveTo>
                  <a:cubicBezTo>
                    <a:pt x="861" y="1"/>
                    <a:pt x="805" y="33"/>
                    <a:pt x="684" y="171"/>
                  </a:cubicBezTo>
                  <a:cubicBezTo>
                    <a:pt x="593" y="273"/>
                    <a:pt x="508" y="388"/>
                    <a:pt x="436" y="509"/>
                  </a:cubicBezTo>
                  <a:cubicBezTo>
                    <a:pt x="279" y="787"/>
                    <a:pt x="152" y="1083"/>
                    <a:pt x="55" y="1385"/>
                  </a:cubicBezTo>
                  <a:cubicBezTo>
                    <a:pt x="13" y="1500"/>
                    <a:pt x="1" y="1627"/>
                    <a:pt x="19" y="1748"/>
                  </a:cubicBezTo>
                  <a:cubicBezTo>
                    <a:pt x="43" y="1874"/>
                    <a:pt x="122" y="1989"/>
                    <a:pt x="237" y="2062"/>
                  </a:cubicBezTo>
                  <a:cubicBezTo>
                    <a:pt x="318" y="2112"/>
                    <a:pt x="411" y="2134"/>
                    <a:pt x="507" y="2134"/>
                  </a:cubicBezTo>
                  <a:cubicBezTo>
                    <a:pt x="640" y="2134"/>
                    <a:pt x="777" y="2092"/>
                    <a:pt x="889" y="2026"/>
                  </a:cubicBezTo>
                  <a:cubicBezTo>
                    <a:pt x="1088" y="1905"/>
                    <a:pt x="1276" y="1705"/>
                    <a:pt x="1445" y="1548"/>
                  </a:cubicBezTo>
                  <a:cubicBezTo>
                    <a:pt x="1481" y="1512"/>
                    <a:pt x="1493" y="1452"/>
                    <a:pt x="1475" y="1403"/>
                  </a:cubicBezTo>
                  <a:cubicBezTo>
                    <a:pt x="1451" y="1361"/>
                    <a:pt x="1445" y="1264"/>
                    <a:pt x="1397" y="1264"/>
                  </a:cubicBezTo>
                  <a:cubicBezTo>
                    <a:pt x="1421" y="1198"/>
                    <a:pt x="1415" y="1125"/>
                    <a:pt x="1372" y="1071"/>
                  </a:cubicBezTo>
                  <a:cubicBezTo>
                    <a:pt x="1338" y="1013"/>
                    <a:pt x="1264" y="950"/>
                    <a:pt x="1200" y="950"/>
                  </a:cubicBezTo>
                  <a:cubicBezTo>
                    <a:pt x="1197" y="950"/>
                    <a:pt x="1194" y="950"/>
                    <a:pt x="1191" y="950"/>
                  </a:cubicBezTo>
                  <a:cubicBezTo>
                    <a:pt x="1233" y="835"/>
                    <a:pt x="1179" y="708"/>
                    <a:pt x="1070" y="648"/>
                  </a:cubicBezTo>
                  <a:cubicBezTo>
                    <a:pt x="1047" y="636"/>
                    <a:pt x="1021" y="630"/>
                    <a:pt x="993" y="630"/>
                  </a:cubicBezTo>
                  <a:cubicBezTo>
                    <a:pt x="895" y="630"/>
                    <a:pt x="779" y="696"/>
                    <a:pt x="732" y="781"/>
                  </a:cubicBezTo>
                  <a:cubicBezTo>
                    <a:pt x="762" y="690"/>
                    <a:pt x="798" y="606"/>
                    <a:pt x="847" y="527"/>
                  </a:cubicBezTo>
                  <a:cubicBezTo>
                    <a:pt x="956" y="346"/>
                    <a:pt x="1052" y="297"/>
                    <a:pt x="1046" y="189"/>
                  </a:cubicBezTo>
                  <a:cubicBezTo>
                    <a:pt x="1046" y="104"/>
                    <a:pt x="992" y="32"/>
                    <a:pt x="913" y="1"/>
                  </a:cubicBezTo>
                  <a:cubicBezTo>
                    <a:pt x="910" y="1"/>
                    <a:pt x="906" y="1"/>
                    <a:pt x="902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818814" y="2855938"/>
              <a:ext cx="59822" cy="36310"/>
            </a:xfrm>
            <a:custGeom>
              <a:avLst/>
              <a:gdLst/>
              <a:ahLst/>
              <a:cxnLst/>
              <a:rect l="l" t="t" r="r" b="b"/>
              <a:pathLst>
                <a:path w="430" h="261" extrusionOk="0">
                  <a:moveTo>
                    <a:pt x="413" y="0"/>
                  </a:moveTo>
                  <a:cubicBezTo>
                    <a:pt x="250" y="0"/>
                    <a:pt x="94" y="84"/>
                    <a:pt x="1" y="218"/>
                  </a:cubicBezTo>
                  <a:lnTo>
                    <a:pt x="67" y="260"/>
                  </a:lnTo>
                  <a:cubicBezTo>
                    <a:pt x="143" y="144"/>
                    <a:pt x="273" y="79"/>
                    <a:pt x="412" y="79"/>
                  </a:cubicBezTo>
                  <a:cubicBezTo>
                    <a:pt x="418" y="79"/>
                    <a:pt x="424" y="79"/>
                    <a:pt x="430" y="79"/>
                  </a:cubicBezTo>
                  <a:lnTo>
                    <a:pt x="430" y="0"/>
                  </a:lnTo>
                  <a:cubicBezTo>
                    <a:pt x="424" y="0"/>
                    <a:pt x="419" y="0"/>
                    <a:pt x="413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847296" y="2903445"/>
              <a:ext cx="58987" cy="36310"/>
            </a:xfrm>
            <a:custGeom>
              <a:avLst/>
              <a:gdLst/>
              <a:ahLst/>
              <a:cxnLst/>
              <a:rect l="l" t="t" r="r" b="b"/>
              <a:pathLst>
                <a:path w="424" h="261" extrusionOk="0">
                  <a:moveTo>
                    <a:pt x="405" y="0"/>
                  </a:moveTo>
                  <a:cubicBezTo>
                    <a:pt x="242" y="0"/>
                    <a:pt x="88" y="78"/>
                    <a:pt x="0" y="218"/>
                  </a:cubicBezTo>
                  <a:lnTo>
                    <a:pt x="61" y="260"/>
                  </a:lnTo>
                  <a:cubicBezTo>
                    <a:pt x="142" y="144"/>
                    <a:pt x="268" y="73"/>
                    <a:pt x="406" y="73"/>
                  </a:cubicBezTo>
                  <a:cubicBezTo>
                    <a:pt x="412" y="73"/>
                    <a:pt x="418" y="73"/>
                    <a:pt x="423" y="73"/>
                  </a:cubicBezTo>
                  <a:lnTo>
                    <a:pt x="423" y="0"/>
                  </a:lnTo>
                  <a:cubicBezTo>
                    <a:pt x="417" y="0"/>
                    <a:pt x="411" y="0"/>
                    <a:pt x="405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2041752" y="2829580"/>
              <a:ext cx="39649" cy="68447"/>
            </a:xfrm>
            <a:custGeom>
              <a:avLst/>
              <a:gdLst/>
              <a:ahLst/>
              <a:cxnLst/>
              <a:rect l="l" t="t" r="r" b="b"/>
              <a:pathLst>
                <a:path w="285" h="492" extrusionOk="0">
                  <a:moveTo>
                    <a:pt x="158" y="0"/>
                  </a:moveTo>
                  <a:lnTo>
                    <a:pt x="25" y="357"/>
                  </a:lnTo>
                  <a:cubicBezTo>
                    <a:pt x="0" y="440"/>
                    <a:pt x="90" y="491"/>
                    <a:pt x="170" y="491"/>
                  </a:cubicBezTo>
                  <a:cubicBezTo>
                    <a:pt x="230" y="491"/>
                    <a:pt x="284" y="463"/>
                    <a:pt x="284" y="399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1570981" y="3709494"/>
              <a:ext cx="623118" cy="490537"/>
            </a:xfrm>
            <a:custGeom>
              <a:avLst/>
              <a:gdLst/>
              <a:ahLst/>
              <a:cxnLst/>
              <a:rect l="l" t="t" r="r" b="b"/>
              <a:pathLst>
                <a:path w="4479" h="3526" extrusionOk="0">
                  <a:moveTo>
                    <a:pt x="1097" y="756"/>
                  </a:moveTo>
                  <a:cubicBezTo>
                    <a:pt x="1104" y="756"/>
                    <a:pt x="1111" y="756"/>
                    <a:pt x="1119" y="756"/>
                  </a:cubicBezTo>
                  <a:cubicBezTo>
                    <a:pt x="1463" y="775"/>
                    <a:pt x="1614" y="1198"/>
                    <a:pt x="1360" y="1427"/>
                  </a:cubicBezTo>
                  <a:cubicBezTo>
                    <a:pt x="1284" y="1495"/>
                    <a:pt x="1191" y="1528"/>
                    <a:pt x="1099" y="1528"/>
                  </a:cubicBezTo>
                  <a:cubicBezTo>
                    <a:pt x="993" y="1528"/>
                    <a:pt x="888" y="1484"/>
                    <a:pt x="811" y="1397"/>
                  </a:cubicBezTo>
                  <a:cubicBezTo>
                    <a:pt x="586" y="1149"/>
                    <a:pt x="772" y="756"/>
                    <a:pt x="1097" y="756"/>
                  </a:cubicBezTo>
                  <a:close/>
                  <a:moveTo>
                    <a:pt x="3120" y="0"/>
                  </a:moveTo>
                  <a:cubicBezTo>
                    <a:pt x="3063" y="0"/>
                    <a:pt x="3006" y="5"/>
                    <a:pt x="2949" y="13"/>
                  </a:cubicBezTo>
                  <a:cubicBezTo>
                    <a:pt x="2369" y="92"/>
                    <a:pt x="2031" y="569"/>
                    <a:pt x="1952" y="696"/>
                  </a:cubicBezTo>
                  <a:cubicBezTo>
                    <a:pt x="1735" y="454"/>
                    <a:pt x="1427" y="315"/>
                    <a:pt x="1101" y="315"/>
                  </a:cubicBezTo>
                  <a:cubicBezTo>
                    <a:pt x="738" y="327"/>
                    <a:pt x="400" y="527"/>
                    <a:pt x="212" y="835"/>
                  </a:cubicBezTo>
                  <a:cubicBezTo>
                    <a:pt x="176" y="895"/>
                    <a:pt x="152" y="956"/>
                    <a:pt x="128" y="1016"/>
                  </a:cubicBezTo>
                  <a:cubicBezTo>
                    <a:pt x="19" y="1318"/>
                    <a:pt x="1" y="1645"/>
                    <a:pt x="79" y="1959"/>
                  </a:cubicBezTo>
                  <a:cubicBezTo>
                    <a:pt x="273" y="2793"/>
                    <a:pt x="1107" y="3445"/>
                    <a:pt x="2007" y="3518"/>
                  </a:cubicBezTo>
                  <a:cubicBezTo>
                    <a:pt x="2068" y="3523"/>
                    <a:pt x="2129" y="3526"/>
                    <a:pt x="2190" y="3526"/>
                  </a:cubicBezTo>
                  <a:cubicBezTo>
                    <a:pt x="3180" y="3526"/>
                    <a:pt x="4139" y="2846"/>
                    <a:pt x="4327" y="1850"/>
                  </a:cubicBezTo>
                  <a:cubicBezTo>
                    <a:pt x="4369" y="1596"/>
                    <a:pt x="4478" y="1046"/>
                    <a:pt x="4128" y="569"/>
                  </a:cubicBezTo>
                  <a:cubicBezTo>
                    <a:pt x="3928" y="297"/>
                    <a:pt x="3644" y="104"/>
                    <a:pt x="3318" y="19"/>
                  </a:cubicBezTo>
                  <a:cubicBezTo>
                    <a:pt x="3253" y="6"/>
                    <a:pt x="3187" y="0"/>
                    <a:pt x="3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2007251" y="3781973"/>
              <a:ext cx="93628" cy="86950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46" y="1"/>
                  </a:moveTo>
                  <a:cubicBezTo>
                    <a:pt x="275" y="1"/>
                    <a:pt x="202" y="25"/>
                    <a:pt x="140" y="78"/>
                  </a:cubicBezTo>
                  <a:cubicBezTo>
                    <a:pt x="13" y="193"/>
                    <a:pt x="1" y="393"/>
                    <a:pt x="116" y="519"/>
                  </a:cubicBezTo>
                  <a:cubicBezTo>
                    <a:pt x="179" y="592"/>
                    <a:pt x="263" y="624"/>
                    <a:pt x="346" y="624"/>
                  </a:cubicBezTo>
                  <a:cubicBezTo>
                    <a:pt x="498" y="624"/>
                    <a:pt x="648" y="513"/>
                    <a:pt x="659" y="332"/>
                  </a:cubicBezTo>
                  <a:cubicBezTo>
                    <a:pt x="672" y="136"/>
                    <a:pt x="514" y="1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2023250" y="3902170"/>
              <a:ext cx="93489" cy="87228"/>
            </a:xfrm>
            <a:custGeom>
              <a:avLst/>
              <a:gdLst/>
              <a:ahLst/>
              <a:cxnLst/>
              <a:rect l="l" t="t" r="r" b="b"/>
              <a:pathLst>
                <a:path w="672" h="627" extrusionOk="0">
                  <a:moveTo>
                    <a:pt x="348" y="1"/>
                  </a:moveTo>
                  <a:cubicBezTo>
                    <a:pt x="278" y="1"/>
                    <a:pt x="206" y="25"/>
                    <a:pt x="146" y="78"/>
                  </a:cubicBezTo>
                  <a:cubicBezTo>
                    <a:pt x="13" y="193"/>
                    <a:pt x="1" y="393"/>
                    <a:pt x="121" y="519"/>
                  </a:cubicBezTo>
                  <a:cubicBezTo>
                    <a:pt x="185" y="594"/>
                    <a:pt x="269" y="627"/>
                    <a:pt x="351" y="627"/>
                  </a:cubicBezTo>
                  <a:cubicBezTo>
                    <a:pt x="503" y="627"/>
                    <a:pt x="651" y="513"/>
                    <a:pt x="659" y="332"/>
                  </a:cubicBezTo>
                  <a:cubicBezTo>
                    <a:pt x="672" y="137"/>
                    <a:pt x="514" y="1"/>
                    <a:pt x="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1948405" y="4013464"/>
              <a:ext cx="93628" cy="87228"/>
            </a:xfrm>
            <a:custGeom>
              <a:avLst/>
              <a:gdLst/>
              <a:ahLst/>
              <a:cxnLst/>
              <a:rect l="l" t="t" r="r" b="b"/>
              <a:pathLst>
                <a:path w="673" h="627" extrusionOk="0">
                  <a:moveTo>
                    <a:pt x="350" y="0"/>
                  </a:moveTo>
                  <a:cubicBezTo>
                    <a:pt x="278" y="0"/>
                    <a:pt x="204" y="26"/>
                    <a:pt x="140" y="82"/>
                  </a:cubicBezTo>
                  <a:cubicBezTo>
                    <a:pt x="13" y="191"/>
                    <a:pt x="1" y="390"/>
                    <a:pt x="116" y="523"/>
                  </a:cubicBezTo>
                  <a:cubicBezTo>
                    <a:pt x="180" y="594"/>
                    <a:pt x="264" y="626"/>
                    <a:pt x="346" y="626"/>
                  </a:cubicBezTo>
                  <a:cubicBezTo>
                    <a:pt x="501" y="626"/>
                    <a:pt x="652" y="512"/>
                    <a:pt x="659" y="330"/>
                  </a:cubicBezTo>
                  <a:cubicBezTo>
                    <a:pt x="672" y="136"/>
                    <a:pt x="51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1826539" y="4065215"/>
              <a:ext cx="92932" cy="87367"/>
            </a:xfrm>
            <a:custGeom>
              <a:avLst/>
              <a:gdLst/>
              <a:ahLst/>
              <a:cxnLst/>
              <a:rect l="l" t="t" r="r" b="b"/>
              <a:pathLst>
                <a:path w="668" h="628" extrusionOk="0">
                  <a:moveTo>
                    <a:pt x="342" y="1"/>
                  </a:moveTo>
                  <a:cubicBezTo>
                    <a:pt x="272" y="1"/>
                    <a:pt x="200" y="25"/>
                    <a:pt x="140" y="79"/>
                  </a:cubicBezTo>
                  <a:cubicBezTo>
                    <a:pt x="7" y="193"/>
                    <a:pt x="1" y="393"/>
                    <a:pt x="115" y="520"/>
                  </a:cubicBezTo>
                  <a:cubicBezTo>
                    <a:pt x="179" y="594"/>
                    <a:pt x="263" y="627"/>
                    <a:pt x="345" y="627"/>
                  </a:cubicBezTo>
                  <a:cubicBezTo>
                    <a:pt x="498" y="627"/>
                    <a:pt x="648" y="513"/>
                    <a:pt x="659" y="332"/>
                  </a:cubicBezTo>
                  <a:cubicBezTo>
                    <a:pt x="668" y="137"/>
                    <a:pt x="509" y="1"/>
                    <a:pt x="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1670171" y="3643135"/>
              <a:ext cx="296047" cy="259459"/>
            </a:xfrm>
            <a:custGeom>
              <a:avLst/>
              <a:gdLst/>
              <a:ahLst/>
              <a:cxnLst/>
              <a:rect l="l" t="t" r="r" b="b"/>
              <a:pathLst>
                <a:path w="2128" h="1865" extrusionOk="0">
                  <a:moveTo>
                    <a:pt x="539" y="1"/>
                  </a:moveTo>
                  <a:cubicBezTo>
                    <a:pt x="345" y="91"/>
                    <a:pt x="188" y="255"/>
                    <a:pt x="98" y="448"/>
                  </a:cubicBezTo>
                  <a:cubicBezTo>
                    <a:pt x="1" y="653"/>
                    <a:pt x="55" y="980"/>
                    <a:pt x="267" y="1070"/>
                  </a:cubicBezTo>
                  <a:cubicBezTo>
                    <a:pt x="381" y="1300"/>
                    <a:pt x="472" y="1548"/>
                    <a:pt x="539" y="1801"/>
                  </a:cubicBezTo>
                  <a:cubicBezTo>
                    <a:pt x="552" y="1843"/>
                    <a:pt x="589" y="1864"/>
                    <a:pt x="627" y="1864"/>
                  </a:cubicBezTo>
                  <a:cubicBezTo>
                    <a:pt x="655" y="1864"/>
                    <a:pt x="683" y="1852"/>
                    <a:pt x="702" y="1826"/>
                  </a:cubicBezTo>
                  <a:cubicBezTo>
                    <a:pt x="798" y="1662"/>
                    <a:pt x="817" y="1469"/>
                    <a:pt x="756" y="1288"/>
                  </a:cubicBezTo>
                  <a:lnTo>
                    <a:pt x="756" y="1288"/>
                  </a:lnTo>
                  <a:cubicBezTo>
                    <a:pt x="986" y="1403"/>
                    <a:pt x="1203" y="1548"/>
                    <a:pt x="1397" y="1717"/>
                  </a:cubicBezTo>
                  <a:cubicBezTo>
                    <a:pt x="1427" y="1747"/>
                    <a:pt x="1461" y="1782"/>
                    <a:pt x="1507" y="1782"/>
                  </a:cubicBezTo>
                  <a:cubicBezTo>
                    <a:pt x="1516" y="1782"/>
                    <a:pt x="1526" y="1780"/>
                    <a:pt x="1536" y="1777"/>
                  </a:cubicBezTo>
                  <a:cubicBezTo>
                    <a:pt x="1596" y="1753"/>
                    <a:pt x="1638" y="1693"/>
                    <a:pt x="1626" y="1620"/>
                  </a:cubicBezTo>
                  <a:cubicBezTo>
                    <a:pt x="1604" y="1398"/>
                    <a:pt x="1448" y="1239"/>
                    <a:pt x="1260" y="1124"/>
                  </a:cubicBezTo>
                  <a:lnTo>
                    <a:pt x="1260" y="1124"/>
                  </a:lnTo>
                  <a:cubicBezTo>
                    <a:pt x="1406" y="1193"/>
                    <a:pt x="1564" y="1262"/>
                    <a:pt x="1681" y="1324"/>
                  </a:cubicBezTo>
                  <a:cubicBezTo>
                    <a:pt x="1706" y="1344"/>
                    <a:pt x="1739" y="1356"/>
                    <a:pt x="1770" y="1356"/>
                  </a:cubicBezTo>
                  <a:cubicBezTo>
                    <a:pt x="1777" y="1356"/>
                    <a:pt x="1783" y="1355"/>
                    <a:pt x="1789" y="1354"/>
                  </a:cubicBezTo>
                  <a:cubicBezTo>
                    <a:pt x="1850" y="1342"/>
                    <a:pt x="1886" y="1282"/>
                    <a:pt x="1874" y="1221"/>
                  </a:cubicBezTo>
                  <a:cubicBezTo>
                    <a:pt x="1868" y="1167"/>
                    <a:pt x="1838" y="1113"/>
                    <a:pt x="1801" y="1070"/>
                  </a:cubicBezTo>
                  <a:cubicBezTo>
                    <a:pt x="1694" y="937"/>
                    <a:pt x="1565" y="825"/>
                    <a:pt x="1421" y="734"/>
                  </a:cubicBezTo>
                  <a:lnTo>
                    <a:pt x="1421" y="734"/>
                  </a:lnTo>
                  <a:cubicBezTo>
                    <a:pt x="1569" y="794"/>
                    <a:pt x="1728" y="846"/>
                    <a:pt x="1838" y="877"/>
                  </a:cubicBezTo>
                  <a:cubicBezTo>
                    <a:pt x="1872" y="886"/>
                    <a:pt x="1913" y="892"/>
                    <a:pt x="1952" y="892"/>
                  </a:cubicBezTo>
                  <a:cubicBezTo>
                    <a:pt x="2042" y="892"/>
                    <a:pt x="2128" y="861"/>
                    <a:pt x="2128" y="768"/>
                  </a:cubicBezTo>
                  <a:cubicBezTo>
                    <a:pt x="2128" y="714"/>
                    <a:pt x="2097" y="659"/>
                    <a:pt x="2055" y="635"/>
                  </a:cubicBezTo>
                  <a:cubicBezTo>
                    <a:pt x="1638" y="369"/>
                    <a:pt x="1185" y="158"/>
                    <a:pt x="714" y="7"/>
                  </a:cubicBezTo>
                  <a:cubicBezTo>
                    <a:pt x="705" y="5"/>
                    <a:pt x="695" y="4"/>
                    <a:pt x="685" y="4"/>
                  </a:cubicBezTo>
                  <a:cubicBezTo>
                    <a:pt x="656" y="4"/>
                    <a:pt x="621" y="11"/>
                    <a:pt x="590" y="11"/>
                  </a:cubicBezTo>
                  <a:cubicBezTo>
                    <a:pt x="571" y="11"/>
                    <a:pt x="553" y="8"/>
                    <a:pt x="539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1809705" y="3778217"/>
              <a:ext cx="67056" cy="39927"/>
            </a:xfrm>
            <a:custGeom>
              <a:avLst/>
              <a:gdLst/>
              <a:ahLst/>
              <a:cxnLst/>
              <a:rect l="l" t="t" r="r" b="b"/>
              <a:pathLst>
                <a:path w="482" h="287" extrusionOk="0">
                  <a:moveTo>
                    <a:pt x="35" y="0"/>
                  </a:moveTo>
                  <a:cubicBezTo>
                    <a:pt x="22" y="0"/>
                    <a:pt x="11" y="6"/>
                    <a:pt x="7" y="15"/>
                  </a:cubicBezTo>
                  <a:cubicBezTo>
                    <a:pt x="1" y="33"/>
                    <a:pt x="7" y="51"/>
                    <a:pt x="25" y="57"/>
                  </a:cubicBezTo>
                  <a:cubicBezTo>
                    <a:pt x="164" y="117"/>
                    <a:pt x="297" y="196"/>
                    <a:pt x="424" y="281"/>
                  </a:cubicBezTo>
                  <a:cubicBezTo>
                    <a:pt x="430" y="285"/>
                    <a:pt x="436" y="287"/>
                    <a:pt x="442" y="287"/>
                  </a:cubicBezTo>
                  <a:cubicBezTo>
                    <a:pt x="463" y="287"/>
                    <a:pt x="481" y="267"/>
                    <a:pt x="472" y="244"/>
                  </a:cubicBezTo>
                  <a:cubicBezTo>
                    <a:pt x="466" y="238"/>
                    <a:pt x="466" y="238"/>
                    <a:pt x="460" y="232"/>
                  </a:cubicBezTo>
                  <a:cubicBezTo>
                    <a:pt x="327" y="142"/>
                    <a:pt x="194" y="63"/>
                    <a:pt x="49" y="3"/>
                  </a:cubicBezTo>
                  <a:cubicBezTo>
                    <a:pt x="44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1824730" y="3720066"/>
              <a:ext cx="64134" cy="36171"/>
            </a:xfrm>
            <a:custGeom>
              <a:avLst/>
              <a:gdLst/>
              <a:ahLst/>
              <a:cxnLst/>
              <a:rect l="l" t="t" r="r" b="b"/>
              <a:pathLst>
                <a:path w="461" h="260" extrusionOk="0">
                  <a:moveTo>
                    <a:pt x="43" y="0"/>
                  </a:moveTo>
                  <a:cubicBezTo>
                    <a:pt x="15" y="0"/>
                    <a:pt x="0" y="48"/>
                    <a:pt x="32" y="58"/>
                  </a:cubicBezTo>
                  <a:cubicBezTo>
                    <a:pt x="165" y="119"/>
                    <a:pt x="292" y="185"/>
                    <a:pt x="419" y="258"/>
                  </a:cubicBezTo>
                  <a:cubicBezTo>
                    <a:pt x="422" y="259"/>
                    <a:pt x="425" y="260"/>
                    <a:pt x="429" y="260"/>
                  </a:cubicBezTo>
                  <a:cubicBezTo>
                    <a:pt x="440" y="260"/>
                    <a:pt x="452" y="254"/>
                    <a:pt x="461" y="245"/>
                  </a:cubicBezTo>
                  <a:cubicBezTo>
                    <a:pt x="461" y="233"/>
                    <a:pt x="461" y="227"/>
                    <a:pt x="461" y="221"/>
                  </a:cubicBezTo>
                  <a:cubicBezTo>
                    <a:pt x="455" y="209"/>
                    <a:pt x="455" y="209"/>
                    <a:pt x="449" y="203"/>
                  </a:cubicBezTo>
                  <a:cubicBezTo>
                    <a:pt x="322" y="131"/>
                    <a:pt x="189" y="64"/>
                    <a:pt x="56" y="4"/>
                  </a:cubicBezTo>
                  <a:cubicBezTo>
                    <a:pt x="51" y="1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42"/>
          <p:cNvGrpSpPr/>
          <p:nvPr/>
        </p:nvGrpSpPr>
        <p:grpSpPr>
          <a:xfrm>
            <a:off x="6771168" y="2423704"/>
            <a:ext cx="2299794" cy="2499185"/>
            <a:chOff x="6771168" y="2423704"/>
            <a:chExt cx="2299794" cy="2499185"/>
          </a:xfrm>
        </p:grpSpPr>
        <p:sp>
          <p:nvSpPr>
            <p:cNvPr id="957" name="Google Shape;957;p42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2"/>
            <p:cNvGrpSpPr/>
            <p:nvPr/>
          </p:nvGrpSpPr>
          <p:grpSpPr>
            <a:xfrm>
              <a:off x="6771168" y="2423704"/>
              <a:ext cx="1819206" cy="2499185"/>
              <a:chOff x="-3016870" y="2147181"/>
              <a:chExt cx="2222067" cy="3052999"/>
            </a:xfrm>
          </p:grpSpPr>
          <p:sp>
            <p:nvSpPr>
              <p:cNvPr id="959" name="Google Shape;959;p42"/>
              <p:cNvSpPr/>
              <p:nvPr/>
            </p:nvSpPr>
            <p:spPr>
              <a:xfrm>
                <a:off x="-1594652" y="4516820"/>
                <a:ext cx="542965" cy="50658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-1506009" y="4549784"/>
                <a:ext cx="180875" cy="12741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-1244862" y="4846971"/>
                <a:ext cx="143641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-1439911" y="4799490"/>
                <a:ext cx="300433" cy="132368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-1335726" y="4883863"/>
                <a:ext cx="38429" cy="7019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-1304641" y="4889671"/>
                <a:ext cx="38259" cy="70539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-1270652" y="4901285"/>
                <a:ext cx="38259" cy="7122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-1391405" y="4517845"/>
                <a:ext cx="340741" cy="496508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-2400683" y="3607875"/>
                <a:ext cx="843252" cy="383798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-2336750" y="3674525"/>
                <a:ext cx="628696" cy="320348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-2011565" y="3632433"/>
                <a:ext cx="354063" cy="408718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-2375873" y="4122621"/>
                <a:ext cx="967055" cy="8307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-2081762" y="4115960"/>
                <a:ext cx="912400" cy="923844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-2053923" y="4423907"/>
                <a:ext cx="265419" cy="568756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-1534874" y="4739198"/>
                <a:ext cx="122974" cy="3364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-1594652" y="4194868"/>
                <a:ext cx="283865" cy="1477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-1772280" y="3379482"/>
                <a:ext cx="325369" cy="32332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2"/>
              <p:cNvSpPr/>
              <p:nvPr/>
            </p:nvSpPr>
            <p:spPr>
              <a:xfrm>
                <a:off x="-1772280" y="3379482"/>
                <a:ext cx="301628" cy="26337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2"/>
              <p:cNvSpPr/>
              <p:nvPr/>
            </p:nvSpPr>
            <p:spPr>
              <a:xfrm>
                <a:off x="-2137613" y="2273912"/>
                <a:ext cx="1237599" cy="121146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-1843502" y="3616378"/>
                <a:ext cx="582249" cy="629901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-1151949" y="2969569"/>
                <a:ext cx="133222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-2011565" y="2702272"/>
                <a:ext cx="182412" cy="985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-1554515" y="2767175"/>
                <a:ext cx="175751" cy="11511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-1842307" y="2867262"/>
                <a:ext cx="80616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-2023692" y="2809191"/>
                <a:ext cx="166015" cy="10435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-1589016" y="2914402"/>
                <a:ext cx="166869" cy="10435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-2000293" y="3023883"/>
                <a:ext cx="440828" cy="24629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-1842307" y="3099887"/>
                <a:ext cx="44407" cy="15901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-1677318" y="3120554"/>
                <a:ext cx="9565" cy="141591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-1982701" y="3043183"/>
                <a:ext cx="87790" cy="117679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-2059730" y="2835493"/>
                <a:ext cx="11102" cy="8881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-1760837" y="2941558"/>
                <a:ext cx="12639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-1937611" y="2953343"/>
                <a:ext cx="1349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-1997389" y="2921404"/>
                <a:ext cx="12981" cy="11443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-1931291" y="2905862"/>
                <a:ext cx="12981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-2055460" y="2880925"/>
                <a:ext cx="14005" cy="11614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-1704474" y="2996384"/>
                <a:ext cx="14005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2"/>
              <p:cNvSpPr/>
              <p:nvPr/>
            </p:nvSpPr>
            <p:spPr>
              <a:xfrm>
                <a:off x="-1445035" y="3091347"/>
                <a:ext cx="1144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-1455454" y="3026274"/>
                <a:ext cx="11614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2"/>
              <p:cNvSpPr/>
              <p:nvPr/>
            </p:nvSpPr>
            <p:spPr>
              <a:xfrm>
                <a:off x="-1700717" y="2943950"/>
                <a:ext cx="14347" cy="116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2"/>
              <p:cNvSpPr/>
              <p:nvPr/>
            </p:nvSpPr>
            <p:spPr>
              <a:xfrm>
                <a:off x="-1522918" y="3079050"/>
                <a:ext cx="12981" cy="1093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2"/>
              <p:cNvSpPr/>
              <p:nvPr/>
            </p:nvSpPr>
            <p:spPr>
              <a:xfrm>
                <a:off x="-1643158" y="3029519"/>
                <a:ext cx="12468" cy="1093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2"/>
              <p:cNvSpPr/>
              <p:nvPr/>
            </p:nvSpPr>
            <p:spPr>
              <a:xfrm>
                <a:off x="-1872367" y="2884171"/>
                <a:ext cx="12639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2"/>
              <p:cNvSpPr/>
              <p:nvPr/>
            </p:nvSpPr>
            <p:spPr>
              <a:xfrm>
                <a:off x="-2102429" y="2147181"/>
                <a:ext cx="1307626" cy="1122140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2"/>
              <p:cNvSpPr/>
              <p:nvPr/>
            </p:nvSpPr>
            <p:spPr>
              <a:xfrm>
                <a:off x="-1229320" y="3073243"/>
                <a:ext cx="294455" cy="32844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2"/>
              <p:cNvSpPr/>
              <p:nvPr/>
            </p:nvSpPr>
            <p:spPr>
              <a:xfrm>
                <a:off x="-1161343" y="3172989"/>
                <a:ext cx="139542" cy="12007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2"/>
              <p:cNvSpPr/>
              <p:nvPr/>
            </p:nvSpPr>
            <p:spPr>
              <a:xfrm>
                <a:off x="-1086022" y="3257704"/>
                <a:ext cx="1366" cy="1196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2"/>
              <p:cNvSpPr/>
              <p:nvPr/>
            </p:nvSpPr>
            <p:spPr>
              <a:xfrm>
                <a:off x="-1108567" y="3222690"/>
                <a:ext cx="171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2"/>
              <p:cNvSpPr/>
              <p:nvPr/>
            </p:nvSpPr>
            <p:spPr>
              <a:xfrm>
                <a:off x="-2233600" y="3915975"/>
                <a:ext cx="854821" cy="588549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2"/>
              <p:cNvSpPr/>
              <p:nvPr/>
            </p:nvSpPr>
            <p:spPr>
              <a:xfrm>
                <a:off x="-2087175" y="4005975"/>
                <a:ext cx="662970" cy="486253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2"/>
              <p:cNvSpPr/>
              <p:nvPr/>
            </p:nvSpPr>
            <p:spPr>
              <a:xfrm>
                <a:off x="-1753663" y="3794861"/>
                <a:ext cx="434680" cy="397104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2"/>
              <p:cNvSpPr/>
              <p:nvPr/>
            </p:nvSpPr>
            <p:spPr>
              <a:xfrm>
                <a:off x="-1352122" y="4618957"/>
                <a:ext cx="513076" cy="581053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2"/>
              <p:cNvSpPr/>
              <p:nvPr/>
            </p:nvSpPr>
            <p:spPr>
              <a:xfrm>
                <a:off x="-1256135" y="4644747"/>
                <a:ext cx="181729" cy="1385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2"/>
              <p:cNvSpPr/>
              <p:nvPr/>
            </p:nvSpPr>
            <p:spPr>
              <a:xfrm>
                <a:off x="-1040590" y="4996760"/>
                <a:ext cx="140566" cy="20342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2"/>
              <p:cNvSpPr/>
              <p:nvPr/>
            </p:nvSpPr>
            <p:spPr>
              <a:xfrm>
                <a:off x="-1220097" y="4907946"/>
                <a:ext cx="295309" cy="19009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2"/>
              <p:cNvSpPr/>
              <p:nvPr/>
            </p:nvSpPr>
            <p:spPr>
              <a:xfrm>
                <a:off x="-1128209" y="5017939"/>
                <a:ext cx="36721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2"/>
              <p:cNvSpPr/>
              <p:nvPr/>
            </p:nvSpPr>
            <p:spPr>
              <a:xfrm>
                <a:off x="-1097295" y="5029212"/>
                <a:ext cx="36892" cy="77884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2"/>
              <p:cNvSpPr/>
              <p:nvPr/>
            </p:nvSpPr>
            <p:spPr>
              <a:xfrm>
                <a:off x="-1063306" y="5047829"/>
                <a:ext cx="35355" cy="7839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2"/>
              <p:cNvSpPr/>
              <p:nvPr/>
            </p:nvSpPr>
            <p:spPr>
              <a:xfrm>
                <a:off x="-1126167" y="4618955"/>
                <a:ext cx="291781" cy="5761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2"/>
              <p:cNvSpPr/>
              <p:nvPr/>
            </p:nvSpPr>
            <p:spPr>
              <a:xfrm>
                <a:off x="-2564773" y="3534395"/>
                <a:ext cx="249877" cy="213838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252" extrusionOk="0">
                    <a:moveTo>
                      <a:pt x="662" y="0"/>
                    </a:moveTo>
                    <a:cubicBezTo>
                      <a:pt x="615" y="0"/>
                      <a:pt x="568" y="4"/>
                      <a:pt x="520" y="12"/>
                    </a:cubicBezTo>
                    <a:cubicBezTo>
                      <a:pt x="182" y="169"/>
                      <a:pt x="0" y="478"/>
                      <a:pt x="55" y="725"/>
                    </a:cubicBezTo>
                    <a:cubicBezTo>
                      <a:pt x="115" y="1003"/>
                      <a:pt x="442" y="1118"/>
                      <a:pt x="599" y="1172"/>
                    </a:cubicBezTo>
                    <a:cubicBezTo>
                      <a:pt x="702" y="1207"/>
                      <a:pt x="825" y="1251"/>
                      <a:pt x="946" y="1251"/>
                    </a:cubicBezTo>
                    <a:cubicBezTo>
                      <a:pt x="1015" y="1251"/>
                      <a:pt x="1084" y="1236"/>
                      <a:pt x="1148" y="1197"/>
                    </a:cubicBezTo>
                    <a:cubicBezTo>
                      <a:pt x="1390" y="1064"/>
                      <a:pt x="1463" y="683"/>
                      <a:pt x="1330" y="399"/>
                    </a:cubicBezTo>
                    <a:cubicBezTo>
                      <a:pt x="1220" y="159"/>
                      <a:pt x="957" y="0"/>
                      <a:pt x="66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2"/>
              <p:cNvSpPr/>
              <p:nvPr/>
            </p:nvSpPr>
            <p:spPr>
              <a:xfrm>
                <a:off x="-2690308" y="3399978"/>
                <a:ext cx="419820" cy="411622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410" extrusionOk="0">
                    <a:moveTo>
                      <a:pt x="2162" y="0"/>
                    </a:moveTo>
                    <a:cubicBezTo>
                      <a:pt x="2146" y="0"/>
                      <a:pt x="2131" y="5"/>
                      <a:pt x="2119" y="14"/>
                    </a:cubicBezTo>
                    <a:lnTo>
                      <a:pt x="1944" y="189"/>
                    </a:lnTo>
                    <a:lnTo>
                      <a:pt x="210" y="1911"/>
                    </a:lnTo>
                    <a:lnTo>
                      <a:pt x="204" y="1917"/>
                    </a:lnTo>
                    <a:lnTo>
                      <a:pt x="174" y="1984"/>
                    </a:lnTo>
                    <a:lnTo>
                      <a:pt x="137" y="2062"/>
                    </a:lnTo>
                    <a:lnTo>
                      <a:pt x="65" y="2225"/>
                    </a:lnTo>
                    <a:lnTo>
                      <a:pt x="10" y="2358"/>
                    </a:lnTo>
                    <a:cubicBezTo>
                      <a:pt x="0" y="2384"/>
                      <a:pt x="16" y="2409"/>
                      <a:pt x="39" y="2409"/>
                    </a:cubicBezTo>
                    <a:cubicBezTo>
                      <a:pt x="43" y="2409"/>
                      <a:pt x="48" y="2408"/>
                      <a:pt x="53" y="2407"/>
                    </a:cubicBezTo>
                    <a:lnTo>
                      <a:pt x="167" y="2358"/>
                    </a:lnTo>
                    <a:lnTo>
                      <a:pt x="349" y="2280"/>
                    </a:lnTo>
                    <a:lnTo>
                      <a:pt x="421" y="2249"/>
                    </a:lnTo>
                    <a:lnTo>
                      <a:pt x="488" y="2219"/>
                    </a:lnTo>
                    <a:lnTo>
                      <a:pt x="506" y="2213"/>
                    </a:lnTo>
                    <a:lnTo>
                      <a:pt x="512" y="2213"/>
                    </a:lnTo>
                    <a:lnTo>
                      <a:pt x="2186" y="570"/>
                    </a:lnTo>
                    <a:lnTo>
                      <a:pt x="2186" y="564"/>
                    </a:lnTo>
                    <a:lnTo>
                      <a:pt x="2246" y="503"/>
                    </a:lnTo>
                    <a:lnTo>
                      <a:pt x="2427" y="328"/>
                    </a:lnTo>
                    <a:cubicBezTo>
                      <a:pt x="2457" y="298"/>
                      <a:pt x="2457" y="256"/>
                      <a:pt x="2427" y="231"/>
                    </a:cubicBezTo>
                    <a:lnTo>
                      <a:pt x="2210" y="14"/>
                    </a:lnTo>
                    <a:cubicBezTo>
                      <a:pt x="2195" y="5"/>
                      <a:pt x="2178" y="0"/>
                      <a:pt x="2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2"/>
              <p:cNvSpPr/>
              <p:nvPr/>
            </p:nvSpPr>
            <p:spPr>
              <a:xfrm>
                <a:off x="-2624723" y="3433283"/>
                <a:ext cx="319221" cy="31478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43" extrusionOk="0">
                    <a:moveTo>
                      <a:pt x="1554" y="0"/>
                    </a:moveTo>
                    <a:lnTo>
                      <a:pt x="1463" y="91"/>
                    </a:lnTo>
                    <a:lnTo>
                      <a:pt x="1354" y="199"/>
                    </a:lnTo>
                    <a:lnTo>
                      <a:pt x="206" y="1335"/>
                    </a:lnTo>
                    <a:lnTo>
                      <a:pt x="92" y="1450"/>
                    </a:lnTo>
                    <a:lnTo>
                      <a:pt x="1" y="1535"/>
                    </a:lnTo>
                    <a:lnTo>
                      <a:pt x="303" y="1843"/>
                    </a:lnTo>
                    <a:lnTo>
                      <a:pt x="394" y="1752"/>
                    </a:lnTo>
                    <a:lnTo>
                      <a:pt x="502" y="1644"/>
                    </a:lnTo>
                    <a:lnTo>
                      <a:pt x="1663" y="514"/>
                    </a:lnTo>
                    <a:lnTo>
                      <a:pt x="1771" y="405"/>
                    </a:lnTo>
                    <a:lnTo>
                      <a:pt x="1868" y="308"/>
                    </a:ln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2"/>
              <p:cNvSpPr/>
              <p:nvPr/>
            </p:nvSpPr>
            <p:spPr>
              <a:xfrm>
                <a:off x="-2393465" y="3448655"/>
                <a:ext cx="71393" cy="724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24" extrusionOk="0">
                    <a:moveTo>
                      <a:pt x="109" y="1"/>
                    </a:moveTo>
                    <a:lnTo>
                      <a:pt x="0" y="109"/>
                    </a:lnTo>
                    <a:lnTo>
                      <a:pt x="309" y="424"/>
                    </a:lnTo>
                    <a:lnTo>
                      <a:pt x="417" y="315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2"/>
              <p:cNvSpPr/>
              <p:nvPr/>
            </p:nvSpPr>
            <p:spPr>
              <a:xfrm>
                <a:off x="-2609180" y="3661298"/>
                <a:ext cx="70369" cy="713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8" extrusionOk="0">
                    <a:moveTo>
                      <a:pt x="115" y="0"/>
                    </a:moveTo>
                    <a:lnTo>
                      <a:pt x="1" y="115"/>
                    </a:lnTo>
                    <a:lnTo>
                      <a:pt x="303" y="417"/>
                    </a:lnTo>
                    <a:lnTo>
                      <a:pt x="411" y="30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2"/>
              <p:cNvSpPr/>
              <p:nvPr/>
            </p:nvSpPr>
            <p:spPr>
              <a:xfrm>
                <a:off x="-2546157" y="3502115"/>
                <a:ext cx="172505" cy="16601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72" extrusionOk="0">
                    <a:moveTo>
                      <a:pt x="898" y="0"/>
                    </a:moveTo>
                    <a:cubicBezTo>
                      <a:pt x="872" y="0"/>
                      <a:pt x="846" y="11"/>
                      <a:pt x="828" y="32"/>
                    </a:cubicBezTo>
                    <a:lnTo>
                      <a:pt x="36" y="799"/>
                    </a:lnTo>
                    <a:cubicBezTo>
                      <a:pt x="0" y="836"/>
                      <a:pt x="0" y="902"/>
                      <a:pt x="36" y="945"/>
                    </a:cubicBezTo>
                    <a:cubicBezTo>
                      <a:pt x="58" y="963"/>
                      <a:pt x="85" y="972"/>
                      <a:pt x="111" y="972"/>
                    </a:cubicBezTo>
                    <a:cubicBezTo>
                      <a:pt x="138" y="972"/>
                      <a:pt x="163" y="963"/>
                      <a:pt x="181" y="945"/>
                    </a:cubicBezTo>
                    <a:lnTo>
                      <a:pt x="973" y="177"/>
                    </a:lnTo>
                    <a:cubicBezTo>
                      <a:pt x="1009" y="135"/>
                      <a:pt x="1009" y="68"/>
                      <a:pt x="973" y="32"/>
                    </a:cubicBezTo>
                    <a:cubicBezTo>
                      <a:pt x="952" y="11"/>
                      <a:pt x="925" y="0"/>
                      <a:pt x="8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2"/>
              <p:cNvSpPr/>
              <p:nvPr/>
            </p:nvSpPr>
            <p:spPr>
              <a:xfrm>
                <a:off x="-2358452" y="3399124"/>
                <a:ext cx="87961" cy="86936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09" extrusionOk="0">
                    <a:moveTo>
                      <a:pt x="218" y="1"/>
                    </a:moveTo>
                    <a:cubicBezTo>
                      <a:pt x="202" y="1"/>
                      <a:pt x="185" y="7"/>
                      <a:pt x="170" y="19"/>
                    </a:cubicBezTo>
                    <a:lnTo>
                      <a:pt x="1" y="194"/>
                    </a:lnTo>
                    <a:lnTo>
                      <a:pt x="303" y="508"/>
                    </a:lnTo>
                    <a:lnTo>
                      <a:pt x="484" y="333"/>
                    </a:lnTo>
                    <a:cubicBezTo>
                      <a:pt x="514" y="303"/>
                      <a:pt x="514" y="261"/>
                      <a:pt x="484" y="236"/>
                    </a:cubicBezTo>
                    <a:lnTo>
                      <a:pt x="261" y="19"/>
                    </a:lnTo>
                    <a:cubicBezTo>
                      <a:pt x="249" y="7"/>
                      <a:pt x="234" y="1"/>
                      <a:pt x="218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2"/>
              <p:cNvSpPr/>
              <p:nvPr/>
            </p:nvSpPr>
            <p:spPr>
              <a:xfrm>
                <a:off x="-2460588" y="3495112"/>
                <a:ext cx="199321" cy="217767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275" extrusionOk="0">
                    <a:moveTo>
                      <a:pt x="43" y="1"/>
                    </a:moveTo>
                    <a:cubicBezTo>
                      <a:pt x="19" y="55"/>
                      <a:pt x="7" y="115"/>
                      <a:pt x="7" y="176"/>
                    </a:cubicBezTo>
                    <a:cubicBezTo>
                      <a:pt x="1" y="254"/>
                      <a:pt x="19" y="333"/>
                      <a:pt x="61" y="399"/>
                    </a:cubicBezTo>
                    <a:cubicBezTo>
                      <a:pt x="152" y="538"/>
                      <a:pt x="285" y="484"/>
                      <a:pt x="387" y="581"/>
                    </a:cubicBezTo>
                    <a:cubicBezTo>
                      <a:pt x="563" y="750"/>
                      <a:pt x="357" y="1064"/>
                      <a:pt x="514" y="1209"/>
                    </a:cubicBezTo>
                    <a:cubicBezTo>
                      <a:pt x="558" y="1253"/>
                      <a:pt x="630" y="1275"/>
                      <a:pt x="708" y="1275"/>
                    </a:cubicBezTo>
                    <a:cubicBezTo>
                      <a:pt x="813" y="1275"/>
                      <a:pt x="928" y="1235"/>
                      <a:pt x="998" y="1155"/>
                    </a:cubicBezTo>
                    <a:cubicBezTo>
                      <a:pt x="1167" y="967"/>
                      <a:pt x="992" y="659"/>
                      <a:pt x="980" y="641"/>
                    </a:cubicBezTo>
                    <a:cubicBezTo>
                      <a:pt x="931" y="569"/>
                      <a:pt x="877" y="508"/>
                      <a:pt x="810" y="460"/>
                    </a:cubicBezTo>
                    <a:cubicBezTo>
                      <a:pt x="569" y="279"/>
                      <a:pt x="315" y="128"/>
                      <a:pt x="4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2"/>
              <p:cNvSpPr/>
              <p:nvPr/>
            </p:nvSpPr>
            <p:spPr>
              <a:xfrm>
                <a:off x="-2591588" y="3581364"/>
                <a:ext cx="96159" cy="11563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77" extrusionOk="0">
                    <a:moveTo>
                      <a:pt x="175" y="0"/>
                    </a:moveTo>
                    <a:cubicBezTo>
                      <a:pt x="148" y="0"/>
                      <a:pt x="121" y="7"/>
                      <a:pt x="97" y="21"/>
                    </a:cubicBezTo>
                    <a:cubicBezTo>
                      <a:pt x="25" y="64"/>
                      <a:pt x="0" y="160"/>
                      <a:pt x="43" y="233"/>
                    </a:cubicBezTo>
                    <a:lnTo>
                      <a:pt x="254" y="601"/>
                    </a:lnTo>
                    <a:cubicBezTo>
                      <a:pt x="282" y="650"/>
                      <a:pt x="335" y="677"/>
                      <a:pt x="388" y="677"/>
                    </a:cubicBezTo>
                    <a:cubicBezTo>
                      <a:pt x="415" y="677"/>
                      <a:pt x="441" y="670"/>
                      <a:pt x="466" y="656"/>
                    </a:cubicBezTo>
                    <a:cubicBezTo>
                      <a:pt x="538" y="613"/>
                      <a:pt x="562" y="517"/>
                      <a:pt x="520" y="444"/>
                    </a:cubicBezTo>
                    <a:lnTo>
                      <a:pt x="308" y="76"/>
                    </a:lnTo>
                    <a:cubicBezTo>
                      <a:pt x="280" y="27"/>
                      <a:pt x="228" y="0"/>
                      <a:pt x="17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2"/>
              <p:cNvSpPr/>
              <p:nvPr/>
            </p:nvSpPr>
            <p:spPr>
              <a:xfrm>
                <a:off x="-2550256" y="3550450"/>
                <a:ext cx="95988" cy="11528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75" extrusionOk="0">
                    <a:moveTo>
                      <a:pt x="174" y="0"/>
                    </a:moveTo>
                    <a:cubicBezTo>
                      <a:pt x="148" y="0"/>
                      <a:pt x="121" y="7"/>
                      <a:pt x="97" y="21"/>
                    </a:cubicBezTo>
                    <a:cubicBezTo>
                      <a:pt x="24" y="63"/>
                      <a:pt x="0" y="154"/>
                      <a:pt x="42" y="226"/>
                    </a:cubicBezTo>
                    <a:lnTo>
                      <a:pt x="254" y="595"/>
                    </a:lnTo>
                    <a:cubicBezTo>
                      <a:pt x="283" y="645"/>
                      <a:pt x="338" y="675"/>
                      <a:pt x="393" y="675"/>
                    </a:cubicBezTo>
                    <a:cubicBezTo>
                      <a:pt x="418" y="675"/>
                      <a:pt x="443" y="669"/>
                      <a:pt x="465" y="655"/>
                    </a:cubicBezTo>
                    <a:cubicBezTo>
                      <a:pt x="538" y="613"/>
                      <a:pt x="562" y="516"/>
                      <a:pt x="520" y="444"/>
                    </a:cubicBezTo>
                    <a:lnTo>
                      <a:pt x="308" y="75"/>
                    </a:lnTo>
                    <a:cubicBezTo>
                      <a:pt x="280" y="27"/>
                      <a:pt x="228" y="0"/>
                      <a:pt x="174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2"/>
              <p:cNvSpPr/>
              <p:nvPr/>
            </p:nvSpPr>
            <p:spPr>
              <a:xfrm>
                <a:off x="-2520366" y="3520390"/>
                <a:ext cx="96159" cy="11563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77" extrusionOk="0">
                    <a:moveTo>
                      <a:pt x="174" y="1"/>
                    </a:moveTo>
                    <a:cubicBezTo>
                      <a:pt x="148" y="1"/>
                      <a:pt x="121" y="8"/>
                      <a:pt x="97" y="22"/>
                    </a:cubicBezTo>
                    <a:cubicBezTo>
                      <a:pt x="24" y="64"/>
                      <a:pt x="0" y="155"/>
                      <a:pt x="43" y="227"/>
                    </a:cubicBezTo>
                    <a:lnTo>
                      <a:pt x="254" y="596"/>
                    </a:lnTo>
                    <a:cubicBezTo>
                      <a:pt x="282" y="649"/>
                      <a:pt x="333" y="677"/>
                      <a:pt x="386" y="677"/>
                    </a:cubicBezTo>
                    <a:cubicBezTo>
                      <a:pt x="413" y="677"/>
                      <a:pt x="440" y="670"/>
                      <a:pt x="466" y="656"/>
                    </a:cubicBezTo>
                    <a:cubicBezTo>
                      <a:pt x="538" y="614"/>
                      <a:pt x="562" y="517"/>
                      <a:pt x="520" y="445"/>
                    </a:cubicBezTo>
                    <a:lnTo>
                      <a:pt x="302" y="76"/>
                    </a:lnTo>
                    <a:cubicBezTo>
                      <a:pt x="278" y="28"/>
                      <a:pt x="227" y="1"/>
                      <a:pt x="174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2"/>
              <p:cNvSpPr/>
              <p:nvPr/>
            </p:nvSpPr>
            <p:spPr>
              <a:xfrm>
                <a:off x="-2558625" y="3575216"/>
                <a:ext cx="69344" cy="1041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10" extrusionOk="0">
                    <a:moveTo>
                      <a:pt x="48" y="1"/>
                    </a:moveTo>
                    <a:cubicBezTo>
                      <a:pt x="42" y="1"/>
                      <a:pt x="37" y="1"/>
                      <a:pt x="31" y="3"/>
                    </a:cubicBezTo>
                    <a:cubicBezTo>
                      <a:pt x="19" y="3"/>
                      <a:pt x="7" y="9"/>
                      <a:pt x="1" y="27"/>
                    </a:cubicBezTo>
                    <a:cubicBezTo>
                      <a:pt x="1" y="33"/>
                      <a:pt x="7" y="39"/>
                      <a:pt x="7" y="45"/>
                    </a:cubicBezTo>
                    <a:cubicBezTo>
                      <a:pt x="91" y="233"/>
                      <a:pt x="194" y="414"/>
                      <a:pt x="315" y="589"/>
                    </a:cubicBezTo>
                    <a:cubicBezTo>
                      <a:pt x="324" y="603"/>
                      <a:pt x="340" y="609"/>
                      <a:pt x="357" y="609"/>
                    </a:cubicBezTo>
                    <a:cubicBezTo>
                      <a:pt x="363" y="609"/>
                      <a:pt x="369" y="609"/>
                      <a:pt x="375" y="607"/>
                    </a:cubicBezTo>
                    <a:cubicBezTo>
                      <a:pt x="393" y="595"/>
                      <a:pt x="406" y="571"/>
                      <a:pt x="393" y="553"/>
                    </a:cubicBezTo>
                    <a:cubicBezTo>
                      <a:pt x="273" y="390"/>
                      <a:pt x="170" y="214"/>
                      <a:pt x="91" y="27"/>
                    </a:cubicBezTo>
                    <a:cubicBezTo>
                      <a:pt x="82" y="9"/>
                      <a:pt x="66" y="1"/>
                      <a:pt x="4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2"/>
              <p:cNvSpPr/>
              <p:nvPr/>
            </p:nvSpPr>
            <p:spPr>
              <a:xfrm>
                <a:off x="-2520366" y="3541740"/>
                <a:ext cx="71393" cy="1009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91" extrusionOk="0">
                    <a:moveTo>
                      <a:pt x="49" y="1"/>
                    </a:moveTo>
                    <a:cubicBezTo>
                      <a:pt x="41" y="1"/>
                      <a:pt x="32" y="4"/>
                      <a:pt x="24" y="12"/>
                    </a:cubicBezTo>
                    <a:cubicBezTo>
                      <a:pt x="6" y="24"/>
                      <a:pt x="0" y="48"/>
                      <a:pt x="18" y="66"/>
                    </a:cubicBezTo>
                    <a:cubicBezTo>
                      <a:pt x="133" y="229"/>
                      <a:pt x="236" y="398"/>
                      <a:pt x="339" y="567"/>
                    </a:cubicBezTo>
                    <a:cubicBezTo>
                      <a:pt x="347" y="581"/>
                      <a:pt x="362" y="590"/>
                      <a:pt x="377" y="590"/>
                    </a:cubicBezTo>
                    <a:cubicBezTo>
                      <a:pt x="382" y="590"/>
                      <a:pt x="388" y="589"/>
                      <a:pt x="393" y="586"/>
                    </a:cubicBezTo>
                    <a:cubicBezTo>
                      <a:pt x="405" y="574"/>
                      <a:pt x="411" y="567"/>
                      <a:pt x="411" y="549"/>
                    </a:cubicBezTo>
                    <a:cubicBezTo>
                      <a:pt x="417" y="543"/>
                      <a:pt x="411" y="531"/>
                      <a:pt x="405" y="525"/>
                    </a:cubicBezTo>
                    <a:cubicBezTo>
                      <a:pt x="308" y="350"/>
                      <a:pt x="200" y="181"/>
                      <a:pt x="85" y="18"/>
                    </a:cubicBezTo>
                    <a:cubicBezTo>
                      <a:pt x="74" y="7"/>
                      <a:pt x="62" y="1"/>
                      <a:pt x="49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2"/>
              <p:cNvSpPr/>
              <p:nvPr/>
            </p:nvSpPr>
            <p:spPr>
              <a:xfrm>
                <a:off x="-1728898" y="3905879"/>
                <a:ext cx="71393" cy="20034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2"/>
              <p:cNvSpPr/>
              <p:nvPr/>
            </p:nvSpPr>
            <p:spPr>
              <a:xfrm>
                <a:off x="-1839232" y="3653099"/>
                <a:ext cx="64049" cy="487114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2"/>
              <p:cNvSpPr/>
              <p:nvPr/>
            </p:nvSpPr>
            <p:spPr>
              <a:xfrm>
                <a:off x="-2017885" y="4323820"/>
                <a:ext cx="42529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2"/>
              <p:cNvSpPr/>
              <p:nvPr/>
            </p:nvSpPr>
            <p:spPr>
              <a:xfrm>
                <a:off x="-1925997" y="4295980"/>
                <a:ext cx="71393" cy="18172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2"/>
              <p:cNvSpPr/>
              <p:nvPr/>
            </p:nvSpPr>
            <p:spPr>
              <a:xfrm>
                <a:off x="-1813442" y="4263016"/>
                <a:ext cx="109481" cy="19932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2"/>
              <p:cNvSpPr/>
              <p:nvPr/>
            </p:nvSpPr>
            <p:spPr>
              <a:xfrm>
                <a:off x="-1772280" y="4196917"/>
                <a:ext cx="171481" cy="13954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2"/>
              <p:cNvSpPr/>
              <p:nvPr/>
            </p:nvSpPr>
            <p:spPr>
              <a:xfrm>
                <a:off x="-1740171" y="4130819"/>
                <a:ext cx="209569" cy="103332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2"/>
              <p:cNvSpPr/>
              <p:nvPr/>
            </p:nvSpPr>
            <p:spPr>
              <a:xfrm>
                <a:off x="-2285180" y="3728421"/>
                <a:ext cx="128269" cy="1497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2"/>
              <p:cNvSpPr/>
              <p:nvPr/>
            </p:nvSpPr>
            <p:spPr>
              <a:xfrm>
                <a:off x="-2204565" y="3789225"/>
                <a:ext cx="130148" cy="1487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2"/>
              <p:cNvSpPr/>
              <p:nvPr/>
            </p:nvSpPr>
            <p:spPr>
              <a:xfrm>
                <a:off x="-2091156" y="3804767"/>
                <a:ext cx="79762" cy="177629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2"/>
              <p:cNvSpPr/>
              <p:nvPr/>
            </p:nvSpPr>
            <p:spPr>
              <a:xfrm>
                <a:off x="-1988849" y="3810916"/>
                <a:ext cx="21691" cy="18275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2"/>
              <p:cNvSpPr/>
              <p:nvPr/>
            </p:nvSpPr>
            <p:spPr>
              <a:xfrm>
                <a:off x="-1762886" y="3616890"/>
                <a:ext cx="341766" cy="12417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2"/>
              <p:cNvSpPr/>
              <p:nvPr/>
            </p:nvSpPr>
            <p:spPr>
              <a:xfrm>
                <a:off x="-2449145" y="4346023"/>
                <a:ext cx="350989" cy="32451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900" extrusionOk="0">
                    <a:moveTo>
                      <a:pt x="432" y="1"/>
                    </a:moveTo>
                    <a:cubicBezTo>
                      <a:pt x="370" y="1"/>
                      <a:pt x="324" y="70"/>
                      <a:pt x="357" y="130"/>
                    </a:cubicBezTo>
                    <a:cubicBezTo>
                      <a:pt x="453" y="287"/>
                      <a:pt x="616" y="396"/>
                      <a:pt x="804" y="426"/>
                    </a:cubicBezTo>
                    <a:cubicBezTo>
                      <a:pt x="598" y="583"/>
                      <a:pt x="369" y="704"/>
                      <a:pt x="127" y="795"/>
                    </a:cubicBezTo>
                    <a:cubicBezTo>
                      <a:pt x="79" y="813"/>
                      <a:pt x="24" y="831"/>
                      <a:pt x="12" y="892"/>
                    </a:cubicBezTo>
                    <a:cubicBezTo>
                      <a:pt x="0" y="958"/>
                      <a:pt x="42" y="1025"/>
                      <a:pt x="109" y="1049"/>
                    </a:cubicBezTo>
                    <a:cubicBezTo>
                      <a:pt x="173" y="1075"/>
                      <a:pt x="238" y="1086"/>
                      <a:pt x="303" y="1086"/>
                    </a:cubicBezTo>
                    <a:cubicBezTo>
                      <a:pt x="445" y="1086"/>
                      <a:pt x="586" y="1031"/>
                      <a:pt x="717" y="952"/>
                    </a:cubicBezTo>
                    <a:lnTo>
                      <a:pt x="717" y="952"/>
                    </a:lnTo>
                    <a:cubicBezTo>
                      <a:pt x="589" y="1050"/>
                      <a:pt x="456" y="1157"/>
                      <a:pt x="345" y="1230"/>
                    </a:cubicBezTo>
                    <a:cubicBezTo>
                      <a:pt x="314" y="1248"/>
                      <a:pt x="284" y="1278"/>
                      <a:pt x="272" y="1315"/>
                    </a:cubicBezTo>
                    <a:cubicBezTo>
                      <a:pt x="260" y="1369"/>
                      <a:pt x="290" y="1429"/>
                      <a:pt x="345" y="1448"/>
                    </a:cubicBezTo>
                    <a:cubicBezTo>
                      <a:pt x="372" y="1457"/>
                      <a:pt x="400" y="1461"/>
                      <a:pt x="430" y="1461"/>
                    </a:cubicBezTo>
                    <a:cubicBezTo>
                      <a:pt x="459" y="1461"/>
                      <a:pt x="490" y="1457"/>
                      <a:pt x="520" y="1448"/>
                    </a:cubicBezTo>
                    <a:cubicBezTo>
                      <a:pt x="691" y="1413"/>
                      <a:pt x="854" y="1351"/>
                      <a:pt x="1005" y="1262"/>
                    </a:cubicBezTo>
                    <a:lnTo>
                      <a:pt x="1005" y="1262"/>
                    </a:lnTo>
                    <a:cubicBezTo>
                      <a:pt x="880" y="1368"/>
                      <a:pt x="755" y="1490"/>
                      <a:pt x="677" y="1574"/>
                    </a:cubicBezTo>
                    <a:cubicBezTo>
                      <a:pt x="592" y="1665"/>
                      <a:pt x="526" y="1822"/>
                      <a:pt x="641" y="1883"/>
                    </a:cubicBezTo>
                    <a:cubicBezTo>
                      <a:pt x="661" y="1894"/>
                      <a:pt x="685" y="1900"/>
                      <a:pt x="710" y="1900"/>
                    </a:cubicBezTo>
                    <a:cubicBezTo>
                      <a:pt x="737" y="1900"/>
                      <a:pt x="766" y="1892"/>
                      <a:pt x="792" y="1877"/>
                    </a:cubicBezTo>
                    <a:cubicBezTo>
                      <a:pt x="1221" y="1629"/>
                      <a:pt x="1613" y="1327"/>
                      <a:pt x="1964" y="976"/>
                    </a:cubicBezTo>
                    <a:cubicBezTo>
                      <a:pt x="2000" y="946"/>
                      <a:pt x="2012" y="855"/>
                      <a:pt x="2048" y="825"/>
                    </a:cubicBezTo>
                    <a:cubicBezTo>
                      <a:pt x="2055" y="614"/>
                      <a:pt x="1988" y="402"/>
                      <a:pt x="1861" y="227"/>
                    </a:cubicBezTo>
                    <a:cubicBezTo>
                      <a:pt x="1765" y="107"/>
                      <a:pt x="1594" y="24"/>
                      <a:pt x="1439" y="24"/>
                    </a:cubicBezTo>
                    <a:cubicBezTo>
                      <a:pt x="1361" y="24"/>
                      <a:pt x="1286" y="45"/>
                      <a:pt x="1227" y="94"/>
                    </a:cubicBezTo>
                    <a:cubicBezTo>
                      <a:pt x="967" y="88"/>
                      <a:pt x="707" y="58"/>
                      <a:pt x="453" y="3"/>
                    </a:cubicBezTo>
                    <a:cubicBezTo>
                      <a:pt x="446" y="2"/>
                      <a:pt x="439" y="1"/>
                      <a:pt x="4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2"/>
              <p:cNvSpPr/>
              <p:nvPr/>
            </p:nvSpPr>
            <p:spPr>
              <a:xfrm>
                <a:off x="-2362551" y="4479587"/>
                <a:ext cx="79762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22" extrusionOk="0">
                    <a:moveTo>
                      <a:pt x="423" y="0"/>
                    </a:moveTo>
                    <a:cubicBezTo>
                      <a:pt x="417" y="0"/>
                      <a:pt x="411" y="2"/>
                      <a:pt x="406" y="7"/>
                    </a:cubicBezTo>
                    <a:cubicBezTo>
                      <a:pt x="285" y="104"/>
                      <a:pt x="158" y="188"/>
                      <a:pt x="19" y="261"/>
                    </a:cubicBezTo>
                    <a:cubicBezTo>
                      <a:pt x="7" y="267"/>
                      <a:pt x="1" y="285"/>
                      <a:pt x="7" y="303"/>
                    </a:cubicBezTo>
                    <a:cubicBezTo>
                      <a:pt x="13" y="309"/>
                      <a:pt x="19" y="315"/>
                      <a:pt x="31" y="321"/>
                    </a:cubicBezTo>
                    <a:cubicBezTo>
                      <a:pt x="37" y="321"/>
                      <a:pt x="43" y="315"/>
                      <a:pt x="49" y="315"/>
                    </a:cubicBezTo>
                    <a:cubicBezTo>
                      <a:pt x="188" y="243"/>
                      <a:pt x="321" y="152"/>
                      <a:pt x="442" y="55"/>
                    </a:cubicBezTo>
                    <a:cubicBezTo>
                      <a:pt x="466" y="36"/>
                      <a:pt x="447" y="0"/>
                      <a:pt x="42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2"/>
              <p:cNvSpPr/>
              <p:nvPr/>
            </p:nvSpPr>
            <p:spPr>
              <a:xfrm>
                <a:off x="-2302602" y="4529972"/>
                <a:ext cx="73272" cy="5311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11" extrusionOk="0">
                    <a:moveTo>
                      <a:pt x="388" y="1"/>
                    </a:moveTo>
                    <a:cubicBezTo>
                      <a:pt x="382" y="1"/>
                      <a:pt x="375" y="3"/>
                      <a:pt x="369" y="8"/>
                    </a:cubicBezTo>
                    <a:cubicBezTo>
                      <a:pt x="260" y="93"/>
                      <a:pt x="139" y="177"/>
                      <a:pt x="18" y="256"/>
                    </a:cubicBezTo>
                    <a:cubicBezTo>
                      <a:pt x="6" y="262"/>
                      <a:pt x="0" y="280"/>
                      <a:pt x="6" y="298"/>
                    </a:cubicBezTo>
                    <a:cubicBezTo>
                      <a:pt x="12" y="304"/>
                      <a:pt x="24" y="310"/>
                      <a:pt x="30" y="310"/>
                    </a:cubicBezTo>
                    <a:cubicBezTo>
                      <a:pt x="36" y="310"/>
                      <a:pt x="42" y="310"/>
                      <a:pt x="49" y="304"/>
                    </a:cubicBezTo>
                    <a:cubicBezTo>
                      <a:pt x="175" y="226"/>
                      <a:pt x="290" y="141"/>
                      <a:pt x="405" y="50"/>
                    </a:cubicBezTo>
                    <a:cubicBezTo>
                      <a:pt x="429" y="31"/>
                      <a:pt x="411" y="1"/>
                      <a:pt x="38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2"/>
              <p:cNvSpPr/>
              <p:nvPr/>
            </p:nvSpPr>
            <p:spPr>
              <a:xfrm>
                <a:off x="-3016870" y="3782051"/>
                <a:ext cx="274813" cy="46764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738" extrusionOk="0">
                    <a:moveTo>
                      <a:pt x="1608" y="0"/>
                    </a:moveTo>
                    <a:lnTo>
                      <a:pt x="400" y="218"/>
                    </a:lnTo>
                    <a:cubicBezTo>
                      <a:pt x="297" y="224"/>
                      <a:pt x="194" y="266"/>
                      <a:pt x="116" y="333"/>
                    </a:cubicBezTo>
                    <a:cubicBezTo>
                      <a:pt x="7" y="435"/>
                      <a:pt x="1" y="592"/>
                      <a:pt x="7" y="738"/>
                    </a:cubicBezTo>
                    <a:lnTo>
                      <a:pt x="55" y="2550"/>
                    </a:lnTo>
                    <a:lnTo>
                      <a:pt x="128" y="2550"/>
                    </a:lnTo>
                    <a:lnTo>
                      <a:pt x="79" y="738"/>
                    </a:lnTo>
                    <a:cubicBezTo>
                      <a:pt x="79" y="605"/>
                      <a:pt x="79" y="472"/>
                      <a:pt x="164" y="387"/>
                    </a:cubicBezTo>
                    <a:cubicBezTo>
                      <a:pt x="237" y="333"/>
                      <a:pt x="321" y="302"/>
                      <a:pt x="412" y="290"/>
                    </a:cubicBezTo>
                    <a:lnTo>
                      <a:pt x="1530" y="91"/>
                    </a:lnTo>
                    <a:lnTo>
                      <a:pt x="1487" y="2520"/>
                    </a:lnTo>
                    <a:cubicBezTo>
                      <a:pt x="1487" y="2556"/>
                      <a:pt x="1487" y="2599"/>
                      <a:pt x="1493" y="2635"/>
                    </a:cubicBezTo>
                    <a:cubicBezTo>
                      <a:pt x="1493" y="2671"/>
                      <a:pt x="1499" y="2701"/>
                      <a:pt x="1499" y="2737"/>
                    </a:cubicBezTo>
                    <a:lnTo>
                      <a:pt x="1572" y="2737"/>
                    </a:lnTo>
                    <a:cubicBezTo>
                      <a:pt x="1572" y="2701"/>
                      <a:pt x="1572" y="2665"/>
                      <a:pt x="1566" y="2623"/>
                    </a:cubicBezTo>
                    <a:cubicBezTo>
                      <a:pt x="1560" y="2586"/>
                      <a:pt x="1560" y="2550"/>
                      <a:pt x="1560" y="2514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2"/>
              <p:cNvSpPr/>
              <p:nvPr/>
            </p:nvSpPr>
            <p:spPr>
              <a:xfrm>
                <a:off x="-2685526" y="3980176"/>
                <a:ext cx="319050" cy="259271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518" extrusionOk="0">
                    <a:moveTo>
                      <a:pt x="1855" y="0"/>
                    </a:moveTo>
                    <a:lnTo>
                      <a:pt x="1" y="73"/>
                    </a:lnTo>
                    <a:lnTo>
                      <a:pt x="1" y="103"/>
                    </a:lnTo>
                    <a:cubicBezTo>
                      <a:pt x="7" y="339"/>
                      <a:pt x="13" y="574"/>
                      <a:pt x="19" y="810"/>
                    </a:cubicBezTo>
                    <a:cubicBezTo>
                      <a:pt x="25" y="1046"/>
                      <a:pt x="31" y="1287"/>
                      <a:pt x="37" y="1511"/>
                    </a:cubicBezTo>
                    <a:lnTo>
                      <a:pt x="115" y="1517"/>
                    </a:lnTo>
                    <a:cubicBezTo>
                      <a:pt x="109" y="1287"/>
                      <a:pt x="103" y="1040"/>
                      <a:pt x="97" y="816"/>
                    </a:cubicBezTo>
                    <a:cubicBezTo>
                      <a:pt x="91" y="587"/>
                      <a:pt x="85" y="363"/>
                      <a:pt x="79" y="145"/>
                    </a:cubicBezTo>
                    <a:lnTo>
                      <a:pt x="1777" y="79"/>
                    </a:lnTo>
                    <a:cubicBezTo>
                      <a:pt x="1777" y="297"/>
                      <a:pt x="1783" y="538"/>
                      <a:pt x="1783" y="780"/>
                    </a:cubicBezTo>
                    <a:cubicBezTo>
                      <a:pt x="1783" y="1028"/>
                      <a:pt x="1789" y="1287"/>
                      <a:pt x="1783" y="1511"/>
                    </a:cubicBezTo>
                    <a:lnTo>
                      <a:pt x="1862" y="1511"/>
                    </a:lnTo>
                    <a:cubicBezTo>
                      <a:pt x="1868" y="1287"/>
                      <a:pt x="1862" y="1028"/>
                      <a:pt x="1862" y="774"/>
                    </a:cubicBezTo>
                    <a:cubicBezTo>
                      <a:pt x="1855" y="526"/>
                      <a:pt x="1849" y="266"/>
                      <a:pt x="1855" y="43"/>
                    </a:cubicBezTo>
                    <a:lnTo>
                      <a:pt x="18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2"/>
              <p:cNvSpPr/>
              <p:nvPr/>
            </p:nvSpPr>
            <p:spPr>
              <a:xfrm>
                <a:off x="-2688600" y="3793324"/>
                <a:ext cx="313926" cy="183949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1077" extrusionOk="0">
                    <a:moveTo>
                      <a:pt x="1148" y="110"/>
                    </a:moveTo>
                    <a:cubicBezTo>
                      <a:pt x="1257" y="249"/>
                      <a:pt x="1348" y="400"/>
                      <a:pt x="1414" y="563"/>
                    </a:cubicBezTo>
                    <a:cubicBezTo>
                      <a:pt x="1481" y="720"/>
                      <a:pt x="1571" y="865"/>
                      <a:pt x="1668" y="998"/>
                    </a:cubicBezTo>
                    <a:cubicBezTo>
                      <a:pt x="1620" y="999"/>
                      <a:pt x="1571" y="999"/>
                      <a:pt x="1523" y="999"/>
                    </a:cubicBezTo>
                    <a:cubicBezTo>
                      <a:pt x="1318" y="999"/>
                      <a:pt x="1115" y="991"/>
                      <a:pt x="925" y="986"/>
                    </a:cubicBezTo>
                    <a:cubicBezTo>
                      <a:pt x="695" y="980"/>
                      <a:pt x="454" y="974"/>
                      <a:pt x="206" y="974"/>
                    </a:cubicBezTo>
                    <a:lnTo>
                      <a:pt x="200" y="974"/>
                    </a:lnTo>
                    <a:lnTo>
                      <a:pt x="1148" y="110"/>
                    </a:lnTo>
                    <a:close/>
                    <a:moveTo>
                      <a:pt x="1154" y="1"/>
                    </a:moveTo>
                    <a:lnTo>
                      <a:pt x="0" y="1046"/>
                    </a:lnTo>
                    <a:lnTo>
                      <a:pt x="103" y="1046"/>
                    </a:lnTo>
                    <a:cubicBezTo>
                      <a:pt x="387" y="1046"/>
                      <a:pt x="659" y="1052"/>
                      <a:pt x="925" y="1064"/>
                    </a:cubicBezTo>
                    <a:cubicBezTo>
                      <a:pt x="1160" y="1070"/>
                      <a:pt x="1396" y="1076"/>
                      <a:pt x="1644" y="1076"/>
                    </a:cubicBezTo>
                    <a:lnTo>
                      <a:pt x="1837" y="1076"/>
                    </a:lnTo>
                    <a:lnTo>
                      <a:pt x="1783" y="1016"/>
                    </a:lnTo>
                    <a:cubicBezTo>
                      <a:pt x="1662" y="865"/>
                      <a:pt x="1559" y="702"/>
                      <a:pt x="1487" y="526"/>
                    </a:cubicBezTo>
                    <a:cubicBezTo>
                      <a:pt x="1408" y="345"/>
                      <a:pt x="1305" y="176"/>
                      <a:pt x="1179" y="31"/>
                    </a:cubicBezTo>
                    <a:lnTo>
                      <a:pt x="11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2"/>
              <p:cNvSpPr/>
              <p:nvPr/>
            </p:nvSpPr>
            <p:spPr>
              <a:xfrm>
                <a:off x="-2644193" y="4048324"/>
                <a:ext cx="103332" cy="8369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90" extrusionOk="0">
                    <a:moveTo>
                      <a:pt x="532" y="73"/>
                    </a:moveTo>
                    <a:lnTo>
                      <a:pt x="532" y="399"/>
                    </a:lnTo>
                    <a:lnTo>
                      <a:pt x="85" y="411"/>
                    </a:lnTo>
                    <a:lnTo>
                      <a:pt x="85" y="411"/>
                    </a:lnTo>
                    <a:lnTo>
                      <a:pt x="121" y="91"/>
                    </a:lnTo>
                    <a:cubicBezTo>
                      <a:pt x="194" y="91"/>
                      <a:pt x="266" y="85"/>
                      <a:pt x="333" y="85"/>
                    </a:cubicBezTo>
                    <a:cubicBezTo>
                      <a:pt x="399" y="79"/>
                      <a:pt x="465" y="73"/>
                      <a:pt x="532" y="73"/>
                    </a:cubicBezTo>
                    <a:close/>
                    <a:moveTo>
                      <a:pt x="568" y="0"/>
                    </a:moveTo>
                    <a:cubicBezTo>
                      <a:pt x="490" y="0"/>
                      <a:pt x="405" y="6"/>
                      <a:pt x="326" y="6"/>
                    </a:cubicBezTo>
                    <a:cubicBezTo>
                      <a:pt x="248" y="12"/>
                      <a:pt x="163" y="18"/>
                      <a:pt x="91" y="18"/>
                    </a:cubicBezTo>
                    <a:lnTo>
                      <a:pt x="55" y="18"/>
                    </a:lnTo>
                    <a:lnTo>
                      <a:pt x="0" y="490"/>
                    </a:lnTo>
                    <a:lnTo>
                      <a:pt x="604" y="472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2"/>
              <p:cNvSpPr/>
              <p:nvPr/>
            </p:nvSpPr>
            <p:spPr>
              <a:xfrm>
                <a:off x="-2556575" y="4164978"/>
                <a:ext cx="78567" cy="7651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48" extrusionOk="0">
                    <a:moveTo>
                      <a:pt x="25" y="0"/>
                    </a:moveTo>
                    <a:lnTo>
                      <a:pt x="1" y="429"/>
                    </a:lnTo>
                    <a:lnTo>
                      <a:pt x="73" y="435"/>
                    </a:lnTo>
                    <a:lnTo>
                      <a:pt x="97" y="79"/>
                    </a:lnTo>
                    <a:cubicBezTo>
                      <a:pt x="146" y="79"/>
                      <a:pt x="182" y="79"/>
                      <a:pt x="230" y="85"/>
                    </a:cubicBezTo>
                    <a:cubicBezTo>
                      <a:pt x="273" y="91"/>
                      <a:pt x="315" y="97"/>
                      <a:pt x="369" y="97"/>
                    </a:cubicBezTo>
                    <a:lnTo>
                      <a:pt x="369" y="369"/>
                    </a:lnTo>
                    <a:cubicBezTo>
                      <a:pt x="369" y="393"/>
                      <a:pt x="369" y="411"/>
                      <a:pt x="381" y="429"/>
                    </a:cubicBezTo>
                    <a:lnTo>
                      <a:pt x="387" y="447"/>
                    </a:lnTo>
                    <a:lnTo>
                      <a:pt x="460" y="417"/>
                    </a:lnTo>
                    <a:lnTo>
                      <a:pt x="454" y="393"/>
                    </a:lnTo>
                    <a:cubicBezTo>
                      <a:pt x="448" y="387"/>
                      <a:pt x="448" y="375"/>
                      <a:pt x="448" y="369"/>
                    </a:cubicBezTo>
                    <a:lnTo>
                      <a:pt x="442" y="18"/>
                    </a:lnTo>
                    <a:lnTo>
                      <a:pt x="406" y="18"/>
                    </a:lnTo>
                    <a:cubicBezTo>
                      <a:pt x="345" y="18"/>
                      <a:pt x="291" y="12"/>
                      <a:pt x="236" y="6"/>
                    </a:cubicBezTo>
                    <a:cubicBezTo>
                      <a:pt x="182" y="6"/>
                      <a:pt x="122" y="0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015019" cy="854849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you drink cold water in summer?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7032371" y="2852366"/>
            <a:ext cx="2008467" cy="651951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No, I don’t.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r="1156" b="27866"/>
          <a:stretch/>
        </p:blipFill>
        <p:spPr>
          <a:xfrm>
            <a:off x="3184765" y="1222246"/>
            <a:ext cx="2887354" cy="1868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8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 flipH="1">
            <a:off x="1331814" y="1523543"/>
            <a:ext cx="1878933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5749556" y="1385916"/>
            <a:ext cx="1926801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2" y="3504317"/>
            <a:ext cx="3783500" cy="988855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you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eat chocolate in winter 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8731" y="3345736"/>
            <a:ext cx="2175269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</a:t>
            </a:r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, I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0748" y="959924"/>
            <a:ext cx="2997967" cy="2402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283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28536" y="3829063"/>
            <a:ext cx="3867679" cy="934114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go to the park in winter 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5496" y="2770590"/>
            <a:ext cx="2008467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No, they don’t.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4038" t="4236" r="6842" b="-1"/>
          <a:stretch/>
        </p:blipFill>
        <p:spPr>
          <a:xfrm>
            <a:off x="3223134" y="897185"/>
            <a:ext cx="2983494" cy="2607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366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Production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3"/>
            <a:chOff x="6909000" y="2423704"/>
            <a:chExt cx="2161962" cy="2499185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6956830" y="2423704"/>
              <a:ext cx="1633544" cy="2499185"/>
              <a:chOff x="6956830" y="2423704"/>
              <a:chExt cx="1633544" cy="2499185"/>
            </a:xfrm>
          </p:grpSpPr>
          <p:grpSp>
            <p:nvGrpSpPr>
              <p:cNvPr id="35" name="Google Shape;2234;p64"/>
              <p:cNvGrpSpPr/>
              <p:nvPr/>
            </p:nvGrpSpPr>
            <p:grpSpPr>
              <a:xfrm rot="-1287401">
                <a:off x="6988698" y="4109025"/>
                <a:ext cx="559952" cy="280327"/>
                <a:chOff x="6962451" y="3390639"/>
                <a:chExt cx="559949" cy="280325"/>
              </a:xfrm>
            </p:grpSpPr>
            <p:sp>
              <p:nvSpPr>
                <p:cNvPr id="115" name="Google Shape;2235;p64"/>
                <p:cNvSpPr/>
                <p:nvPr/>
              </p:nvSpPr>
              <p:spPr>
                <a:xfrm flipH="1">
                  <a:off x="7125490" y="3460197"/>
                  <a:ext cx="396909" cy="21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" h="1515" extrusionOk="0">
                      <a:moveTo>
                        <a:pt x="2629" y="0"/>
                      </a:moveTo>
                      <a:cubicBezTo>
                        <a:pt x="2629" y="0"/>
                        <a:pt x="2345" y="103"/>
                        <a:pt x="1971" y="254"/>
                      </a:cubicBezTo>
                      <a:cubicBezTo>
                        <a:pt x="1185" y="568"/>
                        <a:pt x="1" y="1088"/>
                        <a:pt x="91" y="1299"/>
                      </a:cubicBezTo>
                      <a:cubicBezTo>
                        <a:pt x="91" y="1299"/>
                        <a:pt x="34" y="1514"/>
                        <a:pt x="319" y="1514"/>
                      </a:cubicBezTo>
                      <a:cubicBezTo>
                        <a:pt x="340" y="1514"/>
                        <a:pt x="363" y="1513"/>
                        <a:pt x="387" y="1511"/>
                      </a:cubicBezTo>
                      <a:cubicBezTo>
                        <a:pt x="611" y="1493"/>
                        <a:pt x="1511" y="1027"/>
                        <a:pt x="2158" y="683"/>
                      </a:cubicBezTo>
                      <a:cubicBezTo>
                        <a:pt x="2551" y="471"/>
                        <a:pt x="2853" y="302"/>
                        <a:pt x="2853" y="302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36;p64"/>
                <p:cNvSpPr/>
                <p:nvPr/>
              </p:nvSpPr>
              <p:spPr>
                <a:xfrm flipH="1">
                  <a:off x="7124662" y="3460197"/>
                  <a:ext cx="123678" cy="94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677" extrusionOk="0">
                      <a:moveTo>
                        <a:pt x="659" y="0"/>
                      </a:moveTo>
                      <a:lnTo>
                        <a:pt x="556" y="42"/>
                      </a:lnTo>
                      <a:lnTo>
                        <a:pt x="484" y="67"/>
                      </a:lnTo>
                      <a:cubicBezTo>
                        <a:pt x="369" y="115"/>
                        <a:pt x="194" y="181"/>
                        <a:pt x="1" y="260"/>
                      </a:cubicBezTo>
                      <a:cubicBezTo>
                        <a:pt x="79" y="393"/>
                        <a:pt x="146" y="532"/>
                        <a:pt x="194" y="677"/>
                      </a:cubicBezTo>
                      <a:cubicBezTo>
                        <a:pt x="375" y="580"/>
                        <a:pt x="538" y="490"/>
                        <a:pt x="659" y="423"/>
                      </a:cubicBezTo>
                      <a:lnTo>
                        <a:pt x="726" y="387"/>
                      </a:lnTo>
                      <a:lnTo>
                        <a:pt x="889" y="302"/>
                      </a:lnTo>
                      <a:lnTo>
                        <a:pt x="659" y="0"/>
                      </a:lnTo>
                      <a:close/>
                    </a:path>
                  </a:pathLst>
                </a:custGeom>
                <a:solidFill>
                  <a:srgbClr val="F985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37;p64"/>
                <p:cNvSpPr/>
                <p:nvPr/>
              </p:nvSpPr>
              <p:spPr>
                <a:xfrm flipH="1">
                  <a:off x="6962461" y="3390659"/>
                  <a:ext cx="195881" cy="11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8" extrusionOk="0">
                      <a:moveTo>
                        <a:pt x="641" y="0"/>
                      </a:moveTo>
                      <a:cubicBezTo>
                        <a:pt x="532" y="0"/>
                        <a:pt x="426" y="13"/>
                        <a:pt x="320" y="38"/>
                      </a:cubicBezTo>
                      <a:lnTo>
                        <a:pt x="314" y="38"/>
                      </a:lnTo>
                      <a:cubicBezTo>
                        <a:pt x="272" y="50"/>
                        <a:pt x="236" y="62"/>
                        <a:pt x="205" y="80"/>
                      </a:cubicBezTo>
                      <a:cubicBezTo>
                        <a:pt x="163" y="110"/>
                        <a:pt x="121" y="147"/>
                        <a:pt x="97" y="195"/>
                      </a:cubicBezTo>
                      <a:cubicBezTo>
                        <a:pt x="73" y="225"/>
                        <a:pt x="54" y="255"/>
                        <a:pt x="42" y="292"/>
                      </a:cubicBezTo>
                      <a:cubicBezTo>
                        <a:pt x="12" y="352"/>
                        <a:pt x="0" y="425"/>
                        <a:pt x="6" y="497"/>
                      </a:cubicBezTo>
                      <a:cubicBezTo>
                        <a:pt x="30" y="648"/>
                        <a:pt x="127" y="775"/>
                        <a:pt x="272" y="829"/>
                      </a:cubicBezTo>
                      <a:cubicBezTo>
                        <a:pt x="324" y="849"/>
                        <a:pt x="378" y="858"/>
                        <a:pt x="432" y="858"/>
                      </a:cubicBezTo>
                      <a:cubicBezTo>
                        <a:pt x="499" y="858"/>
                        <a:pt x="565" y="844"/>
                        <a:pt x="628" y="817"/>
                      </a:cubicBezTo>
                      <a:cubicBezTo>
                        <a:pt x="683" y="793"/>
                        <a:pt x="737" y="757"/>
                        <a:pt x="779" y="721"/>
                      </a:cubicBezTo>
                      <a:cubicBezTo>
                        <a:pt x="810" y="691"/>
                        <a:pt x="834" y="666"/>
                        <a:pt x="858" y="630"/>
                      </a:cubicBezTo>
                      <a:cubicBezTo>
                        <a:pt x="931" y="521"/>
                        <a:pt x="937" y="413"/>
                        <a:pt x="1051" y="358"/>
                      </a:cubicBezTo>
                      <a:cubicBezTo>
                        <a:pt x="1090" y="338"/>
                        <a:pt x="1131" y="330"/>
                        <a:pt x="1172" y="330"/>
                      </a:cubicBezTo>
                      <a:cubicBezTo>
                        <a:pt x="1255" y="330"/>
                        <a:pt x="1339" y="362"/>
                        <a:pt x="1408" y="394"/>
                      </a:cubicBezTo>
                      <a:cubicBezTo>
                        <a:pt x="1390" y="382"/>
                        <a:pt x="1070" y="38"/>
                        <a:pt x="707" y="2"/>
                      </a:cubicBezTo>
                      <a:cubicBezTo>
                        <a:pt x="685" y="1"/>
                        <a:pt x="663" y="0"/>
                        <a:pt x="6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38;p64"/>
                <p:cNvSpPr/>
                <p:nvPr/>
              </p:nvSpPr>
              <p:spPr>
                <a:xfrm flipH="1">
                  <a:off x="6962451" y="3390639"/>
                  <a:ext cx="152197" cy="87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628" extrusionOk="0">
                      <a:moveTo>
                        <a:pt x="291" y="0"/>
                      </a:moveTo>
                      <a:cubicBezTo>
                        <a:pt x="194" y="0"/>
                        <a:pt x="100" y="13"/>
                        <a:pt x="6" y="35"/>
                      </a:cubicBezTo>
                      <a:lnTo>
                        <a:pt x="0" y="35"/>
                      </a:lnTo>
                      <a:cubicBezTo>
                        <a:pt x="0" y="157"/>
                        <a:pt x="99" y="239"/>
                        <a:pt x="204" y="239"/>
                      </a:cubicBezTo>
                      <a:cubicBezTo>
                        <a:pt x="239" y="239"/>
                        <a:pt x="275" y="230"/>
                        <a:pt x="308" y="210"/>
                      </a:cubicBezTo>
                      <a:cubicBezTo>
                        <a:pt x="327" y="289"/>
                        <a:pt x="345" y="373"/>
                        <a:pt x="363" y="452"/>
                      </a:cubicBezTo>
                      <a:cubicBezTo>
                        <a:pt x="369" y="494"/>
                        <a:pt x="387" y="536"/>
                        <a:pt x="417" y="567"/>
                      </a:cubicBezTo>
                      <a:cubicBezTo>
                        <a:pt x="432" y="585"/>
                        <a:pt x="452" y="594"/>
                        <a:pt x="472" y="594"/>
                      </a:cubicBezTo>
                      <a:cubicBezTo>
                        <a:pt x="491" y="594"/>
                        <a:pt x="511" y="585"/>
                        <a:pt x="526" y="567"/>
                      </a:cubicBezTo>
                      <a:cubicBezTo>
                        <a:pt x="532" y="591"/>
                        <a:pt x="538" y="609"/>
                        <a:pt x="544" y="627"/>
                      </a:cubicBezTo>
                      <a:cubicBezTo>
                        <a:pt x="617" y="518"/>
                        <a:pt x="623" y="410"/>
                        <a:pt x="737" y="355"/>
                      </a:cubicBezTo>
                      <a:cubicBezTo>
                        <a:pt x="776" y="335"/>
                        <a:pt x="817" y="327"/>
                        <a:pt x="858" y="327"/>
                      </a:cubicBezTo>
                      <a:cubicBezTo>
                        <a:pt x="941" y="327"/>
                        <a:pt x="1025" y="359"/>
                        <a:pt x="1094" y="391"/>
                      </a:cubicBezTo>
                      <a:cubicBezTo>
                        <a:pt x="1076" y="379"/>
                        <a:pt x="756" y="35"/>
                        <a:pt x="393" y="5"/>
                      </a:cubicBezTo>
                      <a:cubicBezTo>
                        <a:pt x="359" y="2"/>
                        <a:pt x="325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39;p64"/>
                <p:cNvSpPr/>
                <p:nvPr/>
              </p:nvSpPr>
              <p:spPr>
                <a:xfrm flipH="1">
                  <a:off x="7147340" y="3466040"/>
                  <a:ext cx="33806" cy="5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88" extrusionOk="0">
                      <a:moveTo>
                        <a:pt x="73" y="0"/>
                      </a:moveTo>
                      <a:lnTo>
                        <a:pt x="1" y="25"/>
                      </a:lnTo>
                      <a:lnTo>
                        <a:pt x="176" y="387"/>
                      </a:lnTo>
                      <a:lnTo>
                        <a:pt x="243" y="35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458002" y="2751688"/>
            <a:ext cx="1903737" cy="2120968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94" y="-45445"/>
            <a:ext cx="8991832" cy="694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6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Draw and write. Say 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3" b="100000" l="9959" r="91079">
                        <a14:foregroundMark x1="28423" y1="5761" x2="28423" y2="30428"/>
                        <a14:foregroundMark x1="17220" y1="35451" x2="25726" y2="40473"/>
                        <a14:foregroundMark x1="16390" y1="39734" x2="16598" y2="46086"/>
                        <a14:foregroundMark x1="17012" y1="46381" x2="24896" y2="52290"/>
                        <a14:foregroundMark x1="22822" y1="56278" x2="29668" y2="92171"/>
                        <a14:foregroundMark x1="44606" y1="78730" x2="46058" y2="92319"/>
                        <a14:foregroundMark x1="46888" y1="92319" x2="57261" y2="93796"/>
                        <a14:foregroundMark x1="32573" y1="54357" x2="62241" y2="80059"/>
                        <a14:foregroundMark x1="76971" y1="31758" x2="73444" y2="77400"/>
                        <a14:foregroundMark x1="25519" y1="57607" x2="48340" y2="73855"/>
                        <a14:foregroundMark x1="69502" y1="60414" x2="50207" y2="68390"/>
                        <a14:foregroundMark x1="70539" y1="69424" x2="66805" y2="78434"/>
                        <a14:foregroundMark x1="76971" y1="71049" x2="47925" y2="68390"/>
                        <a14:foregroundMark x1="76349" y1="30576" x2="25519" y2="28951"/>
                        <a14:foregroundMark x1="29668" y1="31167" x2="18465" y2="36189"/>
                        <a14:foregroundMark x1="25726" y1="33678" x2="28216" y2="51256"/>
                        <a14:foregroundMark x1="44606" y1="58789" x2="61203" y2="64254"/>
                        <a14:foregroundMark x1="26556" y1="78434" x2="58714" y2="77105"/>
                        <a14:foregroundMark x1="24896" y1="94830" x2="37137" y2="95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0620" y="414716"/>
            <a:ext cx="3422537" cy="48071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9006" y="681462"/>
            <a:ext cx="3856559" cy="1087870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Summer is my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favourite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 season. </a:t>
            </a: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In summer, I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play with my friends.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We go to the pool.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1" b="99813" l="5430" r="89593">
                        <a14:foregroundMark x1="36652" y1="93645" x2="12217" y2="95701"/>
                        <a14:foregroundMark x1="38462" y1="90093" x2="20362" y2="94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663" y="742409"/>
            <a:ext cx="1658363" cy="401458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490232" y="2348574"/>
            <a:ext cx="2226989" cy="1641021"/>
          </a:xfrm>
          <a:prstGeom prst="wedgeEllipseCallout">
            <a:avLst>
              <a:gd name="adj1" fmla="val 48864"/>
              <a:gd name="adj2" fmla="val -83968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It’s hot. Do you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swim in the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pool? 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300702" y="2490738"/>
            <a:ext cx="2344639" cy="1641021"/>
          </a:xfrm>
          <a:prstGeom prst="wedgeEllipseCallout">
            <a:avLst>
              <a:gd name="adj1" fmla="val -78895"/>
              <a:gd name="adj2" fmla="val -66122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, I do. I swim in the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pool with my friends. 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871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386" y="731779"/>
            <a:ext cx="3270351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Draw your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favourite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 season and 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the activities.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3" b="100000" l="9959" r="91079">
                        <a14:foregroundMark x1="28423" y1="5761" x2="28423" y2="30428"/>
                        <a14:foregroundMark x1="17220" y1="35451" x2="25726" y2="40473"/>
                        <a14:foregroundMark x1="16390" y1="39734" x2="16598" y2="46086"/>
                        <a14:foregroundMark x1="17012" y1="46381" x2="24896" y2="52290"/>
                        <a14:foregroundMark x1="22822" y1="56278" x2="29668" y2="92171"/>
                        <a14:foregroundMark x1="44606" y1="78730" x2="46058" y2="92319"/>
                        <a14:foregroundMark x1="46888" y1="92319" x2="57261" y2="93796"/>
                        <a14:foregroundMark x1="32573" y1="54357" x2="62241" y2="80059"/>
                        <a14:foregroundMark x1="76971" y1="31758" x2="73444" y2="77400"/>
                        <a14:foregroundMark x1="25519" y1="57607" x2="48340" y2="73855"/>
                        <a14:foregroundMark x1="69502" y1="60414" x2="50207" y2="68390"/>
                        <a14:foregroundMark x1="70539" y1="69424" x2="66805" y2="78434"/>
                        <a14:foregroundMark x1="76971" y1="71049" x2="47925" y2="68390"/>
                        <a14:foregroundMark x1="76349" y1="30576" x2="25519" y2="28951"/>
                        <a14:foregroundMark x1="29668" y1="31167" x2="18465" y2="36189"/>
                        <a14:foregroundMark x1="25726" y1="33678" x2="28216" y2="51256"/>
                        <a14:foregroundMark x1="44606" y1="58789" x2="61203" y2="64254"/>
                        <a14:foregroundMark x1="26556" y1="78434" x2="58714" y2="77105"/>
                        <a14:foregroundMark x1="24896" y1="94830" x2="37137" y2="95421"/>
                      </a14:backgroundRemoval>
                    </a14:imgEffect>
                  </a14:imgLayer>
                </a14:imgProps>
              </a:ext>
            </a:extLst>
          </a:blip>
          <a:srcRect l="26438" t="30071" r="23694" b="22450"/>
          <a:stretch/>
        </p:blipFill>
        <p:spPr>
          <a:xfrm flipH="1">
            <a:off x="5745239" y="731779"/>
            <a:ext cx="1630985" cy="2389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943349" y="3014943"/>
            <a:ext cx="3133725" cy="1461808"/>
          </a:xfrm>
          <a:prstGeom prst="wedgeRoundRectCallout">
            <a:avLst>
              <a:gd name="adj1" fmla="val 66908"/>
              <a:gd name="adj2" fmla="val -61327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favourite season is... I…….in the 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6454454" y="1627370"/>
            <a:ext cx="2382865" cy="3335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0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05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3"/>
            <a:chOff x="6909000" y="2423704"/>
            <a:chExt cx="2161962" cy="2499185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6956830" y="2423704"/>
              <a:ext cx="1633544" cy="2499185"/>
              <a:chOff x="6956830" y="2423704"/>
              <a:chExt cx="1633544" cy="2499185"/>
            </a:xfrm>
          </p:grpSpPr>
          <p:grpSp>
            <p:nvGrpSpPr>
              <p:cNvPr id="35" name="Google Shape;2234;p64"/>
              <p:cNvGrpSpPr/>
              <p:nvPr/>
            </p:nvGrpSpPr>
            <p:grpSpPr>
              <a:xfrm rot="-1287401">
                <a:off x="6988698" y="4109025"/>
                <a:ext cx="559952" cy="280327"/>
                <a:chOff x="6962451" y="3390639"/>
                <a:chExt cx="559949" cy="280325"/>
              </a:xfrm>
            </p:grpSpPr>
            <p:sp>
              <p:nvSpPr>
                <p:cNvPr id="115" name="Google Shape;2235;p64"/>
                <p:cNvSpPr/>
                <p:nvPr/>
              </p:nvSpPr>
              <p:spPr>
                <a:xfrm flipH="1">
                  <a:off x="7125490" y="3460197"/>
                  <a:ext cx="396909" cy="21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" h="1515" extrusionOk="0">
                      <a:moveTo>
                        <a:pt x="2629" y="0"/>
                      </a:moveTo>
                      <a:cubicBezTo>
                        <a:pt x="2629" y="0"/>
                        <a:pt x="2345" y="103"/>
                        <a:pt x="1971" y="254"/>
                      </a:cubicBezTo>
                      <a:cubicBezTo>
                        <a:pt x="1185" y="568"/>
                        <a:pt x="1" y="1088"/>
                        <a:pt x="91" y="1299"/>
                      </a:cubicBezTo>
                      <a:cubicBezTo>
                        <a:pt x="91" y="1299"/>
                        <a:pt x="34" y="1514"/>
                        <a:pt x="319" y="1514"/>
                      </a:cubicBezTo>
                      <a:cubicBezTo>
                        <a:pt x="340" y="1514"/>
                        <a:pt x="363" y="1513"/>
                        <a:pt x="387" y="1511"/>
                      </a:cubicBezTo>
                      <a:cubicBezTo>
                        <a:pt x="611" y="1493"/>
                        <a:pt x="1511" y="1027"/>
                        <a:pt x="2158" y="683"/>
                      </a:cubicBezTo>
                      <a:cubicBezTo>
                        <a:pt x="2551" y="471"/>
                        <a:pt x="2853" y="302"/>
                        <a:pt x="2853" y="302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36;p64"/>
                <p:cNvSpPr/>
                <p:nvPr/>
              </p:nvSpPr>
              <p:spPr>
                <a:xfrm flipH="1">
                  <a:off x="7124662" y="3460197"/>
                  <a:ext cx="123678" cy="94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677" extrusionOk="0">
                      <a:moveTo>
                        <a:pt x="659" y="0"/>
                      </a:moveTo>
                      <a:lnTo>
                        <a:pt x="556" y="42"/>
                      </a:lnTo>
                      <a:lnTo>
                        <a:pt x="484" y="67"/>
                      </a:lnTo>
                      <a:cubicBezTo>
                        <a:pt x="369" y="115"/>
                        <a:pt x="194" y="181"/>
                        <a:pt x="1" y="260"/>
                      </a:cubicBezTo>
                      <a:cubicBezTo>
                        <a:pt x="79" y="393"/>
                        <a:pt x="146" y="532"/>
                        <a:pt x="194" y="677"/>
                      </a:cubicBezTo>
                      <a:cubicBezTo>
                        <a:pt x="375" y="580"/>
                        <a:pt x="538" y="490"/>
                        <a:pt x="659" y="423"/>
                      </a:cubicBezTo>
                      <a:lnTo>
                        <a:pt x="726" y="387"/>
                      </a:lnTo>
                      <a:lnTo>
                        <a:pt x="889" y="302"/>
                      </a:lnTo>
                      <a:lnTo>
                        <a:pt x="659" y="0"/>
                      </a:lnTo>
                      <a:close/>
                    </a:path>
                  </a:pathLst>
                </a:custGeom>
                <a:solidFill>
                  <a:srgbClr val="F985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37;p64"/>
                <p:cNvSpPr/>
                <p:nvPr/>
              </p:nvSpPr>
              <p:spPr>
                <a:xfrm flipH="1">
                  <a:off x="6962461" y="3390659"/>
                  <a:ext cx="195881" cy="11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8" extrusionOk="0">
                      <a:moveTo>
                        <a:pt x="641" y="0"/>
                      </a:moveTo>
                      <a:cubicBezTo>
                        <a:pt x="532" y="0"/>
                        <a:pt x="426" y="13"/>
                        <a:pt x="320" y="38"/>
                      </a:cubicBezTo>
                      <a:lnTo>
                        <a:pt x="314" y="38"/>
                      </a:lnTo>
                      <a:cubicBezTo>
                        <a:pt x="272" y="50"/>
                        <a:pt x="236" y="62"/>
                        <a:pt x="205" y="80"/>
                      </a:cubicBezTo>
                      <a:cubicBezTo>
                        <a:pt x="163" y="110"/>
                        <a:pt x="121" y="147"/>
                        <a:pt x="97" y="195"/>
                      </a:cubicBezTo>
                      <a:cubicBezTo>
                        <a:pt x="73" y="225"/>
                        <a:pt x="54" y="255"/>
                        <a:pt x="42" y="292"/>
                      </a:cubicBezTo>
                      <a:cubicBezTo>
                        <a:pt x="12" y="352"/>
                        <a:pt x="0" y="425"/>
                        <a:pt x="6" y="497"/>
                      </a:cubicBezTo>
                      <a:cubicBezTo>
                        <a:pt x="30" y="648"/>
                        <a:pt x="127" y="775"/>
                        <a:pt x="272" y="829"/>
                      </a:cubicBezTo>
                      <a:cubicBezTo>
                        <a:pt x="324" y="849"/>
                        <a:pt x="378" y="858"/>
                        <a:pt x="432" y="858"/>
                      </a:cubicBezTo>
                      <a:cubicBezTo>
                        <a:pt x="499" y="858"/>
                        <a:pt x="565" y="844"/>
                        <a:pt x="628" y="817"/>
                      </a:cubicBezTo>
                      <a:cubicBezTo>
                        <a:pt x="683" y="793"/>
                        <a:pt x="737" y="757"/>
                        <a:pt x="779" y="721"/>
                      </a:cubicBezTo>
                      <a:cubicBezTo>
                        <a:pt x="810" y="691"/>
                        <a:pt x="834" y="666"/>
                        <a:pt x="858" y="630"/>
                      </a:cubicBezTo>
                      <a:cubicBezTo>
                        <a:pt x="931" y="521"/>
                        <a:pt x="937" y="413"/>
                        <a:pt x="1051" y="358"/>
                      </a:cubicBezTo>
                      <a:cubicBezTo>
                        <a:pt x="1090" y="338"/>
                        <a:pt x="1131" y="330"/>
                        <a:pt x="1172" y="330"/>
                      </a:cubicBezTo>
                      <a:cubicBezTo>
                        <a:pt x="1255" y="330"/>
                        <a:pt x="1339" y="362"/>
                        <a:pt x="1408" y="394"/>
                      </a:cubicBezTo>
                      <a:cubicBezTo>
                        <a:pt x="1390" y="382"/>
                        <a:pt x="1070" y="38"/>
                        <a:pt x="707" y="2"/>
                      </a:cubicBezTo>
                      <a:cubicBezTo>
                        <a:pt x="685" y="1"/>
                        <a:pt x="663" y="0"/>
                        <a:pt x="6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38;p64"/>
                <p:cNvSpPr/>
                <p:nvPr/>
              </p:nvSpPr>
              <p:spPr>
                <a:xfrm flipH="1">
                  <a:off x="6962451" y="3390639"/>
                  <a:ext cx="152197" cy="87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628" extrusionOk="0">
                      <a:moveTo>
                        <a:pt x="291" y="0"/>
                      </a:moveTo>
                      <a:cubicBezTo>
                        <a:pt x="194" y="0"/>
                        <a:pt x="100" y="13"/>
                        <a:pt x="6" y="35"/>
                      </a:cubicBezTo>
                      <a:lnTo>
                        <a:pt x="0" y="35"/>
                      </a:lnTo>
                      <a:cubicBezTo>
                        <a:pt x="0" y="157"/>
                        <a:pt x="99" y="239"/>
                        <a:pt x="204" y="239"/>
                      </a:cubicBezTo>
                      <a:cubicBezTo>
                        <a:pt x="239" y="239"/>
                        <a:pt x="275" y="230"/>
                        <a:pt x="308" y="210"/>
                      </a:cubicBezTo>
                      <a:cubicBezTo>
                        <a:pt x="327" y="289"/>
                        <a:pt x="345" y="373"/>
                        <a:pt x="363" y="452"/>
                      </a:cubicBezTo>
                      <a:cubicBezTo>
                        <a:pt x="369" y="494"/>
                        <a:pt x="387" y="536"/>
                        <a:pt x="417" y="567"/>
                      </a:cubicBezTo>
                      <a:cubicBezTo>
                        <a:pt x="432" y="585"/>
                        <a:pt x="452" y="594"/>
                        <a:pt x="472" y="594"/>
                      </a:cubicBezTo>
                      <a:cubicBezTo>
                        <a:pt x="491" y="594"/>
                        <a:pt x="511" y="585"/>
                        <a:pt x="526" y="567"/>
                      </a:cubicBezTo>
                      <a:cubicBezTo>
                        <a:pt x="532" y="591"/>
                        <a:pt x="538" y="609"/>
                        <a:pt x="544" y="627"/>
                      </a:cubicBezTo>
                      <a:cubicBezTo>
                        <a:pt x="617" y="518"/>
                        <a:pt x="623" y="410"/>
                        <a:pt x="737" y="355"/>
                      </a:cubicBezTo>
                      <a:cubicBezTo>
                        <a:pt x="776" y="335"/>
                        <a:pt x="817" y="327"/>
                        <a:pt x="858" y="327"/>
                      </a:cubicBezTo>
                      <a:cubicBezTo>
                        <a:pt x="941" y="327"/>
                        <a:pt x="1025" y="359"/>
                        <a:pt x="1094" y="391"/>
                      </a:cubicBezTo>
                      <a:cubicBezTo>
                        <a:pt x="1076" y="379"/>
                        <a:pt x="756" y="35"/>
                        <a:pt x="393" y="5"/>
                      </a:cubicBezTo>
                      <a:cubicBezTo>
                        <a:pt x="359" y="2"/>
                        <a:pt x="325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39;p64"/>
                <p:cNvSpPr/>
                <p:nvPr/>
              </p:nvSpPr>
              <p:spPr>
                <a:xfrm flipH="1">
                  <a:off x="7147340" y="3466040"/>
                  <a:ext cx="33806" cy="5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88" extrusionOk="0">
                      <a:moveTo>
                        <a:pt x="73" y="0"/>
                      </a:moveTo>
                      <a:lnTo>
                        <a:pt x="1" y="25"/>
                      </a:lnTo>
                      <a:lnTo>
                        <a:pt x="176" y="387"/>
                      </a:lnTo>
                      <a:lnTo>
                        <a:pt x="243" y="35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458002" y="2751688"/>
            <a:ext cx="1903737" cy="2120968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4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" y="880025"/>
            <a:ext cx="9061771" cy="3202367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2671281" y="1674688"/>
            <a:ext cx="2804845" cy="16130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2671281" y="1773621"/>
            <a:ext cx="2804845" cy="10409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766848" y="3389586"/>
            <a:ext cx="2709278" cy="5409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33619" y="2244615"/>
            <a:ext cx="2342507" cy="16130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909848" y="2244615"/>
            <a:ext cx="1631731" cy="569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72815" y="2447457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11832"/>
            <a:ext cx="9350183" cy="5007984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10366" y="281241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864176" y="1606171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Warm Up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46" name="Google Shape;1246;p46"/>
          <p:cNvSpPr txBox="1">
            <a:spLocks noGrp="1"/>
          </p:cNvSpPr>
          <p:nvPr>
            <p:ph type="subTitle" idx="1"/>
          </p:nvPr>
        </p:nvSpPr>
        <p:spPr>
          <a:xfrm>
            <a:off x="2662983" y="2345535"/>
            <a:ext cx="3717776" cy="460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Let’s sing and do the actions</a:t>
            </a:r>
            <a:endParaRPr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253805" y="1970925"/>
            <a:ext cx="2381185" cy="2752602"/>
            <a:chOff x="6909000" y="2423704"/>
            <a:chExt cx="2161962" cy="2499184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7087670" y="2423704"/>
              <a:ext cx="1502704" cy="2499184"/>
              <a:chOff x="7087670" y="2423704"/>
              <a:chExt cx="1502704" cy="2499184"/>
            </a:xfrm>
          </p:grpSpPr>
          <p:sp>
            <p:nvSpPr>
              <p:cNvPr id="119" name="Google Shape;2239;p64"/>
              <p:cNvSpPr/>
              <p:nvPr/>
            </p:nvSpPr>
            <p:spPr>
              <a:xfrm rot="20312599" flipH="1">
                <a:off x="7165168" y="4215694"/>
                <a:ext cx="33806" cy="5398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1247" y="161365"/>
            <a:ext cx="6311153" cy="42582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un Action-Verbs Song for Kids- What Can You Do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0077" y="280146"/>
            <a:ext cx="5360895" cy="40206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1" b="96933" l="4320" r="45356">
                        <a14:foregroundMark x1="21382" y1="31902" x2="20950" y2="39877"/>
                      </a14:backgroundRemoval>
                    </a14:imgEffect>
                  </a14:imgLayer>
                </a14:imgProps>
              </a:ext>
            </a:extLst>
          </a:blip>
          <a:srcRect t="2189" r="56446"/>
          <a:stretch/>
        </p:blipFill>
        <p:spPr>
          <a:xfrm>
            <a:off x="-37850" y="2339788"/>
            <a:ext cx="1773118" cy="280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42" b="100000" l="42549" r="95896"/>
                    </a14:imgEffect>
                  </a14:imgLayer>
                </a14:imgProps>
              </a:ext>
            </a:extLst>
          </a:blip>
          <a:srcRect l="41626" t="-547"/>
          <a:stretch/>
        </p:blipFill>
        <p:spPr>
          <a:xfrm flipH="1">
            <a:off x="7470218" y="2420471"/>
            <a:ext cx="2364697" cy="2723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0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11832"/>
            <a:ext cx="9350183" cy="5007984"/>
          </a:xfrm>
          <a:prstGeom prst="rect">
            <a:avLst/>
          </a:prstGeom>
        </p:spPr>
      </p:pic>
      <p:pic>
        <p:nvPicPr>
          <p:cNvPr id="1026" name="Picture 2" descr="https://cdn4.vectorstock.com/i/thumb-large/47/23/little-african-school-girl-painting-cartoon-vector-390947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42" r="55042">
                        <a14:backgroundMark x1="43697" y1="45600" x2="43697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0" r="46034"/>
          <a:stretch/>
        </p:blipFill>
        <p:spPr bwMode="auto">
          <a:xfrm>
            <a:off x="4402970" y="165072"/>
            <a:ext cx="3384816" cy="49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8" name="Google Shape;1338;p49"/>
          <p:cNvGrpSpPr/>
          <p:nvPr/>
        </p:nvGrpSpPr>
        <p:grpSpPr>
          <a:xfrm flipH="1">
            <a:off x="2405175" y="4541575"/>
            <a:ext cx="764886" cy="525737"/>
            <a:chOff x="7445675" y="4337363"/>
            <a:chExt cx="764886" cy="525737"/>
          </a:xfrm>
        </p:grpSpPr>
        <p:sp>
          <p:nvSpPr>
            <p:cNvPr id="1339" name="Google Shape;1339;p49"/>
            <p:cNvSpPr/>
            <p:nvPr/>
          </p:nvSpPr>
          <p:spPr>
            <a:xfrm>
              <a:off x="7445675" y="4684850"/>
              <a:ext cx="764886" cy="178250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0" name="Google Shape;1340;p49"/>
            <p:cNvGrpSpPr/>
            <p:nvPr/>
          </p:nvGrpSpPr>
          <p:grpSpPr>
            <a:xfrm>
              <a:off x="7627550" y="4337363"/>
              <a:ext cx="485880" cy="474899"/>
              <a:chOff x="7786525" y="4184963"/>
              <a:chExt cx="485880" cy="474899"/>
            </a:xfrm>
          </p:grpSpPr>
          <p:sp>
            <p:nvSpPr>
              <p:cNvPr id="1341" name="Google Shape;1341;p49"/>
              <p:cNvSpPr/>
              <p:nvPr/>
            </p:nvSpPr>
            <p:spPr>
              <a:xfrm>
                <a:off x="8146866" y="4651114"/>
                <a:ext cx="142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46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7786525" y="4295863"/>
                <a:ext cx="374902" cy="36399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89" extrusionOk="0">
                    <a:moveTo>
                      <a:pt x="55" y="0"/>
                    </a:moveTo>
                    <a:cubicBezTo>
                      <a:pt x="37" y="36"/>
                      <a:pt x="31" y="73"/>
                      <a:pt x="25" y="109"/>
                    </a:cubicBezTo>
                    <a:lnTo>
                      <a:pt x="25" y="115"/>
                    </a:lnTo>
                    <a:lnTo>
                      <a:pt x="1" y="1499"/>
                    </a:lnTo>
                    <a:cubicBezTo>
                      <a:pt x="1" y="1644"/>
                      <a:pt x="110" y="1770"/>
                      <a:pt x="255" y="1789"/>
                    </a:cubicBezTo>
                    <a:lnTo>
                      <a:pt x="303" y="1789"/>
                    </a:lnTo>
                    <a:lnTo>
                      <a:pt x="1662" y="1764"/>
                    </a:lnTo>
                    <a:cubicBezTo>
                      <a:pt x="1699" y="1764"/>
                      <a:pt x="1735" y="1758"/>
                      <a:pt x="1771" y="1740"/>
                    </a:cubicBezTo>
                    <a:lnTo>
                      <a:pt x="1777" y="1740"/>
                    </a:lnTo>
                    <a:lnTo>
                      <a:pt x="1801" y="42"/>
                    </a:lnTo>
                    <a:lnTo>
                      <a:pt x="1801" y="3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7797716" y="4184963"/>
                <a:ext cx="474690" cy="465132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86" extrusionOk="0">
                    <a:moveTo>
                      <a:pt x="646" y="1"/>
                    </a:moveTo>
                    <a:cubicBezTo>
                      <a:pt x="579" y="1"/>
                      <a:pt x="509" y="30"/>
                      <a:pt x="459" y="74"/>
                    </a:cubicBezTo>
                    <a:lnTo>
                      <a:pt x="61" y="473"/>
                    </a:lnTo>
                    <a:cubicBezTo>
                      <a:pt x="36" y="497"/>
                      <a:pt x="18" y="527"/>
                      <a:pt x="0" y="557"/>
                    </a:cubicBezTo>
                    <a:lnTo>
                      <a:pt x="1746" y="587"/>
                    </a:lnTo>
                    <a:lnTo>
                      <a:pt x="1740" y="587"/>
                    </a:lnTo>
                    <a:lnTo>
                      <a:pt x="1722" y="2285"/>
                    </a:lnTo>
                    <a:cubicBezTo>
                      <a:pt x="1746" y="2273"/>
                      <a:pt x="1777" y="2261"/>
                      <a:pt x="1795" y="2243"/>
                    </a:cubicBezTo>
                    <a:lnTo>
                      <a:pt x="1813" y="2231"/>
                    </a:lnTo>
                    <a:lnTo>
                      <a:pt x="1849" y="2189"/>
                    </a:lnTo>
                    <a:lnTo>
                      <a:pt x="2012" y="2044"/>
                    </a:lnTo>
                    <a:lnTo>
                      <a:pt x="2055" y="2007"/>
                    </a:lnTo>
                    <a:lnTo>
                      <a:pt x="2193" y="1880"/>
                    </a:lnTo>
                    <a:lnTo>
                      <a:pt x="2236" y="1844"/>
                    </a:lnTo>
                    <a:lnTo>
                      <a:pt x="2242" y="1838"/>
                    </a:lnTo>
                    <a:cubicBezTo>
                      <a:pt x="2302" y="1784"/>
                      <a:pt x="2332" y="1705"/>
                      <a:pt x="2332" y="1621"/>
                    </a:cubicBezTo>
                    <a:lnTo>
                      <a:pt x="2332" y="352"/>
                    </a:lnTo>
                    <a:cubicBezTo>
                      <a:pt x="2332" y="273"/>
                      <a:pt x="2308" y="201"/>
                      <a:pt x="2254" y="146"/>
                    </a:cubicBezTo>
                    <a:lnTo>
                      <a:pt x="2236" y="128"/>
                    </a:lnTo>
                    <a:lnTo>
                      <a:pt x="2212" y="110"/>
                    </a:lnTo>
                    <a:lnTo>
                      <a:pt x="2193" y="98"/>
                    </a:lnTo>
                    <a:cubicBezTo>
                      <a:pt x="2193" y="98"/>
                      <a:pt x="2187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51" y="80"/>
                      <a:pt x="2139" y="74"/>
                      <a:pt x="2121" y="68"/>
                    </a:cubicBezTo>
                    <a:lnTo>
                      <a:pt x="2061" y="68"/>
                    </a:lnTo>
                    <a:lnTo>
                      <a:pt x="665" y="1"/>
                    </a:lnTo>
                    <a:cubicBezTo>
                      <a:pt x="659" y="1"/>
                      <a:pt x="652" y="1"/>
                      <a:pt x="6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7830881" y="4340007"/>
                <a:ext cx="287907" cy="28302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91" extrusionOk="0">
                    <a:moveTo>
                      <a:pt x="0" y="1"/>
                    </a:moveTo>
                    <a:lnTo>
                      <a:pt x="0" y="1390"/>
                    </a:lnTo>
                    <a:lnTo>
                      <a:pt x="1414" y="1390"/>
                    </a:lnTo>
                    <a:lnTo>
                      <a:pt x="14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7879917" y="4387823"/>
                <a:ext cx="181086" cy="18353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2" extrusionOk="0">
                    <a:moveTo>
                      <a:pt x="448" y="358"/>
                    </a:moveTo>
                    <a:lnTo>
                      <a:pt x="527" y="521"/>
                    </a:lnTo>
                    <a:lnTo>
                      <a:pt x="364" y="521"/>
                    </a:lnTo>
                    <a:lnTo>
                      <a:pt x="448" y="358"/>
                    </a:lnTo>
                    <a:close/>
                    <a:moveTo>
                      <a:pt x="431" y="0"/>
                    </a:moveTo>
                    <a:cubicBezTo>
                      <a:pt x="394" y="0"/>
                      <a:pt x="362" y="29"/>
                      <a:pt x="345" y="62"/>
                    </a:cubicBezTo>
                    <a:lnTo>
                      <a:pt x="19" y="744"/>
                    </a:lnTo>
                    <a:cubicBezTo>
                      <a:pt x="7" y="763"/>
                      <a:pt x="1" y="781"/>
                      <a:pt x="1" y="805"/>
                    </a:cubicBezTo>
                    <a:cubicBezTo>
                      <a:pt x="1" y="829"/>
                      <a:pt x="25" y="853"/>
                      <a:pt x="67" y="877"/>
                    </a:cubicBezTo>
                    <a:cubicBezTo>
                      <a:pt x="92" y="889"/>
                      <a:pt x="116" y="896"/>
                      <a:pt x="140" y="902"/>
                    </a:cubicBezTo>
                    <a:cubicBezTo>
                      <a:pt x="152" y="902"/>
                      <a:pt x="164" y="896"/>
                      <a:pt x="176" y="889"/>
                    </a:cubicBezTo>
                    <a:cubicBezTo>
                      <a:pt x="182" y="883"/>
                      <a:pt x="188" y="877"/>
                      <a:pt x="194" y="865"/>
                    </a:cubicBezTo>
                    <a:lnTo>
                      <a:pt x="212" y="829"/>
                    </a:lnTo>
                    <a:lnTo>
                      <a:pt x="279" y="696"/>
                    </a:lnTo>
                    <a:lnTo>
                      <a:pt x="611" y="696"/>
                    </a:lnTo>
                    <a:lnTo>
                      <a:pt x="678" y="829"/>
                    </a:lnTo>
                    <a:cubicBezTo>
                      <a:pt x="684" y="847"/>
                      <a:pt x="690" y="859"/>
                      <a:pt x="696" y="865"/>
                    </a:cubicBezTo>
                    <a:cubicBezTo>
                      <a:pt x="702" y="871"/>
                      <a:pt x="708" y="883"/>
                      <a:pt x="714" y="883"/>
                    </a:cubicBezTo>
                    <a:cubicBezTo>
                      <a:pt x="726" y="896"/>
                      <a:pt x="738" y="896"/>
                      <a:pt x="750" y="896"/>
                    </a:cubicBezTo>
                    <a:cubicBezTo>
                      <a:pt x="774" y="896"/>
                      <a:pt x="799" y="889"/>
                      <a:pt x="823" y="877"/>
                    </a:cubicBezTo>
                    <a:cubicBezTo>
                      <a:pt x="865" y="859"/>
                      <a:pt x="889" y="829"/>
                      <a:pt x="889" y="805"/>
                    </a:cubicBezTo>
                    <a:cubicBezTo>
                      <a:pt x="889" y="781"/>
                      <a:pt x="883" y="757"/>
                      <a:pt x="871" y="738"/>
                    </a:cubicBezTo>
                    <a:lnTo>
                      <a:pt x="545" y="62"/>
                    </a:lnTo>
                    <a:cubicBezTo>
                      <a:pt x="533" y="44"/>
                      <a:pt x="521" y="25"/>
                      <a:pt x="503" y="13"/>
                    </a:cubicBezTo>
                    <a:cubicBezTo>
                      <a:pt x="484" y="7"/>
                      <a:pt x="466" y="1"/>
                      <a:pt x="442" y="1"/>
                    </a:cubicBezTo>
                    <a:cubicBezTo>
                      <a:pt x="438" y="1"/>
                      <a:pt x="435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0" name="Google Shape;1360;p49"/>
          <p:cNvSpPr txBox="1">
            <a:spLocks noGrp="1"/>
          </p:cNvSpPr>
          <p:nvPr>
            <p:ph type="title" idx="2"/>
          </p:nvPr>
        </p:nvSpPr>
        <p:spPr>
          <a:xfrm>
            <a:off x="2724571" y="1492107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Presentation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361" name="Google Shape;1361;p49"/>
          <p:cNvSpPr txBox="1">
            <a:spLocks noGrp="1"/>
          </p:cNvSpPr>
          <p:nvPr>
            <p:ph type="title"/>
          </p:nvPr>
        </p:nvSpPr>
        <p:spPr>
          <a:xfrm flipH="1">
            <a:off x="3332202" y="275598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63" name="Google Shape;1363;p49"/>
          <p:cNvGrpSpPr/>
          <p:nvPr/>
        </p:nvGrpSpPr>
        <p:grpSpPr>
          <a:xfrm rot="926021">
            <a:off x="6819014" y="661198"/>
            <a:ext cx="1003352" cy="820722"/>
            <a:chOff x="-3597152" y="-1699"/>
            <a:chExt cx="2528551" cy="2068303"/>
          </a:xfrm>
        </p:grpSpPr>
        <p:sp>
          <p:nvSpPr>
            <p:cNvPr id="1364" name="Google Shape;1364;p49"/>
            <p:cNvSpPr/>
            <p:nvPr/>
          </p:nvSpPr>
          <p:spPr>
            <a:xfrm>
              <a:off x="-3597152" y="-1699"/>
              <a:ext cx="2528551" cy="2067309"/>
            </a:xfrm>
            <a:custGeom>
              <a:avLst/>
              <a:gdLst/>
              <a:ahLst/>
              <a:cxnLst/>
              <a:rect l="l" t="t" r="r" b="b"/>
              <a:pathLst>
                <a:path w="10092" h="8251" extrusionOk="0">
                  <a:moveTo>
                    <a:pt x="2840" y="0"/>
                  </a:moveTo>
                  <a:cubicBezTo>
                    <a:pt x="2810" y="0"/>
                    <a:pt x="2792" y="3"/>
                    <a:pt x="2792" y="3"/>
                  </a:cubicBezTo>
                  <a:cubicBezTo>
                    <a:pt x="1946" y="136"/>
                    <a:pt x="2115" y="1532"/>
                    <a:pt x="2115" y="1532"/>
                  </a:cubicBezTo>
                  <a:cubicBezTo>
                    <a:pt x="2121" y="1665"/>
                    <a:pt x="2145" y="1798"/>
                    <a:pt x="2182" y="1931"/>
                  </a:cubicBezTo>
                  <a:cubicBezTo>
                    <a:pt x="2073" y="1918"/>
                    <a:pt x="1965" y="1912"/>
                    <a:pt x="1857" y="1912"/>
                  </a:cubicBezTo>
                  <a:cubicBezTo>
                    <a:pt x="1706" y="1912"/>
                    <a:pt x="1556" y="1924"/>
                    <a:pt x="1408" y="1949"/>
                  </a:cubicBezTo>
                  <a:cubicBezTo>
                    <a:pt x="593" y="2057"/>
                    <a:pt x="363" y="2456"/>
                    <a:pt x="303" y="2728"/>
                  </a:cubicBezTo>
                  <a:cubicBezTo>
                    <a:pt x="262" y="2712"/>
                    <a:pt x="217" y="2704"/>
                    <a:pt x="171" y="2704"/>
                  </a:cubicBezTo>
                  <a:cubicBezTo>
                    <a:pt x="148" y="2704"/>
                    <a:pt x="125" y="2706"/>
                    <a:pt x="103" y="2710"/>
                  </a:cubicBezTo>
                  <a:cubicBezTo>
                    <a:pt x="103" y="2710"/>
                    <a:pt x="0" y="3048"/>
                    <a:pt x="158" y="3284"/>
                  </a:cubicBezTo>
                  <a:cubicBezTo>
                    <a:pt x="230" y="3266"/>
                    <a:pt x="297" y="3230"/>
                    <a:pt x="351" y="3175"/>
                  </a:cubicBezTo>
                  <a:cubicBezTo>
                    <a:pt x="613" y="3683"/>
                    <a:pt x="1490" y="3707"/>
                    <a:pt x="1658" y="3707"/>
                  </a:cubicBezTo>
                  <a:cubicBezTo>
                    <a:pt x="1676" y="3707"/>
                    <a:pt x="1686" y="3707"/>
                    <a:pt x="1686" y="3707"/>
                  </a:cubicBezTo>
                  <a:cubicBezTo>
                    <a:pt x="1958" y="3701"/>
                    <a:pt x="2236" y="3653"/>
                    <a:pt x="2496" y="3556"/>
                  </a:cubicBezTo>
                  <a:cubicBezTo>
                    <a:pt x="2502" y="3773"/>
                    <a:pt x="2532" y="3985"/>
                    <a:pt x="2581" y="4196"/>
                  </a:cubicBezTo>
                  <a:cubicBezTo>
                    <a:pt x="2659" y="4498"/>
                    <a:pt x="2792" y="4788"/>
                    <a:pt x="2967" y="5048"/>
                  </a:cubicBezTo>
                  <a:cubicBezTo>
                    <a:pt x="2532" y="5556"/>
                    <a:pt x="2315" y="6378"/>
                    <a:pt x="2315" y="6378"/>
                  </a:cubicBezTo>
                  <a:cubicBezTo>
                    <a:pt x="1861" y="7852"/>
                    <a:pt x="2671" y="8063"/>
                    <a:pt x="2713" y="8069"/>
                  </a:cubicBezTo>
                  <a:cubicBezTo>
                    <a:pt x="2750" y="8076"/>
                    <a:pt x="2786" y="8080"/>
                    <a:pt x="2821" y="8080"/>
                  </a:cubicBezTo>
                  <a:cubicBezTo>
                    <a:pt x="3535" y="8080"/>
                    <a:pt x="4073" y="6752"/>
                    <a:pt x="4073" y="6752"/>
                  </a:cubicBezTo>
                  <a:cubicBezTo>
                    <a:pt x="4194" y="6444"/>
                    <a:pt x="4278" y="6124"/>
                    <a:pt x="4327" y="5798"/>
                  </a:cubicBezTo>
                  <a:lnTo>
                    <a:pt x="4713" y="5798"/>
                  </a:lnTo>
                  <a:cubicBezTo>
                    <a:pt x="5007" y="5798"/>
                    <a:pt x="5304" y="5811"/>
                    <a:pt x="5643" y="5811"/>
                  </a:cubicBezTo>
                  <a:cubicBezTo>
                    <a:pt x="5812" y="5811"/>
                    <a:pt x="5992" y="5808"/>
                    <a:pt x="6188" y="5798"/>
                  </a:cubicBezTo>
                  <a:lnTo>
                    <a:pt x="6188" y="5798"/>
                  </a:lnTo>
                  <a:cubicBezTo>
                    <a:pt x="6139" y="6154"/>
                    <a:pt x="6133" y="6523"/>
                    <a:pt x="6164" y="6885"/>
                  </a:cubicBezTo>
                  <a:cubicBezTo>
                    <a:pt x="6245" y="8130"/>
                    <a:pt x="6732" y="8251"/>
                    <a:pt x="6903" y="8251"/>
                  </a:cubicBezTo>
                  <a:cubicBezTo>
                    <a:pt x="6935" y="8251"/>
                    <a:pt x="6956" y="8247"/>
                    <a:pt x="6961" y="8245"/>
                  </a:cubicBezTo>
                  <a:cubicBezTo>
                    <a:pt x="7173" y="8196"/>
                    <a:pt x="7306" y="7991"/>
                    <a:pt x="7402" y="7737"/>
                  </a:cubicBezTo>
                  <a:cubicBezTo>
                    <a:pt x="7657" y="8011"/>
                    <a:pt x="7900" y="8078"/>
                    <a:pt x="8077" y="8078"/>
                  </a:cubicBezTo>
                  <a:cubicBezTo>
                    <a:pt x="8236" y="8078"/>
                    <a:pt x="8343" y="8024"/>
                    <a:pt x="8357" y="8015"/>
                  </a:cubicBezTo>
                  <a:cubicBezTo>
                    <a:pt x="9028" y="7622"/>
                    <a:pt x="8508" y="6130"/>
                    <a:pt x="8508" y="6130"/>
                  </a:cubicBezTo>
                  <a:cubicBezTo>
                    <a:pt x="8278" y="5508"/>
                    <a:pt x="8037" y="5145"/>
                    <a:pt x="7813" y="4934"/>
                  </a:cubicBezTo>
                  <a:cubicBezTo>
                    <a:pt x="7880" y="4903"/>
                    <a:pt x="7934" y="4855"/>
                    <a:pt x="7982" y="4807"/>
                  </a:cubicBezTo>
                  <a:cubicBezTo>
                    <a:pt x="8127" y="4656"/>
                    <a:pt x="8224" y="4456"/>
                    <a:pt x="8339" y="4287"/>
                  </a:cubicBezTo>
                  <a:cubicBezTo>
                    <a:pt x="8478" y="4069"/>
                    <a:pt x="8623" y="3852"/>
                    <a:pt x="8750" y="3628"/>
                  </a:cubicBezTo>
                  <a:cubicBezTo>
                    <a:pt x="8840" y="3477"/>
                    <a:pt x="8889" y="3308"/>
                    <a:pt x="8889" y="3133"/>
                  </a:cubicBezTo>
                  <a:cubicBezTo>
                    <a:pt x="8895" y="2988"/>
                    <a:pt x="8828" y="2855"/>
                    <a:pt x="8713" y="2770"/>
                  </a:cubicBezTo>
                  <a:lnTo>
                    <a:pt x="9016" y="2275"/>
                  </a:lnTo>
                  <a:lnTo>
                    <a:pt x="8997" y="2263"/>
                  </a:lnTo>
                  <a:lnTo>
                    <a:pt x="8997" y="2263"/>
                  </a:lnTo>
                  <a:cubicBezTo>
                    <a:pt x="9072" y="2291"/>
                    <a:pt x="9149" y="2305"/>
                    <a:pt x="9227" y="2305"/>
                  </a:cubicBezTo>
                  <a:cubicBezTo>
                    <a:pt x="9478" y="2305"/>
                    <a:pt x="9732" y="2162"/>
                    <a:pt x="9880" y="1912"/>
                  </a:cubicBezTo>
                  <a:cubicBezTo>
                    <a:pt x="10091" y="1556"/>
                    <a:pt x="9994" y="1115"/>
                    <a:pt x="9668" y="921"/>
                  </a:cubicBezTo>
                  <a:cubicBezTo>
                    <a:pt x="9570" y="865"/>
                    <a:pt x="9462" y="838"/>
                    <a:pt x="9353" y="838"/>
                  </a:cubicBezTo>
                  <a:cubicBezTo>
                    <a:pt x="9100" y="838"/>
                    <a:pt x="8845" y="982"/>
                    <a:pt x="8701" y="1236"/>
                  </a:cubicBezTo>
                  <a:cubicBezTo>
                    <a:pt x="8508" y="1568"/>
                    <a:pt x="8574" y="1967"/>
                    <a:pt x="8834" y="2178"/>
                  </a:cubicBezTo>
                  <a:lnTo>
                    <a:pt x="8786" y="2148"/>
                  </a:lnTo>
                  <a:cubicBezTo>
                    <a:pt x="8786" y="2148"/>
                    <a:pt x="8514" y="2601"/>
                    <a:pt x="8490" y="2650"/>
                  </a:cubicBezTo>
                  <a:cubicBezTo>
                    <a:pt x="8466" y="2637"/>
                    <a:pt x="8435" y="2625"/>
                    <a:pt x="8405" y="2619"/>
                  </a:cubicBezTo>
                  <a:cubicBezTo>
                    <a:pt x="8355" y="2606"/>
                    <a:pt x="8306" y="2600"/>
                    <a:pt x="8259" y="2600"/>
                  </a:cubicBezTo>
                  <a:cubicBezTo>
                    <a:pt x="7859" y="2600"/>
                    <a:pt x="7574" y="3048"/>
                    <a:pt x="7390" y="3356"/>
                  </a:cubicBezTo>
                  <a:cubicBezTo>
                    <a:pt x="7257" y="3592"/>
                    <a:pt x="6925" y="4039"/>
                    <a:pt x="6864" y="4414"/>
                  </a:cubicBezTo>
                  <a:cubicBezTo>
                    <a:pt x="6689" y="4359"/>
                    <a:pt x="6381" y="4323"/>
                    <a:pt x="5729" y="4293"/>
                  </a:cubicBezTo>
                  <a:cubicBezTo>
                    <a:pt x="5245" y="4270"/>
                    <a:pt x="5133" y="4261"/>
                    <a:pt x="5012" y="4261"/>
                  </a:cubicBezTo>
                  <a:cubicBezTo>
                    <a:pt x="4912" y="4261"/>
                    <a:pt x="4807" y="4267"/>
                    <a:pt x="4490" y="4275"/>
                  </a:cubicBezTo>
                  <a:lnTo>
                    <a:pt x="4387" y="4275"/>
                  </a:lnTo>
                  <a:cubicBezTo>
                    <a:pt x="4345" y="4009"/>
                    <a:pt x="4278" y="3755"/>
                    <a:pt x="4176" y="3508"/>
                  </a:cubicBezTo>
                  <a:cubicBezTo>
                    <a:pt x="4013" y="3073"/>
                    <a:pt x="3813" y="2831"/>
                    <a:pt x="3620" y="2698"/>
                  </a:cubicBezTo>
                  <a:cubicBezTo>
                    <a:pt x="4000" y="2456"/>
                    <a:pt x="4266" y="1931"/>
                    <a:pt x="4266" y="1931"/>
                  </a:cubicBezTo>
                  <a:cubicBezTo>
                    <a:pt x="4943" y="541"/>
                    <a:pt x="4091" y="281"/>
                    <a:pt x="4091" y="281"/>
                  </a:cubicBezTo>
                  <a:cubicBezTo>
                    <a:pt x="4022" y="261"/>
                    <a:pt x="3951" y="250"/>
                    <a:pt x="3880" y="250"/>
                  </a:cubicBezTo>
                  <a:cubicBezTo>
                    <a:pt x="3721" y="250"/>
                    <a:pt x="3564" y="302"/>
                    <a:pt x="3439" y="402"/>
                  </a:cubicBezTo>
                  <a:cubicBezTo>
                    <a:pt x="3247" y="38"/>
                    <a:pt x="2954" y="0"/>
                    <a:pt x="2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-3109583" y="-196"/>
              <a:ext cx="421926" cy="647929"/>
            </a:xfrm>
            <a:custGeom>
              <a:avLst/>
              <a:gdLst/>
              <a:ahLst/>
              <a:cxnLst/>
              <a:rect l="l" t="t" r="r" b="b"/>
              <a:pathLst>
                <a:path w="1684" h="2586" extrusionOk="0">
                  <a:moveTo>
                    <a:pt x="891" y="1"/>
                  </a:moveTo>
                  <a:cubicBezTo>
                    <a:pt x="863" y="1"/>
                    <a:pt x="846" y="3"/>
                    <a:pt x="846" y="3"/>
                  </a:cubicBezTo>
                  <a:cubicBezTo>
                    <a:pt x="0" y="130"/>
                    <a:pt x="169" y="1526"/>
                    <a:pt x="169" y="1526"/>
                  </a:cubicBezTo>
                  <a:cubicBezTo>
                    <a:pt x="238" y="2509"/>
                    <a:pt x="789" y="2585"/>
                    <a:pt x="945" y="2585"/>
                  </a:cubicBezTo>
                  <a:cubicBezTo>
                    <a:pt x="967" y="2585"/>
                    <a:pt x="981" y="2584"/>
                    <a:pt x="985" y="2583"/>
                  </a:cubicBezTo>
                  <a:cubicBezTo>
                    <a:pt x="1638" y="2499"/>
                    <a:pt x="1668" y="1357"/>
                    <a:pt x="1668" y="1357"/>
                  </a:cubicBezTo>
                  <a:cubicBezTo>
                    <a:pt x="1683" y="90"/>
                    <a:pt x="1066" y="1"/>
                    <a:pt x="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-3038427" y="637706"/>
              <a:ext cx="649676" cy="734119"/>
            </a:xfrm>
            <a:custGeom>
              <a:avLst/>
              <a:gdLst/>
              <a:ahLst/>
              <a:cxnLst/>
              <a:rect l="l" t="t" r="r" b="b"/>
              <a:pathLst>
                <a:path w="2593" h="2930" extrusionOk="0">
                  <a:moveTo>
                    <a:pt x="934" y="0"/>
                  </a:moveTo>
                  <a:cubicBezTo>
                    <a:pt x="797" y="0"/>
                    <a:pt x="703" y="37"/>
                    <a:pt x="689" y="43"/>
                  </a:cubicBezTo>
                  <a:cubicBezTo>
                    <a:pt x="0" y="357"/>
                    <a:pt x="351" y="1644"/>
                    <a:pt x="351" y="1644"/>
                  </a:cubicBezTo>
                  <a:cubicBezTo>
                    <a:pt x="668" y="2745"/>
                    <a:pt x="1164" y="2930"/>
                    <a:pt x="1461" y="2930"/>
                  </a:cubicBezTo>
                  <a:cubicBezTo>
                    <a:pt x="1611" y="2930"/>
                    <a:pt x="1710" y="2883"/>
                    <a:pt x="1710" y="2883"/>
                  </a:cubicBezTo>
                  <a:cubicBezTo>
                    <a:pt x="2592" y="2460"/>
                    <a:pt x="1946" y="956"/>
                    <a:pt x="1946" y="956"/>
                  </a:cubicBezTo>
                  <a:cubicBezTo>
                    <a:pt x="1640" y="144"/>
                    <a:pt x="1205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-2099869" y="1206958"/>
              <a:ext cx="401381" cy="859646"/>
            </a:xfrm>
            <a:custGeom>
              <a:avLst/>
              <a:gdLst/>
              <a:ahLst/>
              <a:cxnLst/>
              <a:rect l="l" t="t" r="r" b="b"/>
              <a:pathLst>
                <a:path w="1602" h="3431" extrusionOk="0">
                  <a:moveTo>
                    <a:pt x="861" y="1"/>
                  </a:moveTo>
                  <a:cubicBezTo>
                    <a:pt x="822" y="1"/>
                    <a:pt x="798" y="7"/>
                    <a:pt x="798" y="7"/>
                  </a:cubicBezTo>
                  <a:cubicBezTo>
                    <a:pt x="0" y="218"/>
                    <a:pt x="188" y="2061"/>
                    <a:pt x="188" y="2061"/>
                  </a:cubicBezTo>
                  <a:cubicBezTo>
                    <a:pt x="270" y="3325"/>
                    <a:pt x="767" y="3431"/>
                    <a:pt x="933" y="3431"/>
                  </a:cubicBezTo>
                  <a:cubicBezTo>
                    <a:pt x="961" y="3431"/>
                    <a:pt x="980" y="3428"/>
                    <a:pt x="985" y="3427"/>
                  </a:cubicBezTo>
                  <a:cubicBezTo>
                    <a:pt x="1601" y="3282"/>
                    <a:pt x="1601" y="1765"/>
                    <a:pt x="1601" y="1765"/>
                  </a:cubicBezTo>
                  <a:cubicBezTo>
                    <a:pt x="1591" y="141"/>
                    <a:pt x="1048" y="1"/>
                    <a:pt x="8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-2847772" y="1061405"/>
              <a:ext cx="1099435" cy="394361"/>
            </a:xfrm>
            <a:custGeom>
              <a:avLst/>
              <a:gdLst/>
              <a:ahLst/>
              <a:cxnLst/>
              <a:rect l="l" t="t" r="r" b="b"/>
              <a:pathLst>
                <a:path w="4388" h="1551" extrusionOk="0">
                  <a:moveTo>
                    <a:pt x="1995" y="0"/>
                  </a:moveTo>
                  <a:cubicBezTo>
                    <a:pt x="1902" y="0"/>
                    <a:pt x="1789" y="4"/>
                    <a:pt x="1499" y="9"/>
                  </a:cubicBezTo>
                  <a:cubicBezTo>
                    <a:pt x="1191" y="15"/>
                    <a:pt x="834" y="9"/>
                    <a:pt x="538" y="112"/>
                  </a:cubicBezTo>
                  <a:cubicBezTo>
                    <a:pt x="0" y="299"/>
                    <a:pt x="6" y="776"/>
                    <a:pt x="6" y="776"/>
                  </a:cubicBezTo>
                  <a:cubicBezTo>
                    <a:pt x="106" y="1526"/>
                    <a:pt x="814" y="1538"/>
                    <a:pt x="856" y="1538"/>
                  </a:cubicBezTo>
                  <a:cubicBezTo>
                    <a:pt x="858" y="1538"/>
                    <a:pt x="858" y="1538"/>
                    <a:pt x="858" y="1538"/>
                  </a:cubicBezTo>
                  <a:lnTo>
                    <a:pt x="1722" y="1538"/>
                  </a:lnTo>
                  <a:cubicBezTo>
                    <a:pt x="2025" y="1538"/>
                    <a:pt x="2332" y="1551"/>
                    <a:pt x="2684" y="1551"/>
                  </a:cubicBezTo>
                  <a:cubicBezTo>
                    <a:pt x="2860" y="1551"/>
                    <a:pt x="3048" y="1548"/>
                    <a:pt x="3251" y="1538"/>
                  </a:cubicBezTo>
                  <a:cubicBezTo>
                    <a:pt x="3716" y="1507"/>
                    <a:pt x="3898" y="1471"/>
                    <a:pt x="4049" y="1338"/>
                  </a:cubicBezTo>
                  <a:cubicBezTo>
                    <a:pt x="4375" y="1060"/>
                    <a:pt x="4387" y="565"/>
                    <a:pt x="4079" y="275"/>
                  </a:cubicBezTo>
                  <a:cubicBezTo>
                    <a:pt x="3934" y="136"/>
                    <a:pt x="3765" y="81"/>
                    <a:pt x="2738" y="33"/>
                  </a:cubicBezTo>
                  <a:cubicBezTo>
                    <a:pt x="2221" y="8"/>
                    <a:pt x="2129" y="0"/>
                    <a:pt x="1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-1987873" y="649482"/>
              <a:ext cx="616353" cy="608592"/>
            </a:xfrm>
            <a:custGeom>
              <a:avLst/>
              <a:gdLst/>
              <a:ahLst/>
              <a:cxnLst/>
              <a:rect l="l" t="t" r="r" b="b"/>
              <a:pathLst>
                <a:path w="2460" h="2429" extrusionOk="0">
                  <a:moveTo>
                    <a:pt x="1835" y="1"/>
                  </a:moveTo>
                  <a:cubicBezTo>
                    <a:pt x="1430" y="1"/>
                    <a:pt x="1146" y="449"/>
                    <a:pt x="967" y="757"/>
                  </a:cubicBezTo>
                  <a:cubicBezTo>
                    <a:pt x="744" y="1138"/>
                    <a:pt x="0" y="2075"/>
                    <a:pt x="756" y="2371"/>
                  </a:cubicBezTo>
                  <a:cubicBezTo>
                    <a:pt x="847" y="2409"/>
                    <a:pt x="943" y="2428"/>
                    <a:pt x="1039" y="2428"/>
                  </a:cubicBezTo>
                  <a:cubicBezTo>
                    <a:pt x="1229" y="2428"/>
                    <a:pt x="1417" y="2354"/>
                    <a:pt x="1553" y="2214"/>
                  </a:cubicBezTo>
                  <a:cubicBezTo>
                    <a:pt x="1692" y="2063"/>
                    <a:pt x="1795" y="1863"/>
                    <a:pt x="1910" y="1694"/>
                  </a:cubicBezTo>
                  <a:cubicBezTo>
                    <a:pt x="2049" y="1477"/>
                    <a:pt x="2194" y="1259"/>
                    <a:pt x="2321" y="1035"/>
                  </a:cubicBezTo>
                  <a:cubicBezTo>
                    <a:pt x="2411" y="884"/>
                    <a:pt x="2460" y="715"/>
                    <a:pt x="2460" y="540"/>
                  </a:cubicBezTo>
                  <a:cubicBezTo>
                    <a:pt x="2460" y="341"/>
                    <a:pt x="2369" y="226"/>
                    <a:pt x="2206" y="123"/>
                  </a:cubicBezTo>
                  <a:cubicBezTo>
                    <a:pt x="2133" y="75"/>
                    <a:pt x="2061" y="45"/>
                    <a:pt x="1982" y="20"/>
                  </a:cubicBezTo>
                  <a:cubicBezTo>
                    <a:pt x="1931" y="7"/>
                    <a:pt x="1882" y="1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-1470238" y="208262"/>
              <a:ext cx="401632" cy="487325"/>
            </a:xfrm>
            <a:custGeom>
              <a:avLst/>
              <a:gdLst/>
              <a:ahLst/>
              <a:cxnLst/>
              <a:rect l="l" t="t" r="r" b="b"/>
              <a:pathLst>
                <a:path w="1603" h="1945" extrusionOk="0">
                  <a:moveTo>
                    <a:pt x="864" y="0"/>
                  </a:moveTo>
                  <a:cubicBezTo>
                    <a:pt x="611" y="0"/>
                    <a:pt x="356" y="144"/>
                    <a:pt x="212" y="398"/>
                  </a:cubicBezTo>
                  <a:cubicBezTo>
                    <a:pt x="37" y="682"/>
                    <a:pt x="67" y="1044"/>
                    <a:pt x="291" y="1286"/>
                  </a:cubicBezTo>
                  <a:cubicBezTo>
                    <a:pt x="212" y="1419"/>
                    <a:pt x="7" y="1781"/>
                    <a:pt x="1" y="1799"/>
                  </a:cubicBezTo>
                  <a:lnTo>
                    <a:pt x="236" y="1944"/>
                  </a:lnTo>
                  <a:lnTo>
                    <a:pt x="533" y="1443"/>
                  </a:lnTo>
                  <a:cubicBezTo>
                    <a:pt x="600" y="1467"/>
                    <a:pt x="670" y="1478"/>
                    <a:pt x="740" y="1478"/>
                  </a:cubicBezTo>
                  <a:cubicBezTo>
                    <a:pt x="992" y="1478"/>
                    <a:pt x="1249" y="1331"/>
                    <a:pt x="1391" y="1080"/>
                  </a:cubicBezTo>
                  <a:cubicBezTo>
                    <a:pt x="1602" y="718"/>
                    <a:pt x="1505" y="277"/>
                    <a:pt x="1179" y="83"/>
                  </a:cubicBezTo>
                  <a:cubicBezTo>
                    <a:pt x="1081" y="27"/>
                    <a:pt x="973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-1427645" y="235071"/>
              <a:ext cx="163609" cy="209462"/>
            </a:xfrm>
            <a:custGeom>
              <a:avLst/>
              <a:gdLst/>
              <a:ahLst/>
              <a:cxnLst/>
              <a:rect l="l" t="t" r="r" b="b"/>
              <a:pathLst>
                <a:path w="653" h="836" extrusionOk="0">
                  <a:moveTo>
                    <a:pt x="568" y="1"/>
                  </a:moveTo>
                  <a:cubicBezTo>
                    <a:pt x="526" y="1"/>
                    <a:pt x="483" y="13"/>
                    <a:pt x="441" y="37"/>
                  </a:cubicBezTo>
                  <a:cubicBezTo>
                    <a:pt x="308" y="103"/>
                    <a:pt x="193" y="212"/>
                    <a:pt x="115" y="345"/>
                  </a:cubicBezTo>
                  <a:cubicBezTo>
                    <a:pt x="36" y="478"/>
                    <a:pt x="0" y="641"/>
                    <a:pt x="24" y="798"/>
                  </a:cubicBezTo>
                  <a:cubicBezTo>
                    <a:pt x="30" y="814"/>
                    <a:pt x="35" y="835"/>
                    <a:pt x="49" y="835"/>
                  </a:cubicBezTo>
                  <a:cubicBezTo>
                    <a:pt x="51" y="835"/>
                    <a:pt x="52" y="835"/>
                    <a:pt x="54" y="834"/>
                  </a:cubicBezTo>
                  <a:cubicBezTo>
                    <a:pt x="48" y="696"/>
                    <a:pt x="85" y="569"/>
                    <a:pt x="157" y="454"/>
                  </a:cubicBezTo>
                  <a:cubicBezTo>
                    <a:pt x="230" y="345"/>
                    <a:pt x="338" y="254"/>
                    <a:pt x="459" y="206"/>
                  </a:cubicBezTo>
                  <a:cubicBezTo>
                    <a:pt x="532" y="176"/>
                    <a:pt x="641" y="170"/>
                    <a:pt x="653" y="91"/>
                  </a:cubicBezTo>
                  <a:cubicBezTo>
                    <a:pt x="647" y="43"/>
                    <a:pt x="616" y="7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-2918915" y="1056126"/>
              <a:ext cx="74413" cy="152586"/>
            </a:xfrm>
            <a:custGeom>
              <a:avLst/>
              <a:gdLst/>
              <a:ahLst/>
              <a:cxnLst/>
              <a:rect l="l" t="t" r="r" b="b"/>
              <a:pathLst>
                <a:path w="297" h="609" extrusionOk="0">
                  <a:moveTo>
                    <a:pt x="62" y="0"/>
                  </a:moveTo>
                  <a:cubicBezTo>
                    <a:pt x="49" y="0"/>
                    <a:pt x="36" y="4"/>
                    <a:pt x="25" y="11"/>
                  </a:cubicBezTo>
                  <a:cubicBezTo>
                    <a:pt x="0" y="35"/>
                    <a:pt x="6" y="77"/>
                    <a:pt x="12" y="113"/>
                  </a:cubicBezTo>
                  <a:cubicBezTo>
                    <a:pt x="37" y="192"/>
                    <a:pt x="67" y="264"/>
                    <a:pt x="103" y="343"/>
                  </a:cubicBezTo>
                  <a:cubicBezTo>
                    <a:pt x="133" y="403"/>
                    <a:pt x="170" y="470"/>
                    <a:pt x="212" y="530"/>
                  </a:cubicBezTo>
                  <a:cubicBezTo>
                    <a:pt x="224" y="542"/>
                    <a:pt x="254" y="609"/>
                    <a:pt x="272" y="609"/>
                  </a:cubicBezTo>
                  <a:cubicBezTo>
                    <a:pt x="296" y="609"/>
                    <a:pt x="296" y="579"/>
                    <a:pt x="296" y="560"/>
                  </a:cubicBezTo>
                  <a:cubicBezTo>
                    <a:pt x="284" y="524"/>
                    <a:pt x="266" y="488"/>
                    <a:pt x="248" y="458"/>
                  </a:cubicBezTo>
                  <a:cubicBezTo>
                    <a:pt x="236" y="421"/>
                    <a:pt x="218" y="385"/>
                    <a:pt x="206" y="349"/>
                  </a:cubicBezTo>
                  <a:cubicBezTo>
                    <a:pt x="182" y="276"/>
                    <a:pt x="164" y="204"/>
                    <a:pt x="151" y="125"/>
                  </a:cubicBezTo>
                  <a:cubicBezTo>
                    <a:pt x="145" y="95"/>
                    <a:pt x="133" y="59"/>
                    <a:pt x="115" y="29"/>
                  </a:cubicBezTo>
                  <a:cubicBezTo>
                    <a:pt x="104" y="10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-1842555" y="689570"/>
              <a:ext cx="289385" cy="382844"/>
            </a:xfrm>
            <a:custGeom>
              <a:avLst/>
              <a:gdLst/>
              <a:ahLst/>
              <a:cxnLst/>
              <a:rect l="l" t="t" r="r" b="b"/>
              <a:pathLst>
                <a:path w="1155" h="1528" extrusionOk="0">
                  <a:moveTo>
                    <a:pt x="1092" y="1"/>
                  </a:moveTo>
                  <a:cubicBezTo>
                    <a:pt x="1083" y="1"/>
                    <a:pt x="1073" y="2"/>
                    <a:pt x="1064" y="5"/>
                  </a:cubicBezTo>
                  <a:cubicBezTo>
                    <a:pt x="1034" y="17"/>
                    <a:pt x="1010" y="36"/>
                    <a:pt x="985" y="60"/>
                  </a:cubicBezTo>
                  <a:cubicBezTo>
                    <a:pt x="550" y="471"/>
                    <a:pt x="218" y="972"/>
                    <a:pt x="0" y="1528"/>
                  </a:cubicBezTo>
                  <a:cubicBezTo>
                    <a:pt x="13" y="1516"/>
                    <a:pt x="363" y="869"/>
                    <a:pt x="732" y="495"/>
                  </a:cubicBezTo>
                  <a:cubicBezTo>
                    <a:pt x="828" y="392"/>
                    <a:pt x="967" y="253"/>
                    <a:pt x="1070" y="156"/>
                  </a:cubicBezTo>
                  <a:cubicBezTo>
                    <a:pt x="1112" y="126"/>
                    <a:pt x="1142" y="84"/>
                    <a:pt x="1155" y="36"/>
                  </a:cubicBezTo>
                  <a:cubicBezTo>
                    <a:pt x="1141" y="13"/>
                    <a:pt x="1118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-3553306" y="477354"/>
              <a:ext cx="785975" cy="451496"/>
            </a:xfrm>
            <a:custGeom>
              <a:avLst/>
              <a:gdLst/>
              <a:ahLst/>
              <a:cxnLst/>
              <a:rect l="l" t="t" r="r" b="b"/>
              <a:pathLst>
                <a:path w="3137" h="1802" extrusionOk="0">
                  <a:moveTo>
                    <a:pt x="1692" y="1"/>
                  </a:moveTo>
                  <a:cubicBezTo>
                    <a:pt x="1431" y="1"/>
                    <a:pt x="1233" y="37"/>
                    <a:pt x="1233" y="37"/>
                  </a:cubicBezTo>
                  <a:cubicBezTo>
                    <a:pt x="1" y="200"/>
                    <a:pt x="103" y="1028"/>
                    <a:pt x="109" y="1076"/>
                  </a:cubicBezTo>
                  <a:cubicBezTo>
                    <a:pt x="236" y="1771"/>
                    <a:pt x="1295" y="1801"/>
                    <a:pt x="1478" y="1801"/>
                  </a:cubicBezTo>
                  <a:cubicBezTo>
                    <a:pt x="1496" y="1801"/>
                    <a:pt x="1505" y="1801"/>
                    <a:pt x="1505" y="1801"/>
                  </a:cubicBezTo>
                  <a:cubicBezTo>
                    <a:pt x="3137" y="1728"/>
                    <a:pt x="2949" y="750"/>
                    <a:pt x="2949" y="750"/>
                  </a:cubicBezTo>
                  <a:cubicBezTo>
                    <a:pt x="2829" y="115"/>
                    <a:pt x="2159" y="1"/>
                    <a:pt x="1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-3447323" y="524207"/>
              <a:ext cx="200189" cy="165365"/>
            </a:xfrm>
            <a:custGeom>
              <a:avLst/>
              <a:gdLst/>
              <a:ahLst/>
              <a:cxnLst/>
              <a:rect l="l" t="t" r="r" b="b"/>
              <a:pathLst>
                <a:path w="799" h="660" extrusionOk="0">
                  <a:moveTo>
                    <a:pt x="738" y="1"/>
                  </a:moveTo>
                  <a:cubicBezTo>
                    <a:pt x="363" y="13"/>
                    <a:pt x="55" y="291"/>
                    <a:pt x="1" y="659"/>
                  </a:cubicBezTo>
                  <a:cubicBezTo>
                    <a:pt x="1" y="659"/>
                    <a:pt x="140" y="303"/>
                    <a:pt x="381" y="236"/>
                  </a:cubicBezTo>
                  <a:cubicBezTo>
                    <a:pt x="466" y="212"/>
                    <a:pt x="544" y="194"/>
                    <a:pt x="629" y="176"/>
                  </a:cubicBezTo>
                  <a:cubicBezTo>
                    <a:pt x="683" y="164"/>
                    <a:pt x="792" y="164"/>
                    <a:pt x="798" y="79"/>
                  </a:cubicBezTo>
                  <a:cubicBezTo>
                    <a:pt x="798" y="43"/>
                    <a:pt x="774" y="13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-3141403" y="661759"/>
              <a:ext cx="103978" cy="87944"/>
            </a:xfrm>
            <a:custGeom>
              <a:avLst/>
              <a:gdLst/>
              <a:ahLst/>
              <a:cxnLst/>
              <a:rect l="l" t="t" r="r" b="b"/>
              <a:pathLst>
                <a:path w="415" h="351" extrusionOk="0">
                  <a:moveTo>
                    <a:pt x="191" y="0"/>
                  </a:moveTo>
                  <a:cubicBezTo>
                    <a:pt x="174" y="0"/>
                    <a:pt x="157" y="3"/>
                    <a:pt x="139" y="8"/>
                  </a:cubicBezTo>
                  <a:cubicBezTo>
                    <a:pt x="49" y="44"/>
                    <a:pt x="0" y="141"/>
                    <a:pt x="30" y="231"/>
                  </a:cubicBezTo>
                  <a:cubicBezTo>
                    <a:pt x="56" y="309"/>
                    <a:pt x="126" y="350"/>
                    <a:pt x="196" y="350"/>
                  </a:cubicBezTo>
                  <a:cubicBezTo>
                    <a:pt x="256" y="350"/>
                    <a:pt x="317" y="320"/>
                    <a:pt x="351" y="255"/>
                  </a:cubicBezTo>
                  <a:cubicBezTo>
                    <a:pt x="415" y="133"/>
                    <a:pt x="318" y="0"/>
                    <a:pt x="191" y="0"/>
                  </a:cubicBezTo>
                  <a:close/>
                </a:path>
              </a:pathLst>
            </a:custGeom>
            <a:solidFill>
              <a:srgbClr val="1D1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-3011367" y="60938"/>
              <a:ext cx="652933" cy="645674"/>
            </a:xfrm>
            <a:custGeom>
              <a:avLst/>
              <a:gdLst/>
              <a:ahLst/>
              <a:cxnLst/>
              <a:rect l="l" t="t" r="r" b="b"/>
              <a:pathLst>
                <a:path w="2606" h="2577" extrusionOk="0">
                  <a:moveTo>
                    <a:pt x="1552" y="0"/>
                  </a:moveTo>
                  <a:cubicBezTo>
                    <a:pt x="821" y="0"/>
                    <a:pt x="430" y="1179"/>
                    <a:pt x="430" y="1179"/>
                  </a:cubicBezTo>
                  <a:cubicBezTo>
                    <a:pt x="1" y="2273"/>
                    <a:pt x="690" y="2539"/>
                    <a:pt x="732" y="2551"/>
                  </a:cubicBezTo>
                  <a:cubicBezTo>
                    <a:pt x="789" y="2569"/>
                    <a:pt x="845" y="2577"/>
                    <a:pt x="901" y="2577"/>
                  </a:cubicBezTo>
                  <a:cubicBezTo>
                    <a:pt x="1475" y="2577"/>
                    <a:pt x="1923" y="1687"/>
                    <a:pt x="1928" y="1687"/>
                  </a:cubicBezTo>
                  <a:cubicBezTo>
                    <a:pt x="2605" y="291"/>
                    <a:pt x="1759" y="31"/>
                    <a:pt x="1759" y="31"/>
                  </a:cubicBezTo>
                  <a:cubicBezTo>
                    <a:pt x="1687" y="10"/>
                    <a:pt x="1618" y="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-2900875" y="141115"/>
              <a:ext cx="194928" cy="400383"/>
            </a:xfrm>
            <a:custGeom>
              <a:avLst/>
              <a:gdLst/>
              <a:ahLst/>
              <a:cxnLst/>
              <a:rect l="l" t="t" r="r" b="b"/>
              <a:pathLst>
                <a:path w="778" h="1598" extrusionOk="0">
                  <a:moveTo>
                    <a:pt x="651" y="0"/>
                  </a:moveTo>
                  <a:cubicBezTo>
                    <a:pt x="638" y="0"/>
                    <a:pt x="624" y="2"/>
                    <a:pt x="611" y="7"/>
                  </a:cubicBezTo>
                  <a:cubicBezTo>
                    <a:pt x="557" y="31"/>
                    <a:pt x="508" y="61"/>
                    <a:pt x="466" y="104"/>
                  </a:cubicBezTo>
                  <a:cubicBezTo>
                    <a:pt x="394" y="182"/>
                    <a:pt x="339" y="267"/>
                    <a:pt x="303" y="364"/>
                  </a:cubicBezTo>
                  <a:cubicBezTo>
                    <a:pt x="218" y="551"/>
                    <a:pt x="152" y="750"/>
                    <a:pt x="104" y="956"/>
                  </a:cubicBezTo>
                  <a:cubicBezTo>
                    <a:pt x="61" y="1131"/>
                    <a:pt x="1" y="1354"/>
                    <a:pt x="19" y="1536"/>
                  </a:cubicBezTo>
                  <a:cubicBezTo>
                    <a:pt x="24" y="1565"/>
                    <a:pt x="48" y="1597"/>
                    <a:pt x="76" y="1597"/>
                  </a:cubicBezTo>
                  <a:cubicBezTo>
                    <a:pt x="83" y="1597"/>
                    <a:pt x="90" y="1595"/>
                    <a:pt x="98" y="1590"/>
                  </a:cubicBezTo>
                  <a:cubicBezTo>
                    <a:pt x="110" y="1578"/>
                    <a:pt x="122" y="1566"/>
                    <a:pt x="122" y="1548"/>
                  </a:cubicBezTo>
                  <a:cubicBezTo>
                    <a:pt x="122" y="1524"/>
                    <a:pt x="122" y="1493"/>
                    <a:pt x="122" y="1469"/>
                  </a:cubicBezTo>
                  <a:cubicBezTo>
                    <a:pt x="128" y="1282"/>
                    <a:pt x="170" y="1095"/>
                    <a:pt x="255" y="925"/>
                  </a:cubicBezTo>
                  <a:cubicBezTo>
                    <a:pt x="333" y="732"/>
                    <a:pt x="448" y="557"/>
                    <a:pt x="581" y="406"/>
                  </a:cubicBezTo>
                  <a:cubicBezTo>
                    <a:pt x="641" y="351"/>
                    <a:pt x="690" y="285"/>
                    <a:pt x="732" y="213"/>
                  </a:cubicBezTo>
                  <a:cubicBezTo>
                    <a:pt x="744" y="188"/>
                    <a:pt x="756" y="164"/>
                    <a:pt x="762" y="140"/>
                  </a:cubicBezTo>
                  <a:cubicBezTo>
                    <a:pt x="778" y="64"/>
                    <a:pt x="720" y="0"/>
                    <a:pt x="651" y="0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-2075816" y="1169375"/>
              <a:ext cx="740626" cy="854384"/>
            </a:xfrm>
            <a:custGeom>
              <a:avLst/>
              <a:gdLst/>
              <a:ahLst/>
              <a:cxnLst/>
              <a:rect l="l" t="t" r="r" b="b"/>
              <a:pathLst>
                <a:path w="2956" h="3410" extrusionOk="0">
                  <a:moveTo>
                    <a:pt x="1148" y="0"/>
                  </a:moveTo>
                  <a:cubicBezTo>
                    <a:pt x="978" y="0"/>
                    <a:pt x="871" y="66"/>
                    <a:pt x="871" y="66"/>
                  </a:cubicBezTo>
                  <a:cubicBezTo>
                    <a:pt x="1" y="598"/>
                    <a:pt x="865" y="2332"/>
                    <a:pt x="865" y="2332"/>
                  </a:cubicBezTo>
                  <a:cubicBezTo>
                    <a:pt x="1268" y="3238"/>
                    <a:pt x="1720" y="3410"/>
                    <a:pt x="2003" y="3410"/>
                  </a:cubicBezTo>
                  <a:cubicBezTo>
                    <a:pt x="2161" y="3410"/>
                    <a:pt x="2266" y="3356"/>
                    <a:pt x="2279" y="3347"/>
                  </a:cubicBezTo>
                  <a:cubicBezTo>
                    <a:pt x="2956" y="2954"/>
                    <a:pt x="2430" y="1462"/>
                    <a:pt x="2430" y="1462"/>
                  </a:cubicBezTo>
                  <a:cubicBezTo>
                    <a:pt x="1977" y="220"/>
                    <a:pt x="1458" y="0"/>
                    <a:pt x="1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-1921227" y="1451996"/>
              <a:ext cx="107737" cy="239779"/>
            </a:xfrm>
            <a:custGeom>
              <a:avLst/>
              <a:gdLst/>
              <a:ahLst/>
              <a:cxnLst/>
              <a:rect l="l" t="t" r="r" b="b"/>
              <a:pathLst>
                <a:path w="430" h="957" extrusionOk="0">
                  <a:moveTo>
                    <a:pt x="78" y="1"/>
                  </a:moveTo>
                  <a:cubicBezTo>
                    <a:pt x="68" y="1"/>
                    <a:pt x="58" y="3"/>
                    <a:pt x="49" y="8"/>
                  </a:cubicBezTo>
                  <a:cubicBezTo>
                    <a:pt x="0" y="32"/>
                    <a:pt x="12" y="128"/>
                    <a:pt x="18" y="183"/>
                  </a:cubicBezTo>
                  <a:cubicBezTo>
                    <a:pt x="30" y="267"/>
                    <a:pt x="61" y="346"/>
                    <a:pt x="103" y="425"/>
                  </a:cubicBezTo>
                  <a:cubicBezTo>
                    <a:pt x="188" y="612"/>
                    <a:pt x="278" y="811"/>
                    <a:pt x="429" y="956"/>
                  </a:cubicBezTo>
                  <a:cubicBezTo>
                    <a:pt x="284" y="715"/>
                    <a:pt x="200" y="449"/>
                    <a:pt x="175" y="171"/>
                  </a:cubicBezTo>
                  <a:cubicBezTo>
                    <a:pt x="175" y="135"/>
                    <a:pt x="169" y="104"/>
                    <a:pt x="163" y="68"/>
                  </a:cubicBezTo>
                  <a:cubicBezTo>
                    <a:pt x="149" y="34"/>
                    <a:pt x="11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3130879" y="1166368"/>
              <a:ext cx="737619" cy="857892"/>
            </a:xfrm>
            <a:custGeom>
              <a:avLst/>
              <a:gdLst/>
              <a:ahLst/>
              <a:cxnLst/>
              <a:rect l="l" t="t" r="r" b="b"/>
              <a:pathLst>
                <a:path w="2944" h="3424" extrusionOk="0">
                  <a:moveTo>
                    <a:pt x="1825" y="1"/>
                  </a:moveTo>
                  <a:cubicBezTo>
                    <a:pt x="907" y="1"/>
                    <a:pt x="454" y="1716"/>
                    <a:pt x="454" y="1716"/>
                  </a:cubicBezTo>
                  <a:cubicBezTo>
                    <a:pt x="0" y="3196"/>
                    <a:pt x="810" y="3401"/>
                    <a:pt x="852" y="3413"/>
                  </a:cubicBezTo>
                  <a:cubicBezTo>
                    <a:pt x="889" y="3420"/>
                    <a:pt x="924" y="3424"/>
                    <a:pt x="960" y="3424"/>
                  </a:cubicBezTo>
                  <a:cubicBezTo>
                    <a:pt x="1674" y="3424"/>
                    <a:pt x="2206" y="2090"/>
                    <a:pt x="2206" y="2090"/>
                  </a:cubicBezTo>
                  <a:cubicBezTo>
                    <a:pt x="2943" y="187"/>
                    <a:pt x="1952" y="12"/>
                    <a:pt x="1952" y="12"/>
                  </a:cubicBezTo>
                  <a:cubicBezTo>
                    <a:pt x="1909" y="4"/>
                    <a:pt x="1866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2987064" y="1353279"/>
              <a:ext cx="160603" cy="394370"/>
            </a:xfrm>
            <a:custGeom>
              <a:avLst/>
              <a:gdLst/>
              <a:ahLst/>
              <a:cxnLst/>
              <a:rect l="l" t="t" r="r" b="b"/>
              <a:pathLst>
                <a:path w="641" h="1574" extrusionOk="0">
                  <a:moveTo>
                    <a:pt x="567" y="0"/>
                  </a:moveTo>
                  <a:cubicBezTo>
                    <a:pt x="533" y="0"/>
                    <a:pt x="504" y="26"/>
                    <a:pt x="484" y="51"/>
                  </a:cubicBezTo>
                  <a:cubicBezTo>
                    <a:pt x="387" y="190"/>
                    <a:pt x="315" y="341"/>
                    <a:pt x="260" y="498"/>
                  </a:cubicBezTo>
                  <a:cubicBezTo>
                    <a:pt x="188" y="667"/>
                    <a:pt x="133" y="843"/>
                    <a:pt x="91" y="1024"/>
                  </a:cubicBezTo>
                  <a:cubicBezTo>
                    <a:pt x="55" y="1205"/>
                    <a:pt x="31" y="1393"/>
                    <a:pt x="1" y="1574"/>
                  </a:cubicBezTo>
                  <a:cubicBezTo>
                    <a:pt x="61" y="1241"/>
                    <a:pt x="170" y="921"/>
                    <a:pt x="333" y="631"/>
                  </a:cubicBezTo>
                  <a:cubicBezTo>
                    <a:pt x="405" y="480"/>
                    <a:pt x="496" y="329"/>
                    <a:pt x="593" y="184"/>
                  </a:cubicBezTo>
                  <a:cubicBezTo>
                    <a:pt x="611" y="160"/>
                    <a:pt x="629" y="124"/>
                    <a:pt x="635" y="87"/>
                  </a:cubicBezTo>
                  <a:cubicBezTo>
                    <a:pt x="641" y="51"/>
                    <a:pt x="617" y="15"/>
                    <a:pt x="587" y="3"/>
                  </a:cubicBezTo>
                  <a:cubicBezTo>
                    <a:pt x="580" y="1"/>
                    <a:pt x="574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501;p69"/>
          <p:cNvGrpSpPr/>
          <p:nvPr/>
        </p:nvGrpSpPr>
        <p:grpSpPr>
          <a:xfrm>
            <a:off x="6340652" y="1333945"/>
            <a:ext cx="2776396" cy="3297079"/>
            <a:chOff x="4913476" y="1613331"/>
            <a:chExt cx="2776396" cy="3297079"/>
          </a:xfrm>
        </p:grpSpPr>
        <p:grpSp>
          <p:nvGrpSpPr>
            <p:cNvPr id="48" name="Google Shape;2502;p69"/>
            <p:cNvGrpSpPr/>
            <p:nvPr/>
          </p:nvGrpSpPr>
          <p:grpSpPr>
            <a:xfrm>
              <a:off x="4913476" y="2311681"/>
              <a:ext cx="916218" cy="658775"/>
              <a:chOff x="-303144" y="3148398"/>
              <a:chExt cx="764024" cy="549345"/>
            </a:xfrm>
          </p:grpSpPr>
          <p:sp>
            <p:nvSpPr>
              <p:cNvPr id="120" name="Google Shape;2503;p69"/>
              <p:cNvSpPr/>
              <p:nvPr/>
            </p:nvSpPr>
            <p:spPr>
              <a:xfrm>
                <a:off x="-303144" y="3148398"/>
                <a:ext cx="322826" cy="54934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738" extrusionOk="0">
                    <a:moveTo>
                      <a:pt x="1608" y="0"/>
                    </a:moveTo>
                    <a:lnTo>
                      <a:pt x="400" y="218"/>
                    </a:lnTo>
                    <a:cubicBezTo>
                      <a:pt x="297" y="224"/>
                      <a:pt x="194" y="266"/>
                      <a:pt x="116" y="333"/>
                    </a:cubicBezTo>
                    <a:cubicBezTo>
                      <a:pt x="7" y="435"/>
                      <a:pt x="1" y="592"/>
                      <a:pt x="7" y="738"/>
                    </a:cubicBezTo>
                    <a:lnTo>
                      <a:pt x="55" y="2550"/>
                    </a:lnTo>
                    <a:lnTo>
                      <a:pt x="128" y="2550"/>
                    </a:lnTo>
                    <a:lnTo>
                      <a:pt x="79" y="738"/>
                    </a:lnTo>
                    <a:cubicBezTo>
                      <a:pt x="79" y="605"/>
                      <a:pt x="79" y="472"/>
                      <a:pt x="164" y="387"/>
                    </a:cubicBezTo>
                    <a:cubicBezTo>
                      <a:pt x="237" y="333"/>
                      <a:pt x="321" y="302"/>
                      <a:pt x="412" y="290"/>
                    </a:cubicBezTo>
                    <a:lnTo>
                      <a:pt x="1530" y="91"/>
                    </a:lnTo>
                    <a:lnTo>
                      <a:pt x="1487" y="2520"/>
                    </a:lnTo>
                    <a:cubicBezTo>
                      <a:pt x="1487" y="2556"/>
                      <a:pt x="1487" y="2599"/>
                      <a:pt x="1493" y="2635"/>
                    </a:cubicBezTo>
                    <a:cubicBezTo>
                      <a:pt x="1493" y="2671"/>
                      <a:pt x="1499" y="2701"/>
                      <a:pt x="1499" y="2737"/>
                    </a:cubicBezTo>
                    <a:lnTo>
                      <a:pt x="1572" y="2737"/>
                    </a:lnTo>
                    <a:cubicBezTo>
                      <a:pt x="1572" y="2701"/>
                      <a:pt x="1572" y="2665"/>
                      <a:pt x="1566" y="2623"/>
                    </a:cubicBezTo>
                    <a:cubicBezTo>
                      <a:pt x="1560" y="2586"/>
                      <a:pt x="1560" y="2550"/>
                      <a:pt x="1560" y="2514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504;p69"/>
              <p:cNvSpPr/>
              <p:nvPr/>
            </p:nvSpPr>
            <p:spPr>
              <a:xfrm>
                <a:off x="-249775" y="3289043"/>
                <a:ext cx="109347" cy="112959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63" extrusionOk="0">
                    <a:moveTo>
                      <a:pt x="193" y="77"/>
                    </a:moveTo>
                    <a:cubicBezTo>
                      <a:pt x="243" y="77"/>
                      <a:pt x="293" y="94"/>
                      <a:pt x="333" y="127"/>
                    </a:cubicBezTo>
                    <a:cubicBezTo>
                      <a:pt x="400" y="182"/>
                      <a:pt x="448" y="399"/>
                      <a:pt x="418" y="484"/>
                    </a:cubicBezTo>
                    <a:lnTo>
                      <a:pt x="79" y="453"/>
                    </a:lnTo>
                    <a:lnTo>
                      <a:pt x="73" y="109"/>
                    </a:lnTo>
                    <a:cubicBezTo>
                      <a:pt x="111" y="88"/>
                      <a:pt x="152" y="77"/>
                      <a:pt x="193" y="77"/>
                    </a:cubicBezTo>
                    <a:close/>
                    <a:moveTo>
                      <a:pt x="183" y="1"/>
                    </a:moveTo>
                    <a:cubicBezTo>
                      <a:pt x="118" y="1"/>
                      <a:pt x="53" y="21"/>
                      <a:pt x="7" y="67"/>
                    </a:cubicBezTo>
                    <a:lnTo>
                      <a:pt x="1" y="79"/>
                    </a:lnTo>
                    <a:lnTo>
                      <a:pt x="1" y="526"/>
                    </a:lnTo>
                    <a:lnTo>
                      <a:pt x="454" y="562"/>
                    </a:lnTo>
                    <a:lnTo>
                      <a:pt x="466" y="550"/>
                    </a:lnTo>
                    <a:cubicBezTo>
                      <a:pt x="545" y="441"/>
                      <a:pt x="478" y="151"/>
                      <a:pt x="381" y="67"/>
                    </a:cubicBezTo>
                    <a:cubicBezTo>
                      <a:pt x="331" y="25"/>
                      <a:pt x="256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505;p69"/>
              <p:cNvSpPr/>
              <p:nvPr/>
            </p:nvSpPr>
            <p:spPr>
              <a:xfrm>
                <a:off x="-172129" y="3462593"/>
                <a:ext cx="126201" cy="138239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89" extrusionOk="0">
                    <a:moveTo>
                      <a:pt x="241" y="78"/>
                    </a:moveTo>
                    <a:cubicBezTo>
                      <a:pt x="321" y="78"/>
                      <a:pt x="406" y="121"/>
                      <a:pt x="460" y="175"/>
                    </a:cubicBezTo>
                    <a:cubicBezTo>
                      <a:pt x="538" y="253"/>
                      <a:pt x="538" y="507"/>
                      <a:pt x="466" y="610"/>
                    </a:cubicBezTo>
                    <a:lnTo>
                      <a:pt x="85" y="597"/>
                    </a:lnTo>
                    <a:lnTo>
                      <a:pt x="139" y="108"/>
                    </a:lnTo>
                    <a:cubicBezTo>
                      <a:pt x="170" y="87"/>
                      <a:pt x="205" y="78"/>
                      <a:pt x="241" y="78"/>
                    </a:cubicBezTo>
                    <a:close/>
                    <a:moveTo>
                      <a:pt x="244" y="1"/>
                    </a:moveTo>
                    <a:cubicBezTo>
                      <a:pt x="185" y="1"/>
                      <a:pt x="127" y="19"/>
                      <a:pt x="79" y="60"/>
                    </a:cubicBezTo>
                    <a:lnTo>
                      <a:pt x="73" y="72"/>
                    </a:lnTo>
                    <a:lnTo>
                      <a:pt x="1" y="670"/>
                    </a:lnTo>
                    <a:lnTo>
                      <a:pt x="496" y="688"/>
                    </a:lnTo>
                    <a:lnTo>
                      <a:pt x="508" y="676"/>
                    </a:lnTo>
                    <a:cubicBezTo>
                      <a:pt x="617" y="561"/>
                      <a:pt x="629" y="235"/>
                      <a:pt x="514" y="120"/>
                    </a:cubicBezTo>
                    <a:cubicBezTo>
                      <a:pt x="443" y="49"/>
                      <a:pt x="341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506;p69"/>
              <p:cNvSpPr/>
              <p:nvPr/>
            </p:nvSpPr>
            <p:spPr>
              <a:xfrm>
                <a:off x="86090" y="3381135"/>
                <a:ext cx="374791" cy="304568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518" extrusionOk="0">
                    <a:moveTo>
                      <a:pt x="1855" y="0"/>
                    </a:moveTo>
                    <a:lnTo>
                      <a:pt x="1" y="73"/>
                    </a:lnTo>
                    <a:lnTo>
                      <a:pt x="1" y="103"/>
                    </a:lnTo>
                    <a:cubicBezTo>
                      <a:pt x="7" y="339"/>
                      <a:pt x="13" y="574"/>
                      <a:pt x="19" y="810"/>
                    </a:cubicBezTo>
                    <a:cubicBezTo>
                      <a:pt x="25" y="1046"/>
                      <a:pt x="31" y="1287"/>
                      <a:pt x="37" y="1511"/>
                    </a:cubicBezTo>
                    <a:lnTo>
                      <a:pt x="115" y="1517"/>
                    </a:lnTo>
                    <a:cubicBezTo>
                      <a:pt x="109" y="1287"/>
                      <a:pt x="103" y="1040"/>
                      <a:pt x="97" y="816"/>
                    </a:cubicBezTo>
                    <a:cubicBezTo>
                      <a:pt x="91" y="587"/>
                      <a:pt x="85" y="363"/>
                      <a:pt x="79" y="145"/>
                    </a:cubicBezTo>
                    <a:lnTo>
                      <a:pt x="1777" y="79"/>
                    </a:lnTo>
                    <a:cubicBezTo>
                      <a:pt x="1777" y="297"/>
                      <a:pt x="1783" y="538"/>
                      <a:pt x="1783" y="780"/>
                    </a:cubicBezTo>
                    <a:cubicBezTo>
                      <a:pt x="1783" y="1028"/>
                      <a:pt x="1789" y="1287"/>
                      <a:pt x="1783" y="1511"/>
                    </a:cubicBezTo>
                    <a:lnTo>
                      <a:pt x="1862" y="1511"/>
                    </a:lnTo>
                    <a:cubicBezTo>
                      <a:pt x="1868" y="1287"/>
                      <a:pt x="1862" y="1028"/>
                      <a:pt x="1862" y="774"/>
                    </a:cubicBezTo>
                    <a:cubicBezTo>
                      <a:pt x="1855" y="526"/>
                      <a:pt x="1849" y="266"/>
                      <a:pt x="1855" y="43"/>
                    </a:cubicBezTo>
                    <a:lnTo>
                      <a:pt x="18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507;p69"/>
              <p:cNvSpPr/>
              <p:nvPr/>
            </p:nvSpPr>
            <p:spPr>
              <a:xfrm>
                <a:off x="82478" y="3161640"/>
                <a:ext cx="368772" cy="216087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1077" extrusionOk="0">
                    <a:moveTo>
                      <a:pt x="1148" y="110"/>
                    </a:moveTo>
                    <a:cubicBezTo>
                      <a:pt x="1257" y="249"/>
                      <a:pt x="1348" y="400"/>
                      <a:pt x="1414" y="563"/>
                    </a:cubicBezTo>
                    <a:cubicBezTo>
                      <a:pt x="1481" y="720"/>
                      <a:pt x="1571" y="865"/>
                      <a:pt x="1668" y="998"/>
                    </a:cubicBezTo>
                    <a:cubicBezTo>
                      <a:pt x="1620" y="999"/>
                      <a:pt x="1571" y="999"/>
                      <a:pt x="1523" y="999"/>
                    </a:cubicBezTo>
                    <a:cubicBezTo>
                      <a:pt x="1318" y="999"/>
                      <a:pt x="1115" y="991"/>
                      <a:pt x="925" y="986"/>
                    </a:cubicBezTo>
                    <a:cubicBezTo>
                      <a:pt x="695" y="980"/>
                      <a:pt x="454" y="974"/>
                      <a:pt x="206" y="974"/>
                    </a:cubicBezTo>
                    <a:lnTo>
                      <a:pt x="200" y="974"/>
                    </a:lnTo>
                    <a:lnTo>
                      <a:pt x="1148" y="110"/>
                    </a:lnTo>
                    <a:close/>
                    <a:moveTo>
                      <a:pt x="1154" y="1"/>
                    </a:moveTo>
                    <a:lnTo>
                      <a:pt x="0" y="1046"/>
                    </a:lnTo>
                    <a:lnTo>
                      <a:pt x="103" y="1046"/>
                    </a:lnTo>
                    <a:cubicBezTo>
                      <a:pt x="387" y="1046"/>
                      <a:pt x="659" y="1052"/>
                      <a:pt x="925" y="1064"/>
                    </a:cubicBezTo>
                    <a:cubicBezTo>
                      <a:pt x="1160" y="1070"/>
                      <a:pt x="1396" y="1076"/>
                      <a:pt x="1644" y="1076"/>
                    </a:cubicBezTo>
                    <a:lnTo>
                      <a:pt x="1837" y="1076"/>
                    </a:lnTo>
                    <a:lnTo>
                      <a:pt x="1783" y="1016"/>
                    </a:lnTo>
                    <a:cubicBezTo>
                      <a:pt x="1662" y="865"/>
                      <a:pt x="1559" y="702"/>
                      <a:pt x="1487" y="526"/>
                    </a:cubicBezTo>
                    <a:cubicBezTo>
                      <a:pt x="1408" y="345"/>
                      <a:pt x="1305" y="176"/>
                      <a:pt x="1179" y="31"/>
                    </a:cubicBezTo>
                    <a:lnTo>
                      <a:pt x="11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508;p69"/>
              <p:cNvSpPr/>
              <p:nvPr/>
            </p:nvSpPr>
            <p:spPr>
              <a:xfrm>
                <a:off x="134643" y="3461189"/>
                <a:ext cx="121386" cy="98312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90" extrusionOk="0">
                    <a:moveTo>
                      <a:pt x="532" y="73"/>
                    </a:moveTo>
                    <a:lnTo>
                      <a:pt x="532" y="399"/>
                    </a:lnTo>
                    <a:lnTo>
                      <a:pt x="85" y="411"/>
                    </a:lnTo>
                    <a:lnTo>
                      <a:pt x="85" y="411"/>
                    </a:lnTo>
                    <a:lnTo>
                      <a:pt x="121" y="91"/>
                    </a:lnTo>
                    <a:cubicBezTo>
                      <a:pt x="194" y="91"/>
                      <a:pt x="266" y="85"/>
                      <a:pt x="333" y="85"/>
                    </a:cubicBezTo>
                    <a:cubicBezTo>
                      <a:pt x="399" y="79"/>
                      <a:pt x="465" y="73"/>
                      <a:pt x="532" y="73"/>
                    </a:cubicBezTo>
                    <a:close/>
                    <a:moveTo>
                      <a:pt x="568" y="0"/>
                    </a:moveTo>
                    <a:cubicBezTo>
                      <a:pt x="490" y="0"/>
                      <a:pt x="405" y="6"/>
                      <a:pt x="326" y="6"/>
                    </a:cubicBezTo>
                    <a:cubicBezTo>
                      <a:pt x="248" y="12"/>
                      <a:pt x="163" y="18"/>
                      <a:pt x="91" y="18"/>
                    </a:cubicBezTo>
                    <a:lnTo>
                      <a:pt x="55" y="18"/>
                    </a:lnTo>
                    <a:lnTo>
                      <a:pt x="0" y="490"/>
                    </a:lnTo>
                    <a:lnTo>
                      <a:pt x="604" y="472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509;p69"/>
              <p:cNvSpPr/>
              <p:nvPr/>
            </p:nvSpPr>
            <p:spPr>
              <a:xfrm>
                <a:off x="237570" y="3598223"/>
                <a:ext cx="92293" cy="89886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48" extrusionOk="0">
                    <a:moveTo>
                      <a:pt x="25" y="0"/>
                    </a:moveTo>
                    <a:lnTo>
                      <a:pt x="1" y="429"/>
                    </a:lnTo>
                    <a:lnTo>
                      <a:pt x="73" y="435"/>
                    </a:lnTo>
                    <a:lnTo>
                      <a:pt x="97" y="79"/>
                    </a:lnTo>
                    <a:cubicBezTo>
                      <a:pt x="146" y="79"/>
                      <a:pt x="182" y="79"/>
                      <a:pt x="230" y="85"/>
                    </a:cubicBezTo>
                    <a:cubicBezTo>
                      <a:pt x="273" y="91"/>
                      <a:pt x="315" y="97"/>
                      <a:pt x="369" y="97"/>
                    </a:cubicBezTo>
                    <a:lnTo>
                      <a:pt x="369" y="369"/>
                    </a:lnTo>
                    <a:cubicBezTo>
                      <a:pt x="369" y="393"/>
                      <a:pt x="369" y="411"/>
                      <a:pt x="381" y="429"/>
                    </a:cubicBezTo>
                    <a:lnTo>
                      <a:pt x="387" y="447"/>
                    </a:lnTo>
                    <a:lnTo>
                      <a:pt x="460" y="417"/>
                    </a:lnTo>
                    <a:lnTo>
                      <a:pt x="454" y="393"/>
                    </a:lnTo>
                    <a:cubicBezTo>
                      <a:pt x="448" y="387"/>
                      <a:pt x="448" y="375"/>
                      <a:pt x="448" y="369"/>
                    </a:cubicBezTo>
                    <a:lnTo>
                      <a:pt x="442" y="18"/>
                    </a:lnTo>
                    <a:lnTo>
                      <a:pt x="406" y="18"/>
                    </a:lnTo>
                    <a:cubicBezTo>
                      <a:pt x="345" y="18"/>
                      <a:pt x="291" y="12"/>
                      <a:pt x="236" y="6"/>
                    </a:cubicBezTo>
                    <a:cubicBezTo>
                      <a:pt x="182" y="6"/>
                      <a:pt x="122" y="0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2510;p69"/>
            <p:cNvGrpSpPr/>
            <p:nvPr/>
          </p:nvGrpSpPr>
          <p:grpSpPr>
            <a:xfrm flipH="1">
              <a:off x="5494706" y="1613331"/>
              <a:ext cx="2195167" cy="3297079"/>
              <a:chOff x="341288" y="2013660"/>
              <a:chExt cx="1881356" cy="2825745"/>
            </a:xfrm>
          </p:grpSpPr>
          <p:sp>
            <p:nvSpPr>
              <p:cNvPr id="50" name="Google Shape;2511;p69"/>
              <p:cNvSpPr/>
              <p:nvPr/>
            </p:nvSpPr>
            <p:spPr>
              <a:xfrm>
                <a:off x="1226389" y="3189336"/>
                <a:ext cx="547437" cy="587643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48" y="659"/>
                      <a:pt x="496" y="1317"/>
                      <a:pt x="738" y="1976"/>
                    </a:cubicBezTo>
                    <a:cubicBezTo>
                      <a:pt x="859" y="2514"/>
                      <a:pt x="1136" y="3003"/>
                      <a:pt x="1523" y="3390"/>
                    </a:cubicBezTo>
                    <a:cubicBezTo>
                      <a:pt x="2315" y="4169"/>
                      <a:pt x="3294" y="4218"/>
                      <a:pt x="3529" y="4224"/>
                    </a:cubicBezTo>
                    <a:cubicBezTo>
                      <a:pt x="3662" y="3915"/>
                      <a:pt x="3801" y="3607"/>
                      <a:pt x="3934" y="3305"/>
                    </a:cubicBezTo>
                    <a:lnTo>
                      <a:pt x="2369" y="27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12;p69"/>
              <p:cNvSpPr/>
              <p:nvPr/>
            </p:nvSpPr>
            <p:spPr>
              <a:xfrm>
                <a:off x="474045" y="4608188"/>
                <a:ext cx="1748599" cy="231217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662" extrusionOk="0">
                    <a:moveTo>
                      <a:pt x="6285" y="0"/>
                    </a:moveTo>
                    <a:cubicBezTo>
                      <a:pt x="2816" y="0"/>
                      <a:pt x="1" y="369"/>
                      <a:pt x="1" y="834"/>
                    </a:cubicBezTo>
                    <a:cubicBezTo>
                      <a:pt x="1" y="1293"/>
                      <a:pt x="2816" y="1662"/>
                      <a:pt x="6285" y="1662"/>
                    </a:cubicBezTo>
                    <a:cubicBezTo>
                      <a:pt x="9753" y="1662"/>
                      <a:pt x="12569" y="1293"/>
                      <a:pt x="12569" y="834"/>
                    </a:cubicBezTo>
                    <a:cubicBezTo>
                      <a:pt x="12569" y="369"/>
                      <a:pt x="9753" y="0"/>
                      <a:pt x="6285" y="0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13;p69"/>
              <p:cNvSpPr/>
              <p:nvPr/>
            </p:nvSpPr>
            <p:spPr>
              <a:xfrm>
                <a:off x="341288" y="2022322"/>
                <a:ext cx="1346682" cy="1439057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10344" extrusionOk="0">
                    <a:moveTo>
                      <a:pt x="5682" y="0"/>
                    </a:moveTo>
                    <a:cubicBezTo>
                      <a:pt x="3922" y="0"/>
                      <a:pt x="2657" y="986"/>
                      <a:pt x="2586" y="1243"/>
                    </a:cubicBezTo>
                    <a:cubicBezTo>
                      <a:pt x="2484" y="1624"/>
                      <a:pt x="1710" y="4615"/>
                      <a:pt x="1710" y="4615"/>
                    </a:cubicBezTo>
                    <a:cubicBezTo>
                      <a:pt x="1710" y="4615"/>
                      <a:pt x="0" y="8137"/>
                      <a:pt x="320" y="9340"/>
                    </a:cubicBezTo>
                    <a:cubicBezTo>
                      <a:pt x="546" y="10187"/>
                      <a:pt x="1341" y="10344"/>
                      <a:pt x="1811" y="10344"/>
                    </a:cubicBezTo>
                    <a:cubicBezTo>
                      <a:pt x="2008" y="10344"/>
                      <a:pt x="2147" y="10316"/>
                      <a:pt x="2163" y="10300"/>
                    </a:cubicBezTo>
                    <a:lnTo>
                      <a:pt x="2604" y="10276"/>
                    </a:lnTo>
                    <a:cubicBezTo>
                      <a:pt x="2604" y="10276"/>
                      <a:pt x="2574" y="9846"/>
                      <a:pt x="2561" y="9717"/>
                    </a:cubicBezTo>
                    <a:lnTo>
                      <a:pt x="2561" y="9717"/>
                    </a:lnTo>
                    <a:cubicBezTo>
                      <a:pt x="2598" y="9895"/>
                      <a:pt x="2650" y="10067"/>
                      <a:pt x="2725" y="10228"/>
                    </a:cubicBezTo>
                    <a:lnTo>
                      <a:pt x="3366" y="10191"/>
                    </a:lnTo>
                    <a:lnTo>
                      <a:pt x="3190" y="9726"/>
                    </a:lnTo>
                    <a:cubicBezTo>
                      <a:pt x="3154" y="9563"/>
                      <a:pt x="3148" y="9400"/>
                      <a:pt x="3172" y="9237"/>
                    </a:cubicBezTo>
                    <a:lnTo>
                      <a:pt x="3172" y="9237"/>
                    </a:lnTo>
                    <a:cubicBezTo>
                      <a:pt x="3239" y="9575"/>
                      <a:pt x="3746" y="10167"/>
                      <a:pt x="3746" y="10167"/>
                    </a:cubicBezTo>
                    <a:lnTo>
                      <a:pt x="5891" y="10179"/>
                    </a:lnTo>
                    <a:cubicBezTo>
                      <a:pt x="5891" y="10179"/>
                      <a:pt x="7396" y="10071"/>
                      <a:pt x="8538" y="7956"/>
                    </a:cubicBezTo>
                    <a:cubicBezTo>
                      <a:pt x="9680" y="5841"/>
                      <a:pt x="8423" y="838"/>
                      <a:pt x="8351" y="790"/>
                    </a:cubicBezTo>
                    <a:cubicBezTo>
                      <a:pt x="7402" y="208"/>
                      <a:pt x="6490" y="0"/>
                      <a:pt x="5682" y="0"/>
                    </a:cubicBezTo>
                    <a:close/>
                  </a:path>
                </a:pathLst>
              </a:custGeom>
              <a:solidFill>
                <a:srgbClr val="FFC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14;p69"/>
              <p:cNvSpPr/>
              <p:nvPr/>
            </p:nvSpPr>
            <p:spPr>
              <a:xfrm>
                <a:off x="1121356" y="2961463"/>
                <a:ext cx="264884" cy="2632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892" extrusionOk="0">
                    <a:moveTo>
                      <a:pt x="200" y="1"/>
                    </a:moveTo>
                    <a:lnTo>
                      <a:pt x="139" y="484"/>
                    </a:lnTo>
                    <a:lnTo>
                      <a:pt x="0" y="1602"/>
                    </a:lnTo>
                    <a:lnTo>
                      <a:pt x="1493" y="1892"/>
                    </a:lnTo>
                    <a:cubicBezTo>
                      <a:pt x="1493" y="1892"/>
                      <a:pt x="1535" y="1741"/>
                      <a:pt x="1589" y="1535"/>
                    </a:cubicBezTo>
                    <a:cubicBezTo>
                      <a:pt x="1710" y="1070"/>
                      <a:pt x="1904" y="309"/>
                      <a:pt x="1898" y="260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15;p69"/>
              <p:cNvSpPr/>
              <p:nvPr/>
            </p:nvSpPr>
            <p:spPr>
              <a:xfrm>
                <a:off x="968327" y="3495254"/>
                <a:ext cx="656646" cy="1134941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8158" extrusionOk="0">
                    <a:moveTo>
                      <a:pt x="689" y="0"/>
                    </a:moveTo>
                    <a:lnTo>
                      <a:pt x="460" y="399"/>
                    </a:lnTo>
                    <a:cubicBezTo>
                      <a:pt x="152" y="937"/>
                      <a:pt x="1" y="1553"/>
                      <a:pt x="19" y="2170"/>
                    </a:cubicBezTo>
                    <a:lnTo>
                      <a:pt x="85" y="4194"/>
                    </a:lnTo>
                    <a:lnTo>
                      <a:pt x="297" y="6327"/>
                    </a:lnTo>
                    <a:lnTo>
                      <a:pt x="339" y="6762"/>
                    </a:lnTo>
                    <a:lnTo>
                      <a:pt x="369" y="7076"/>
                    </a:lnTo>
                    <a:lnTo>
                      <a:pt x="387" y="7263"/>
                    </a:lnTo>
                    <a:lnTo>
                      <a:pt x="436" y="7716"/>
                    </a:lnTo>
                    <a:lnTo>
                      <a:pt x="1378" y="7819"/>
                    </a:lnTo>
                    <a:lnTo>
                      <a:pt x="1427" y="7414"/>
                    </a:lnTo>
                    <a:lnTo>
                      <a:pt x="1427" y="7384"/>
                    </a:lnTo>
                    <a:lnTo>
                      <a:pt x="1493" y="6756"/>
                    </a:lnTo>
                    <a:lnTo>
                      <a:pt x="1523" y="6478"/>
                    </a:lnTo>
                    <a:cubicBezTo>
                      <a:pt x="1632" y="5481"/>
                      <a:pt x="1680" y="4454"/>
                      <a:pt x="1849" y="3457"/>
                    </a:cubicBezTo>
                    <a:cubicBezTo>
                      <a:pt x="1886" y="3251"/>
                      <a:pt x="1928" y="3046"/>
                      <a:pt x="1946" y="2834"/>
                    </a:cubicBezTo>
                    <a:cubicBezTo>
                      <a:pt x="1952" y="2786"/>
                      <a:pt x="1940" y="2738"/>
                      <a:pt x="1988" y="2732"/>
                    </a:cubicBezTo>
                    <a:cubicBezTo>
                      <a:pt x="2001" y="2768"/>
                      <a:pt x="2007" y="2810"/>
                      <a:pt x="2007" y="2852"/>
                    </a:cubicBezTo>
                    <a:cubicBezTo>
                      <a:pt x="2097" y="4170"/>
                      <a:pt x="2593" y="5450"/>
                      <a:pt x="3016" y="6689"/>
                    </a:cubicBezTo>
                    <a:lnTo>
                      <a:pt x="3034" y="6744"/>
                    </a:lnTo>
                    <a:cubicBezTo>
                      <a:pt x="3118" y="6979"/>
                      <a:pt x="3191" y="7197"/>
                      <a:pt x="3257" y="7378"/>
                    </a:cubicBezTo>
                    <a:lnTo>
                      <a:pt x="3275" y="7432"/>
                    </a:lnTo>
                    <a:cubicBezTo>
                      <a:pt x="3402" y="7771"/>
                      <a:pt x="3475" y="7982"/>
                      <a:pt x="3475" y="7982"/>
                    </a:cubicBezTo>
                    <a:lnTo>
                      <a:pt x="4720" y="8157"/>
                    </a:lnTo>
                    <a:lnTo>
                      <a:pt x="4538" y="7179"/>
                    </a:lnTo>
                    <a:lnTo>
                      <a:pt x="4538" y="7173"/>
                    </a:lnTo>
                    <a:lnTo>
                      <a:pt x="4502" y="6949"/>
                    </a:lnTo>
                    <a:lnTo>
                      <a:pt x="4460" y="6725"/>
                    </a:lnTo>
                    <a:lnTo>
                      <a:pt x="3318" y="381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16;p69"/>
              <p:cNvSpPr/>
              <p:nvPr/>
            </p:nvSpPr>
            <p:spPr>
              <a:xfrm>
                <a:off x="1015349" y="4434987"/>
                <a:ext cx="160684" cy="87506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629" extrusionOk="0">
                    <a:moveTo>
                      <a:pt x="1155" y="1"/>
                    </a:moveTo>
                    <a:lnTo>
                      <a:pt x="1" y="13"/>
                    </a:lnTo>
                    <a:lnTo>
                      <a:pt x="31" y="321"/>
                    </a:lnTo>
                    <a:lnTo>
                      <a:pt x="49" y="514"/>
                    </a:lnTo>
                    <a:cubicBezTo>
                      <a:pt x="267" y="544"/>
                      <a:pt x="641" y="593"/>
                      <a:pt x="1089" y="629"/>
                    </a:cubicBezTo>
                    <a:lnTo>
                      <a:pt x="1155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17;p69"/>
              <p:cNvSpPr/>
              <p:nvPr/>
            </p:nvSpPr>
            <p:spPr>
              <a:xfrm>
                <a:off x="1391103" y="4431649"/>
                <a:ext cx="209515" cy="97662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702" extrusionOk="0">
                    <a:moveTo>
                      <a:pt x="1421" y="0"/>
                    </a:moveTo>
                    <a:lnTo>
                      <a:pt x="1" y="13"/>
                    </a:lnTo>
                    <a:cubicBezTo>
                      <a:pt x="79" y="248"/>
                      <a:pt x="158" y="466"/>
                      <a:pt x="218" y="647"/>
                    </a:cubicBezTo>
                    <a:lnTo>
                      <a:pt x="236" y="701"/>
                    </a:lnTo>
                    <a:cubicBezTo>
                      <a:pt x="726" y="671"/>
                      <a:pt x="1179" y="599"/>
                      <a:pt x="1505" y="454"/>
                    </a:cubicBezTo>
                    <a:lnTo>
                      <a:pt x="1505" y="448"/>
                    </a:lnTo>
                    <a:lnTo>
                      <a:pt x="1463" y="224"/>
                    </a:lnTo>
                    <a:lnTo>
                      <a:pt x="1421" y="0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18;p69"/>
              <p:cNvSpPr/>
              <p:nvPr/>
            </p:nvSpPr>
            <p:spPr>
              <a:xfrm>
                <a:off x="941478" y="3600287"/>
                <a:ext cx="677654" cy="883551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6351" extrusionOk="0">
                    <a:moveTo>
                      <a:pt x="3269" y="1"/>
                    </a:moveTo>
                    <a:lnTo>
                      <a:pt x="2187" y="19"/>
                    </a:lnTo>
                    <a:lnTo>
                      <a:pt x="2109" y="19"/>
                    </a:lnTo>
                    <a:lnTo>
                      <a:pt x="1366" y="31"/>
                    </a:lnTo>
                    <a:lnTo>
                      <a:pt x="1293" y="31"/>
                    </a:lnTo>
                    <a:lnTo>
                      <a:pt x="272" y="49"/>
                    </a:lnTo>
                    <a:lnTo>
                      <a:pt x="272" y="67"/>
                    </a:lnTo>
                    <a:cubicBezTo>
                      <a:pt x="266" y="134"/>
                      <a:pt x="254" y="200"/>
                      <a:pt x="248" y="267"/>
                    </a:cubicBezTo>
                    <a:cubicBezTo>
                      <a:pt x="242" y="351"/>
                      <a:pt x="230" y="436"/>
                      <a:pt x="218" y="520"/>
                    </a:cubicBezTo>
                    <a:cubicBezTo>
                      <a:pt x="218" y="557"/>
                      <a:pt x="206" y="593"/>
                      <a:pt x="206" y="629"/>
                    </a:cubicBezTo>
                    <a:cubicBezTo>
                      <a:pt x="175" y="871"/>
                      <a:pt x="151" y="1119"/>
                      <a:pt x="133" y="1372"/>
                    </a:cubicBezTo>
                    <a:cubicBezTo>
                      <a:pt x="30" y="2557"/>
                      <a:pt x="0" y="3747"/>
                      <a:pt x="36" y="4937"/>
                    </a:cubicBezTo>
                    <a:lnTo>
                      <a:pt x="36" y="4979"/>
                    </a:lnTo>
                    <a:cubicBezTo>
                      <a:pt x="49" y="5384"/>
                      <a:pt x="73" y="5783"/>
                      <a:pt x="103" y="6170"/>
                    </a:cubicBezTo>
                    <a:lnTo>
                      <a:pt x="1970" y="6315"/>
                    </a:lnTo>
                    <a:lnTo>
                      <a:pt x="2030" y="5106"/>
                    </a:lnTo>
                    <a:lnTo>
                      <a:pt x="2030" y="5094"/>
                    </a:lnTo>
                    <a:lnTo>
                      <a:pt x="2109" y="3668"/>
                    </a:lnTo>
                    <a:lnTo>
                      <a:pt x="2145" y="2986"/>
                    </a:lnTo>
                    <a:lnTo>
                      <a:pt x="2187" y="2182"/>
                    </a:lnTo>
                    <a:lnTo>
                      <a:pt x="2194" y="2073"/>
                    </a:lnTo>
                    <a:cubicBezTo>
                      <a:pt x="2200" y="2103"/>
                      <a:pt x="2200" y="2134"/>
                      <a:pt x="2200" y="2164"/>
                    </a:cubicBezTo>
                    <a:cubicBezTo>
                      <a:pt x="2224" y="2526"/>
                      <a:pt x="2260" y="2895"/>
                      <a:pt x="2308" y="3276"/>
                    </a:cubicBezTo>
                    <a:cubicBezTo>
                      <a:pt x="2387" y="3922"/>
                      <a:pt x="2496" y="4532"/>
                      <a:pt x="2623" y="5112"/>
                    </a:cubicBezTo>
                    <a:cubicBezTo>
                      <a:pt x="2623" y="5137"/>
                      <a:pt x="2629" y="5167"/>
                      <a:pt x="2635" y="5191"/>
                    </a:cubicBezTo>
                    <a:cubicBezTo>
                      <a:pt x="2695" y="5457"/>
                      <a:pt x="2737" y="5632"/>
                      <a:pt x="2798" y="5856"/>
                    </a:cubicBezTo>
                    <a:cubicBezTo>
                      <a:pt x="2822" y="5958"/>
                      <a:pt x="2858" y="6097"/>
                      <a:pt x="2894" y="6273"/>
                    </a:cubicBezTo>
                    <a:cubicBezTo>
                      <a:pt x="3103" y="6325"/>
                      <a:pt x="3315" y="6351"/>
                      <a:pt x="3527" y="6351"/>
                    </a:cubicBezTo>
                    <a:cubicBezTo>
                      <a:pt x="3996" y="6351"/>
                      <a:pt x="4462" y="6224"/>
                      <a:pt x="4870" y="5982"/>
                    </a:cubicBezTo>
                    <a:cubicBezTo>
                      <a:pt x="4792" y="5596"/>
                      <a:pt x="4713" y="5215"/>
                      <a:pt x="4629" y="4834"/>
                    </a:cubicBezTo>
                    <a:lnTo>
                      <a:pt x="4610" y="4756"/>
                    </a:lnTo>
                    <a:lnTo>
                      <a:pt x="3620" y="97"/>
                    </a:lnTo>
                    <a:lnTo>
                      <a:pt x="3601" y="19"/>
                    </a:lnTo>
                    <a:lnTo>
                      <a:pt x="36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519;p69"/>
              <p:cNvSpPr/>
              <p:nvPr/>
            </p:nvSpPr>
            <p:spPr>
              <a:xfrm>
                <a:off x="1140693" y="2961463"/>
                <a:ext cx="246382" cy="214523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542" extrusionOk="0">
                    <a:moveTo>
                      <a:pt x="61" y="1"/>
                    </a:moveTo>
                    <a:lnTo>
                      <a:pt x="0" y="484"/>
                    </a:lnTo>
                    <a:cubicBezTo>
                      <a:pt x="369" y="1378"/>
                      <a:pt x="1039" y="1535"/>
                      <a:pt x="1450" y="1541"/>
                    </a:cubicBezTo>
                    <a:cubicBezTo>
                      <a:pt x="1571" y="1076"/>
                      <a:pt x="1771" y="315"/>
                      <a:pt x="1765" y="266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520;p69"/>
              <p:cNvSpPr/>
              <p:nvPr/>
            </p:nvSpPr>
            <p:spPr>
              <a:xfrm>
                <a:off x="680912" y="2061795"/>
                <a:ext cx="1001247" cy="985943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7087" extrusionOk="0">
                    <a:moveTo>
                      <a:pt x="3572" y="0"/>
                    </a:moveTo>
                    <a:cubicBezTo>
                      <a:pt x="2928" y="0"/>
                      <a:pt x="2388" y="90"/>
                      <a:pt x="1940" y="256"/>
                    </a:cubicBezTo>
                    <a:cubicBezTo>
                      <a:pt x="1891" y="274"/>
                      <a:pt x="1843" y="293"/>
                      <a:pt x="1795" y="311"/>
                    </a:cubicBezTo>
                    <a:cubicBezTo>
                      <a:pt x="1662" y="365"/>
                      <a:pt x="1535" y="431"/>
                      <a:pt x="1408" y="510"/>
                    </a:cubicBezTo>
                    <a:cubicBezTo>
                      <a:pt x="1051" y="722"/>
                      <a:pt x="749" y="1012"/>
                      <a:pt x="532" y="1362"/>
                    </a:cubicBezTo>
                    <a:cubicBezTo>
                      <a:pt x="290" y="1743"/>
                      <a:pt x="133" y="2172"/>
                      <a:pt x="67" y="2625"/>
                    </a:cubicBezTo>
                    <a:cubicBezTo>
                      <a:pt x="54" y="2715"/>
                      <a:pt x="42" y="2806"/>
                      <a:pt x="30" y="2903"/>
                    </a:cubicBezTo>
                    <a:cubicBezTo>
                      <a:pt x="18" y="2999"/>
                      <a:pt x="12" y="3102"/>
                      <a:pt x="12" y="3205"/>
                    </a:cubicBezTo>
                    <a:cubicBezTo>
                      <a:pt x="0" y="3501"/>
                      <a:pt x="24" y="3803"/>
                      <a:pt x="79" y="4099"/>
                    </a:cubicBezTo>
                    <a:cubicBezTo>
                      <a:pt x="133" y="4395"/>
                      <a:pt x="218" y="4691"/>
                      <a:pt x="338" y="4969"/>
                    </a:cubicBezTo>
                    <a:cubicBezTo>
                      <a:pt x="387" y="5090"/>
                      <a:pt x="441" y="5205"/>
                      <a:pt x="502" y="5320"/>
                    </a:cubicBezTo>
                    <a:cubicBezTo>
                      <a:pt x="743" y="5761"/>
                      <a:pt x="1076" y="6147"/>
                      <a:pt x="1487" y="6443"/>
                    </a:cubicBezTo>
                    <a:cubicBezTo>
                      <a:pt x="2174" y="6947"/>
                      <a:pt x="2903" y="7086"/>
                      <a:pt x="3548" y="7086"/>
                    </a:cubicBezTo>
                    <a:cubicBezTo>
                      <a:pt x="4049" y="7086"/>
                      <a:pt x="4499" y="7002"/>
                      <a:pt x="4840" y="6939"/>
                    </a:cubicBezTo>
                    <a:cubicBezTo>
                      <a:pt x="5269" y="6854"/>
                      <a:pt x="6610" y="6607"/>
                      <a:pt x="7015" y="5700"/>
                    </a:cubicBezTo>
                    <a:cubicBezTo>
                      <a:pt x="7039" y="5640"/>
                      <a:pt x="7063" y="5579"/>
                      <a:pt x="7082" y="5519"/>
                    </a:cubicBezTo>
                    <a:cubicBezTo>
                      <a:pt x="7130" y="5374"/>
                      <a:pt x="7166" y="5217"/>
                      <a:pt x="7178" y="5060"/>
                    </a:cubicBezTo>
                    <a:cubicBezTo>
                      <a:pt x="7196" y="4872"/>
                      <a:pt x="7196" y="4679"/>
                      <a:pt x="7184" y="4492"/>
                    </a:cubicBezTo>
                    <a:cubicBezTo>
                      <a:pt x="7172" y="4353"/>
                      <a:pt x="7154" y="4214"/>
                      <a:pt x="7130" y="4051"/>
                    </a:cubicBezTo>
                    <a:cubicBezTo>
                      <a:pt x="7130" y="4039"/>
                      <a:pt x="7124" y="4033"/>
                      <a:pt x="7124" y="4021"/>
                    </a:cubicBezTo>
                    <a:cubicBezTo>
                      <a:pt x="7106" y="3912"/>
                      <a:pt x="7082" y="3797"/>
                      <a:pt x="7057" y="3670"/>
                    </a:cubicBezTo>
                    <a:cubicBezTo>
                      <a:pt x="7045" y="3634"/>
                      <a:pt x="7039" y="3592"/>
                      <a:pt x="7027" y="3555"/>
                    </a:cubicBezTo>
                    <a:cubicBezTo>
                      <a:pt x="7015" y="3507"/>
                      <a:pt x="7003" y="3453"/>
                      <a:pt x="6991" y="3404"/>
                    </a:cubicBezTo>
                    <a:cubicBezTo>
                      <a:pt x="6955" y="3253"/>
                      <a:pt x="6912" y="3114"/>
                      <a:pt x="6864" y="2975"/>
                    </a:cubicBezTo>
                    <a:cubicBezTo>
                      <a:pt x="6852" y="2933"/>
                      <a:pt x="6834" y="2885"/>
                      <a:pt x="6822" y="2842"/>
                    </a:cubicBezTo>
                    <a:cubicBezTo>
                      <a:pt x="6792" y="2770"/>
                      <a:pt x="6767" y="2697"/>
                      <a:pt x="6737" y="2631"/>
                    </a:cubicBezTo>
                    <a:cubicBezTo>
                      <a:pt x="6562" y="2160"/>
                      <a:pt x="6326" y="1712"/>
                      <a:pt x="6042" y="1302"/>
                    </a:cubicBezTo>
                    <a:cubicBezTo>
                      <a:pt x="5698" y="818"/>
                      <a:pt x="5444" y="625"/>
                      <a:pt x="5317" y="534"/>
                    </a:cubicBezTo>
                    <a:cubicBezTo>
                      <a:pt x="4973" y="305"/>
                      <a:pt x="4586" y="141"/>
                      <a:pt x="4181" y="51"/>
                    </a:cubicBezTo>
                    <a:cubicBezTo>
                      <a:pt x="4060" y="19"/>
                      <a:pt x="3934" y="1"/>
                      <a:pt x="3808" y="1"/>
                    </a:cubicBezTo>
                    <a:cubicBezTo>
                      <a:pt x="3789" y="1"/>
                      <a:pt x="3771" y="2"/>
                      <a:pt x="3752" y="2"/>
                    </a:cubicBezTo>
                    <a:cubicBezTo>
                      <a:pt x="3691" y="1"/>
                      <a:pt x="3632" y="0"/>
                      <a:pt x="3572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521;p69"/>
              <p:cNvSpPr/>
              <p:nvPr/>
            </p:nvSpPr>
            <p:spPr>
              <a:xfrm>
                <a:off x="969997" y="3152609"/>
                <a:ext cx="474260" cy="514744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700" extrusionOk="0">
                    <a:moveTo>
                      <a:pt x="713" y="1"/>
                    </a:moveTo>
                    <a:cubicBezTo>
                      <a:pt x="656" y="1"/>
                      <a:pt x="602" y="40"/>
                      <a:pt x="593" y="101"/>
                    </a:cubicBezTo>
                    <a:cubicBezTo>
                      <a:pt x="526" y="409"/>
                      <a:pt x="442" y="747"/>
                      <a:pt x="381" y="1050"/>
                    </a:cubicBezTo>
                    <a:cubicBezTo>
                      <a:pt x="236" y="1805"/>
                      <a:pt x="146" y="2433"/>
                      <a:pt x="19" y="3164"/>
                    </a:cubicBezTo>
                    <a:cubicBezTo>
                      <a:pt x="13" y="3195"/>
                      <a:pt x="7" y="3231"/>
                      <a:pt x="1" y="3267"/>
                    </a:cubicBezTo>
                    <a:lnTo>
                      <a:pt x="61" y="3291"/>
                    </a:lnTo>
                    <a:cubicBezTo>
                      <a:pt x="412" y="3421"/>
                      <a:pt x="1023" y="3700"/>
                      <a:pt x="1704" y="3700"/>
                    </a:cubicBezTo>
                    <a:cubicBezTo>
                      <a:pt x="1750" y="3700"/>
                      <a:pt x="1797" y="3699"/>
                      <a:pt x="1844" y="3696"/>
                    </a:cubicBezTo>
                    <a:cubicBezTo>
                      <a:pt x="2387" y="3660"/>
                      <a:pt x="2913" y="3533"/>
                      <a:pt x="3408" y="3309"/>
                    </a:cubicBezTo>
                    <a:lnTo>
                      <a:pt x="3402" y="3231"/>
                    </a:lnTo>
                    <a:cubicBezTo>
                      <a:pt x="3312" y="2614"/>
                      <a:pt x="3221" y="1998"/>
                      <a:pt x="3131" y="1370"/>
                    </a:cubicBezTo>
                    <a:cubicBezTo>
                      <a:pt x="3070" y="965"/>
                      <a:pt x="3016" y="554"/>
                      <a:pt x="2961" y="149"/>
                    </a:cubicBezTo>
                    <a:lnTo>
                      <a:pt x="2798" y="53"/>
                    </a:lnTo>
                    <a:cubicBezTo>
                      <a:pt x="2635" y="125"/>
                      <a:pt x="2466" y="179"/>
                      <a:pt x="2297" y="216"/>
                    </a:cubicBezTo>
                    <a:cubicBezTo>
                      <a:pt x="2248" y="228"/>
                      <a:pt x="2206" y="234"/>
                      <a:pt x="2152" y="240"/>
                    </a:cubicBezTo>
                    <a:cubicBezTo>
                      <a:pt x="2031" y="258"/>
                      <a:pt x="1904" y="270"/>
                      <a:pt x="1777" y="270"/>
                    </a:cubicBezTo>
                    <a:cubicBezTo>
                      <a:pt x="1384" y="264"/>
                      <a:pt x="998" y="119"/>
                      <a:pt x="762" y="10"/>
                    </a:cubicBezTo>
                    <a:cubicBezTo>
                      <a:pt x="746" y="4"/>
                      <a:pt x="729" y="1"/>
                      <a:pt x="7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522;p69"/>
              <p:cNvSpPr/>
              <p:nvPr/>
            </p:nvSpPr>
            <p:spPr>
              <a:xfrm>
                <a:off x="639733" y="2013660"/>
                <a:ext cx="1061764" cy="846267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6083" extrusionOk="0">
                    <a:moveTo>
                      <a:pt x="4053" y="0"/>
                    </a:moveTo>
                    <a:cubicBezTo>
                      <a:pt x="3199" y="0"/>
                      <a:pt x="2457" y="284"/>
                      <a:pt x="2157" y="415"/>
                    </a:cubicBezTo>
                    <a:lnTo>
                      <a:pt x="2151" y="397"/>
                    </a:lnTo>
                    <a:cubicBezTo>
                      <a:pt x="1070" y="669"/>
                      <a:pt x="363" y="1787"/>
                      <a:pt x="115" y="2862"/>
                    </a:cubicBezTo>
                    <a:cubicBezTo>
                      <a:pt x="97" y="2947"/>
                      <a:pt x="79" y="3031"/>
                      <a:pt x="60" y="3116"/>
                    </a:cubicBezTo>
                    <a:cubicBezTo>
                      <a:pt x="6" y="3436"/>
                      <a:pt x="0" y="3756"/>
                      <a:pt x="42" y="4077"/>
                    </a:cubicBezTo>
                    <a:cubicBezTo>
                      <a:pt x="48" y="4131"/>
                      <a:pt x="60" y="4179"/>
                      <a:pt x="67" y="4228"/>
                    </a:cubicBezTo>
                    <a:cubicBezTo>
                      <a:pt x="79" y="4288"/>
                      <a:pt x="97" y="4342"/>
                      <a:pt x="109" y="4397"/>
                    </a:cubicBezTo>
                    <a:cubicBezTo>
                      <a:pt x="163" y="4735"/>
                      <a:pt x="272" y="5279"/>
                      <a:pt x="719" y="5732"/>
                    </a:cubicBezTo>
                    <a:cubicBezTo>
                      <a:pt x="858" y="5871"/>
                      <a:pt x="1015" y="5986"/>
                      <a:pt x="1184" y="6083"/>
                    </a:cubicBezTo>
                    <a:cubicBezTo>
                      <a:pt x="1275" y="6058"/>
                      <a:pt x="1402" y="6028"/>
                      <a:pt x="1553" y="5986"/>
                    </a:cubicBezTo>
                    <a:cubicBezTo>
                      <a:pt x="2290" y="5738"/>
                      <a:pt x="2943" y="5291"/>
                      <a:pt x="3438" y="4687"/>
                    </a:cubicBezTo>
                    <a:cubicBezTo>
                      <a:pt x="3644" y="4427"/>
                      <a:pt x="3813" y="4137"/>
                      <a:pt x="3934" y="3829"/>
                    </a:cubicBezTo>
                    <a:cubicBezTo>
                      <a:pt x="4048" y="3515"/>
                      <a:pt x="4133" y="3188"/>
                      <a:pt x="4169" y="2856"/>
                    </a:cubicBezTo>
                    <a:cubicBezTo>
                      <a:pt x="4224" y="2361"/>
                      <a:pt x="4199" y="1865"/>
                      <a:pt x="4103" y="1382"/>
                    </a:cubicBezTo>
                    <a:lnTo>
                      <a:pt x="4103" y="1382"/>
                    </a:lnTo>
                    <a:cubicBezTo>
                      <a:pt x="4586" y="1690"/>
                      <a:pt x="5323" y="2010"/>
                      <a:pt x="5909" y="2234"/>
                    </a:cubicBezTo>
                    <a:cubicBezTo>
                      <a:pt x="6278" y="2379"/>
                      <a:pt x="6592" y="2493"/>
                      <a:pt x="6731" y="2542"/>
                    </a:cubicBezTo>
                    <a:lnTo>
                      <a:pt x="6804" y="2566"/>
                    </a:lnTo>
                    <a:cubicBezTo>
                      <a:pt x="6804" y="2566"/>
                      <a:pt x="6906" y="2874"/>
                      <a:pt x="6894" y="2929"/>
                    </a:cubicBezTo>
                    <a:cubicBezTo>
                      <a:pt x="6882" y="2983"/>
                      <a:pt x="7245" y="3418"/>
                      <a:pt x="7245" y="3418"/>
                    </a:cubicBezTo>
                    <a:lnTo>
                      <a:pt x="7227" y="2892"/>
                    </a:lnTo>
                    <a:cubicBezTo>
                      <a:pt x="7227" y="2892"/>
                      <a:pt x="7631" y="2886"/>
                      <a:pt x="7353" y="2300"/>
                    </a:cubicBezTo>
                    <a:cubicBezTo>
                      <a:pt x="7239" y="2071"/>
                      <a:pt x="7100" y="1859"/>
                      <a:pt x="6943" y="1660"/>
                    </a:cubicBezTo>
                    <a:cubicBezTo>
                      <a:pt x="6798" y="1472"/>
                      <a:pt x="6610" y="1249"/>
                      <a:pt x="6375" y="995"/>
                    </a:cubicBezTo>
                    <a:cubicBezTo>
                      <a:pt x="5670" y="228"/>
                      <a:pt x="4817" y="0"/>
                      <a:pt x="4053" y="0"/>
                    </a:cubicBezTo>
                    <a:close/>
                  </a:path>
                </a:pathLst>
              </a:custGeom>
              <a:solidFill>
                <a:srgbClr val="FFC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523;p69"/>
              <p:cNvSpPr/>
              <p:nvPr/>
            </p:nvSpPr>
            <p:spPr>
              <a:xfrm>
                <a:off x="1075030" y="3152331"/>
                <a:ext cx="278379" cy="104618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" y="393"/>
                      <a:pt x="430" y="725"/>
                      <a:pt x="968" y="749"/>
                    </a:cubicBezTo>
                    <a:cubicBezTo>
                      <a:pt x="993" y="751"/>
                      <a:pt x="1019" y="752"/>
                      <a:pt x="1044" y="752"/>
                    </a:cubicBezTo>
                    <a:cubicBezTo>
                      <a:pt x="1547" y="752"/>
                      <a:pt x="1955" y="471"/>
                      <a:pt x="2001" y="109"/>
                    </a:cubicBezTo>
                    <a:cubicBezTo>
                      <a:pt x="1868" y="103"/>
                      <a:pt x="1729" y="97"/>
                      <a:pt x="1596" y="91"/>
                    </a:cubicBezTo>
                    <a:cubicBezTo>
                      <a:pt x="1052" y="67"/>
                      <a:pt x="521" y="36"/>
                      <a:pt x="1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524;p69"/>
              <p:cNvSpPr/>
              <p:nvPr/>
            </p:nvSpPr>
            <p:spPr>
              <a:xfrm>
                <a:off x="1491963" y="2502238"/>
                <a:ext cx="102810" cy="92932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68" extrusionOk="0">
                    <a:moveTo>
                      <a:pt x="374" y="0"/>
                    </a:moveTo>
                    <a:cubicBezTo>
                      <a:pt x="343" y="0"/>
                      <a:pt x="311" y="5"/>
                      <a:pt x="279" y="15"/>
                    </a:cubicBezTo>
                    <a:cubicBezTo>
                      <a:pt x="98" y="63"/>
                      <a:pt x="1" y="250"/>
                      <a:pt x="49" y="426"/>
                    </a:cubicBezTo>
                    <a:cubicBezTo>
                      <a:pt x="95" y="571"/>
                      <a:pt x="228" y="667"/>
                      <a:pt x="372" y="667"/>
                    </a:cubicBezTo>
                    <a:cubicBezTo>
                      <a:pt x="401" y="667"/>
                      <a:pt x="431" y="663"/>
                      <a:pt x="460" y="655"/>
                    </a:cubicBezTo>
                    <a:cubicBezTo>
                      <a:pt x="641" y="601"/>
                      <a:pt x="738" y="420"/>
                      <a:pt x="690" y="238"/>
                    </a:cubicBezTo>
                    <a:cubicBezTo>
                      <a:pt x="645" y="95"/>
                      <a:pt x="516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525;p69"/>
              <p:cNvSpPr/>
              <p:nvPr/>
            </p:nvSpPr>
            <p:spPr>
              <a:xfrm>
                <a:off x="1132207" y="2617010"/>
                <a:ext cx="109627" cy="92793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7" extrusionOk="0">
                    <a:moveTo>
                      <a:pt x="376" y="1"/>
                    </a:moveTo>
                    <a:cubicBezTo>
                      <a:pt x="342" y="1"/>
                      <a:pt x="308" y="6"/>
                      <a:pt x="273" y="17"/>
                    </a:cubicBezTo>
                    <a:cubicBezTo>
                      <a:pt x="97" y="78"/>
                      <a:pt x="1" y="265"/>
                      <a:pt x="55" y="440"/>
                    </a:cubicBezTo>
                    <a:cubicBezTo>
                      <a:pt x="104" y="589"/>
                      <a:pt x="238" y="666"/>
                      <a:pt x="373" y="666"/>
                    </a:cubicBezTo>
                    <a:cubicBezTo>
                      <a:pt x="491" y="666"/>
                      <a:pt x="609" y="607"/>
                      <a:pt x="671" y="483"/>
                    </a:cubicBezTo>
                    <a:cubicBezTo>
                      <a:pt x="788" y="256"/>
                      <a:pt x="608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526;p69"/>
              <p:cNvSpPr/>
              <p:nvPr/>
            </p:nvSpPr>
            <p:spPr>
              <a:xfrm>
                <a:off x="1434925" y="2410421"/>
                <a:ext cx="148024" cy="80411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78" extrusionOk="0">
                    <a:moveTo>
                      <a:pt x="518" y="0"/>
                    </a:moveTo>
                    <a:cubicBezTo>
                      <a:pt x="225" y="0"/>
                      <a:pt x="0" y="415"/>
                      <a:pt x="0" y="415"/>
                    </a:cubicBezTo>
                    <a:cubicBezTo>
                      <a:pt x="154" y="277"/>
                      <a:pt x="303" y="228"/>
                      <a:pt x="439" y="228"/>
                    </a:cubicBezTo>
                    <a:cubicBezTo>
                      <a:pt x="799" y="228"/>
                      <a:pt x="1063" y="578"/>
                      <a:pt x="1063" y="578"/>
                    </a:cubicBezTo>
                    <a:cubicBezTo>
                      <a:pt x="880" y="139"/>
                      <a:pt x="688" y="0"/>
                      <a:pt x="518" y="0"/>
                    </a:cubicBezTo>
                    <a:close/>
                  </a:path>
                </a:pathLst>
              </a:custGeom>
              <a:solidFill>
                <a:srgbClr val="FFA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527;p69"/>
              <p:cNvSpPr/>
              <p:nvPr/>
            </p:nvSpPr>
            <p:spPr>
              <a:xfrm>
                <a:off x="1067935" y="2463564"/>
                <a:ext cx="142598" cy="9376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74" extrusionOk="0">
                    <a:moveTo>
                      <a:pt x="438" y="0"/>
                    </a:moveTo>
                    <a:cubicBezTo>
                      <a:pt x="0" y="0"/>
                      <a:pt x="28" y="673"/>
                      <a:pt x="28" y="673"/>
                    </a:cubicBezTo>
                    <a:cubicBezTo>
                      <a:pt x="149" y="281"/>
                      <a:pt x="430" y="191"/>
                      <a:pt x="663" y="191"/>
                    </a:cubicBezTo>
                    <a:cubicBezTo>
                      <a:pt x="861" y="191"/>
                      <a:pt x="1025" y="256"/>
                      <a:pt x="1025" y="256"/>
                    </a:cubicBezTo>
                    <a:cubicBezTo>
                      <a:pt x="769" y="71"/>
                      <a:pt x="579" y="0"/>
                      <a:pt x="438" y="0"/>
                    </a:cubicBezTo>
                    <a:close/>
                  </a:path>
                </a:pathLst>
              </a:custGeom>
              <a:solidFill>
                <a:srgbClr val="FFA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528;p69"/>
              <p:cNvSpPr/>
              <p:nvPr/>
            </p:nvSpPr>
            <p:spPr>
              <a:xfrm>
                <a:off x="1386930" y="2550095"/>
                <a:ext cx="67334" cy="13995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06" extrusionOk="0">
                    <a:moveTo>
                      <a:pt x="89" y="0"/>
                    </a:moveTo>
                    <a:cubicBezTo>
                      <a:pt x="67" y="0"/>
                      <a:pt x="44" y="20"/>
                      <a:pt x="55" y="45"/>
                    </a:cubicBezTo>
                    <a:cubicBezTo>
                      <a:pt x="85" y="166"/>
                      <a:pt x="31" y="293"/>
                      <a:pt x="55" y="414"/>
                    </a:cubicBezTo>
                    <a:cubicBezTo>
                      <a:pt x="61" y="511"/>
                      <a:pt x="134" y="595"/>
                      <a:pt x="230" y="619"/>
                    </a:cubicBezTo>
                    <a:cubicBezTo>
                      <a:pt x="279" y="625"/>
                      <a:pt x="339" y="613"/>
                      <a:pt x="375" y="662"/>
                    </a:cubicBezTo>
                    <a:cubicBezTo>
                      <a:pt x="393" y="698"/>
                      <a:pt x="399" y="746"/>
                      <a:pt x="381" y="788"/>
                    </a:cubicBezTo>
                    <a:cubicBezTo>
                      <a:pt x="333" y="915"/>
                      <a:pt x="164" y="921"/>
                      <a:pt x="55" y="927"/>
                    </a:cubicBezTo>
                    <a:cubicBezTo>
                      <a:pt x="1" y="934"/>
                      <a:pt x="7" y="1006"/>
                      <a:pt x="55" y="1006"/>
                    </a:cubicBezTo>
                    <a:cubicBezTo>
                      <a:pt x="188" y="994"/>
                      <a:pt x="345" y="982"/>
                      <a:pt x="430" y="867"/>
                    </a:cubicBezTo>
                    <a:cubicBezTo>
                      <a:pt x="484" y="782"/>
                      <a:pt x="484" y="668"/>
                      <a:pt x="418" y="589"/>
                    </a:cubicBezTo>
                    <a:cubicBezTo>
                      <a:pt x="375" y="563"/>
                      <a:pt x="324" y="546"/>
                      <a:pt x="276" y="546"/>
                    </a:cubicBezTo>
                    <a:cubicBezTo>
                      <a:pt x="269" y="546"/>
                      <a:pt x="261" y="546"/>
                      <a:pt x="254" y="547"/>
                    </a:cubicBezTo>
                    <a:cubicBezTo>
                      <a:pt x="188" y="535"/>
                      <a:pt x="140" y="486"/>
                      <a:pt x="134" y="426"/>
                    </a:cubicBezTo>
                    <a:cubicBezTo>
                      <a:pt x="97" y="293"/>
                      <a:pt x="158" y="160"/>
                      <a:pt x="121" y="27"/>
                    </a:cubicBezTo>
                    <a:cubicBezTo>
                      <a:pt x="117" y="8"/>
                      <a:pt x="103" y="0"/>
                      <a:pt x="89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529;p69"/>
              <p:cNvSpPr/>
              <p:nvPr/>
            </p:nvSpPr>
            <p:spPr>
              <a:xfrm>
                <a:off x="1210390" y="2661388"/>
                <a:ext cx="350722" cy="19059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370" extrusionOk="0">
                    <a:moveTo>
                      <a:pt x="2520" y="1"/>
                    </a:moveTo>
                    <a:cubicBezTo>
                      <a:pt x="2514" y="7"/>
                      <a:pt x="2460" y="55"/>
                      <a:pt x="2357" y="121"/>
                    </a:cubicBezTo>
                    <a:cubicBezTo>
                      <a:pt x="2056" y="325"/>
                      <a:pt x="1372" y="715"/>
                      <a:pt x="501" y="715"/>
                    </a:cubicBezTo>
                    <a:cubicBezTo>
                      <a:pt x="340" y="715"/>
                      <a:pt x="173" y="701"/>
                      <a:pt x="1" y="671"/>
                    </a:cubicBezTo>
                    <a:lnTo>
                      <a:pt x="1" y="671"/>
                    </a:lnTo>
                    <a:cubicBezTo>
                      <a:pt x="194" y="1004"/>
                      <a:pt x="520" y="1239"/>
                      <a:pt x="895" y="1330"/>
                    </a:cubicBezTo>
                    <a:cubicBezTo>
                      <a:pt x="998" y="1357"/>
                      <a:pt x="1103" y="1370"/>
                      <a:pt x="1209" y="1370"/>
                    </a:cubicBezTo>
                    <a:cubicBezTo>
                      <a:pt x="1364" y="1370"/>
                      <a:pt x="1518" y="1342"/>
                      <a:pt x="1662" y="1288"/>
                    </a:cubicBezTo>
                    <a:cubicBezTo>
                      <a:pt x="1832" y="1221"/>
                      <a:pt x="1977" y="1124"/>
                      <a:pt x="2103" y="1004"/>
                    </a:cubicBezTo>
                    <a:cubicBezTo>
                      <a:pt x="2369" y="738"/>
                      <a:pt x="2520" y="381"/>
                      <a:pt x="25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530;p69"/>
              <p:cNvSpPr/>
              <p:nvPr/>
            </p:nvSpPr>
            <p:spPr>
              <a:xfrm>
                <a:off x="1210377" y="2674709"/>
                <a:ext cx="328045" cy="10736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2357" y="0"/>
                    </a:moveTo>
                    <a:cubicBezTo>
                      <a:pt x="2056" y="204"/>
                      <a:pt x="1372" y="594"/>
                      <a:pt x="501" y="594"/>
                    </a:cubicBezTo>
                    <a:cubicBezTo>
                      <a:pt x="340" y="594"/>
                      <a:pt x="173" y="580"/>
                      <a:pt x="1" y="550"/>
                    </a:cubicBezTo>
                    <a:lnTo>
                      <a:pt x="1" y="550"/>
                    </a:lnTo>
                    <a:cubicBezTo>
                      <a:pt x="1" y="550"/>
                      <a:pt x="287" y="759"/>
                      <a:pt x="833" y="759"/>
                    </a:cubicBezTo>
                    <a:cubicBezTo>
                      <a:pt x="1018" y="759"/>
                      <a:pt x="1232" y="735"/>
                      <a:pt x="1475" y="671"/>
                    </a:cubicBezTo>
                    <a:cubicBezTo>
                      <a:pt x="2236" y="466"/>
                      <a:pt x="2345" y="127"/>
                      <a:pt x="2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531;p69"/>
              <p:cNvSpPr/>
              <p:nvPr/>
            </p:nvSpPr>
            <p:spPr>
              <a:xfrm>
                <a:off x="1334762" y="2786464"/>
                <a:ext cx="168323" cy="6791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1" extrusionOk="0">
                    <a:moveTo>
                      <a:pt x="827" y="1"/>
                    </a:moveTo>
                    <a:cubicBezTo>
                      <a:pt x="723" y="1"/>
                      <a:pt x="612" y="19"/>
                      <a:pt x="502" y="56"/>
                    </a:cubicBezTo>
                    <a:cubicBezTo>
                      <a:pt x="291" y="117"/>
                      <a:pt x="116" y="250"/>
                      <a:pt x="1" y="431"/>
                    </a:cubicBezTo>
                    <a:cubicBezTo>
                      <a:pt x="104" y="458"/>
                      <a:pt x="209" y="471"/>
                      <a:pt x="315" y="471"/>
                    </a:cubicBezTo>
                    <a:cubicBezTo>
                      <a:pt x="470" y="471"/>
                      <a:pt x="624" y="443"/>
                      <a:pt x="768" y="389"/>
                    </a:cubicBezTo>
                    <a:cubicBezTo>
                      <a:pt x="938" y="322"/>
                      <a:pt x="1083" y="225"/>
                      <a:pt x="1209" y="105"/>
                    </a:cubicBezTo>
                    <a:cubicBezTo>
                      <a:pt x="1110" y="37"/>
                      <a:pt x="975" y="1"/>
                      <a:pt x="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532;p69"/>
              <p:cNvSpPr/>
              <p:nvPr/>
            </p:nvSpPr>
            <p:spPr>
              <a:xfrm>
                <a:off x="728490" y="2758213"/>
                <a:ext cx="239982" cy="267528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923" extrusionOk="0">
                    <a:moveTo>
                      <a:pt x="739" y="1"/>
                    </a:moveTo>
                    <a:cubicBezTo>
                      <a:pt x="587" y="1"/>
                      <a:pt x="437" y="123"/>
                      <a:pt x="317" y="465"/>
                    </a:cubicBezTo>
                    <a:cubicBezTo>
                      <a:pt x="1" y="1341"/>
                      <a:pt x="622" y="1923"/>
                      <a:pt x="1186" y="1923"/>
                    </a:cubicBezTo>
                    <a:cubicBezTo>
                      <a:pt x="1388" y="1923"/>
                      <a:pt x="1583" y="1848"/>
                      <a:pt x="1725" y="1685"/>
                    </a:cubicBezTo>
                    <a:lnTo>
                      <a:pt x="1586" y="1075"/>
                    </a:lnTo>
                    <a:cubicBezTo>
                      <a:pt x="1519" y="767"/>
                      <a:pt x="1374" y="483"/>
                      <a:pt x="1163" y="253"/>
                    </a:cubicBezTo>
                    <a:cubicBezTo>
                      <a:pt x="1035" y="114"/>
                      <a:pt x="886" y="1"/>
                      <a:pt x="7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533;p69"/>
              <p:cNvSpPr/>
              <p:nvPr/>
            </p:nvSpPr>
            <p:spPr>
              <a:xfrm>
                <a:off x="774399" y="2921119"/>
                <a:ext cx="49527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01" extrusionOk="0">
                    <a:moveTo>
                      <a:pt x="151" y="0"/>
                    </a:moveTo>
                    <a:cubicBezTo>
                      <a:pt x="71" y="0"/>
                      <a:pt x="5" y="65"/>
                      <a:pt x="5" y="146"/>
                    </a:cubicBezTo>
                    <a:cubicBezTo>
                      <a:pt x="1" y="238"/>
                      <a:pt x="75" y="301"/>
                      <a:pt x="153" y="301"/>
                    </a:cubicBezTo>
                    <a:cubicBezTo>
                      <a:pt x="187" y="301"/>
                      <a:pt x="223" y="288"/>
                      <a:pt x="253" y="260"/>
                    </a:cubicBezTo>
                    <a:cubicBezTo>
                      <a:pt x="355" y="170"/>
                      <a:pt x="295" y="7"/>
                      <a:pt x="162" y="1"/>
                    </a:cubicBezTo>
                    <a:cubicBezTo>
                      <a:pt x="158" y="0"/>
                      <a:pt x="155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534;p69"/>
              <p:cNvSpPr/>
              <p:nvPr/>
            </p:nvSpPr>
            <p:spPr>
              <a:xfrm>
                <a:off x="824898" y="2970784"/>
                <a:ext cx="33528" cy="282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3" extrusionOk="0">
                    <a:moveTo>
                      <a:pt x="113" y="0"/>
                    </a:moveTo>
                    <a:cubicBezTo>
                      <a:pt x="53" y="0"/>
                      <a:pt x="4" y="42"/>
                      <a:pt x="4" y="97"/>
                    </a:cubicBezTo>
                    <a:cubicBezTo>
                      <a:pt x="0" y="160"/>
                      <a:pt x="51" y="202"/>
                      <a:pt x="105" y="202"/>
                    </a:cubicBezTo>
                    <a:cubicBezTo>
                      <a:pt x="129" y="202"/>
                      <a:pt x="153" y="194"/>
                      <a:pt x="174" y="175"/>
                    </a:cubicBezTo>
                    <a:cubicBezTo>
                      <a:pt x="240" y="115"/>
                      <a:pt x="204" y="6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535;p69"/>
              <p:cNvSpPr/>
              <p:nvPr/>
            </p:nvSpPr>
            <p:spPr>
              <a:xfrm>
                <a:off x="800413" y="2838901"/>
                <a:ext cx="113383" cy="976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702" extrusionOk="0">
                    <a:moveTo>
                      <a:pt x="362" y="1"/>
                    </a:moveTo>
                    <a:cubicBezTo>
                      <a:pt x="250" y="1"/>
                      <a:pt x="139" y="43"/>
                      <a:pt x="53" y="120"/>
                    </a:cubicBezTo>
                    <a:cubicBezTo>
                      <a:pt x="1" y="173"/>
                      <a:pt x="55" y="253"/>
                      <a:pt x="116" y="253"/>
                    </a:cubicBezTo>
                    <a:cubicBezTo>
                      <a:pt x="131" y="253"/>
                      <a:pt x="147" y="247"/>
                      <a:pt x="162" y="235"/>
                    </a:cubicBezTo>
                    <a:cubicBezTo>
                      <a:pt x="221" y="181"/>
                      <a:pt x="290" y="154"/>
                      <a:pt x="364" y="154"/>
                    </a:cubicBezTo>
                    <a:cubicBezTo>
                      <a:pt x="389" y="154"/>
                      <a:pt x="415" y="157"/>
                      <a:pt x="440" y="163"/>
                    </a:cubicBezTo>
                    <a:cubicBezTo>
                      <a:pt x="313" y="241"/>
                      <a:pt x="235" y="374"/>
                      <a:pt x="217" y="525"/>
                    </a:cubicBezTo>
                    <a:cubicBezTo>
                      <a:pt x="217" y="578"/>
                      <a:pt x="257" y="605"/>
                      <a:pt x="295" y="605"/>
                    </a:cubicBezTo>
                    <a:cubicBezTo>
                      <a:pt x="332" y="605"/>
                      <a:pt x="368" y="581"/>
                      <a:pt x="368" y="531"/>
                    </a:cubicBezTo>
                    <a:lnTo>
                      <a:pt x="368" y="507"/>
                    </a:lnTo>
                    <a:lnTo>
                      <a:pt x="368" y="501"/>
                    </a:lnTo>
                    <a:cubicBezTo>
                      <a:pt x="368" y="495"/>
                      <a:pt x="368" y="495"/>
                      <a:pt x="368" y="495"/>
                    </a:cubicBezTo>
                    <a:cubicBezTo>
                      <a:pt x="374" y="477"/>
                      <a:pt x="380" y="459"/>
                      <a:pt x="386" y="447"/>
                    </a:cubicBezTo>
                    <a:cubicBezTo>
                      <a:pt x="386" y="435"/>
                      <a:pt x="392" y="428"/>
                      <a:pt x="398" y="416"/>
                    </a:cubicBezTo>
                    <a:cubicBezTo>
                      <a:pt x="398" y="416"/>
                      <a:pt x="398" y="410"/>
                      <a:pt x="404" y="410"/>
                    </a:cubicBezTo>
                    <a:cubicBezTo>
                      <a:pt x="410" y="392"/>
                      <a:pt x="422" y="380"/>
                      <a:pt x="428" y="362"/>
                    </a:cubicBezTo>
                    <a:lnTo>
                      <a:pt x="434" y="356"/>
                    </a:lnTo>
                    <a:lnTo>
                      <a:pt x="440" y="350"/>
                    </a:lnTo>
                    <a:lnTo>
                      <a:pt x="440" y="356"/>
                    </a:lnTo>
                    <a:cubicBezTo>
                      <a:pt x="440" y="350"/>
                      <a:pt x="452" y="338"/>
                      <a:pt x="452" y="332"/>
                    </a:cubicBezTo>
                    <a:cubicBezTo>
                      <a:pt x="470" y="320"/>
                      <a:pt x="482" y="314"/>
                      <a:pt x="495" y="302"/>
                    </a:cubicBezTo>
                    <a:cubicBezTo>
                      <a:pt x="501" y="296"/>
                      <a:pt x="501" y="296"/>
                      <a:pt x="507" y="290"/>
                    </a:cubicBezTo>
                    <a:cubicBezTo>
                      <a:pt x="513" y="290"/>
                      <a:pt x="519" y="283"/>
                      <a:pt x="525" y="277"/>
                    </a:cubicBezTo>
                    <a:cubicBezTo>
                      <a:pt x="543" y="271"/>
                      <a:pt x="561" y="265"/>
                      <a:pt x="573" y="253"/>
                    </a:cubicBezTo>
                    <a:cubicBezTo>
                      <a:pt x="579" y="253"/>
                      <a:pt x="585" y="253"/>
                      <a:pt x="585" y="247"/>
                    </a:cubicBezTo>
                    <a:cubicBezTo>
                      <a:pt x="615" y="290"/>
                      <a:pt x="640" y="338"/>
                      <a:pt x="652" y="386"/>
                    </a:cubicBezTo>
                    <a:cubicBezTo>
                      <a:pt x="664" y="453"/>
                      <a:pt x="658" y="525"/>
                      <a:pt x="621" y="586"/>
                    </a:cubicBezTo>
                    <a:cubicBezTo>
                      <a:pt x="603" y="622"/>
                      <a:pt x="609" y="670"/>
                      <a:pt x="646" y="688"/>
                    </a:cubicBezTo>
                    <a:cubicBezTo>
                      <a:pt x="659" y="697"/>
                      <a:pt x="674" y="701"/>
                      <a:pt x="688" y="701"/>
                    </a:cubicBezTo>
                    <a:cubicBezTo>
                      <a:pt x="713" y="701"/>
                      <a:pt x="737" y="689"/>
                      <a:pt x="748" y="670"/>
                    </a:cubicBezTo>
                    <a:cubicBezTo>
                      <a:pt x="797" y="586"/>
                      <a:pt x="815" y="489"/>
                      <a:pt x="803" y="392"/>
                    </a:cubicBezTo>
                    <a:cubicBezTo>
                      <a:pt x="785" y="229"/>
                      <a:pt x="676" y="84"/>
                      <a:pt x="519" y="30"/>
                    </a:cubicBezTo>
                    <a:cubicBezTo>
                      <a:pt x="468" y="10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536;p69"/>
              <p:cNvSpPr/>
              <p:nvPr/>
            </p:nvSpPr>
            <p:spPr>
              <a:xfrm>
                <a:off x="851469" y="2908459"/>
                <a:ext cx="139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537;p69"/>
              <p:cNvSpPr/>
              <p:nvPr/>
            </p:nvSpPr>
            <p:spPr>
              <a:xfrm>
                <a:off x="870806" y="2879106"/>
                <a:ext cx="139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538;p69"/>
              <p:cNvSpPr/>
              <p:nvPr/>
            </p:nvSpPr>
            <p:spPr>
              <a:xfrm>
                <a:off x="859955" y="2960628"/>
                <a:ext cx="134529" cy="14218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22" extrusionOk="0">
                    <a:moveTo>
                      <a:pt x="725" y="1"/>
                    </a:moveTo>
                    <a:lnTo>
                      <a:pt x="411" y="254"/>
                    </a:lnTo>
                    <a:lnTo>
                      <a:pt x="67" y="115"/>
                    </a:lnTo>
                    <a:lnTo>
                      <a:pt x="67" y="115"/>
                    </a:lnTo>
                    <a:lnTo>
                      <a:pt x="224" y="418"/>
                    </a:lnTo>
                    <a:lnTo>
                      <a:pt x="0" y="738"/>
                    </a:lnTo>
                    <a:lnTo>
                      <a:pt x="0" y="738"/>
                    </a:lnTo>
                    <a:lnTo>
                      <a:pt x="338" y="695"/>
                    </a:lnTo>
                    <a:lnTo>
                      <a:pt x="598" y="1022"/>
                    </a:lnTo>
                    <a:lnTo>
                      <a:pt x="598" y="677"/>
                    </a:lnTo>
                    <a:lnTo>
                      <a:pt x="967" y="623"/>
                    </a:lnTo>
                    <a:lnTo>
                      <a:pt x="635" y="387"/>
                    </a:lnTo>
                    <a:lnTo>
                      <a:pt x="7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539;p69"/>
              <p:cNvSpPr/>
              <p:nvPr/>
            </p:nvSpPr>
            <p:spPr>
              <a:xfrm>
                <a:off x="969162" y="3150662"/>
                <a:ext cx="480103" cy="578183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4156" extrusionOk="0">
                    <a:moveTo>
                      <a:pt x="3179" y="0"/>
                    </a:moveTo>
                    <a:lnTo>
                      <a:pt x="2949" y="55"/>
                    </a:lnTo>
                    <a:lnTo>
                      <a:pt x="2798" y="91"/>
                    </a:lnTo>
                    <a:lnTo>
                      <a:pt x="2913" y="1378"/>
                    </a:lnTo>
                    <a:lnTo>
                      <a:pt x="2550" y="1529"/>
                    </a:lnTo>
                    <a:lnTo>
                      <a:pt x="2550" y="1529"/>
                    </a:lnTo>
                    <a:lnTo>
                      <a:pt x="2599" y="290"/>
                    </a:lnTo>
                    <a:lnTo>
                      <a:pt x="2303" y="236"/>
                    </a:lnTo>
                    <a:lnTo>
                      <a:pt x="2206" y="218"/>
                    </a:lnTo>
                    <a:lnTo>
                      <a:pt x="2158" y="260"/>
                    </a:lnTo>
                    <a:lnTo>
                      <a:pt x="2037" y="363"/>
                    </a:lnTo>
                    <a:lnTo>
                      <a:pt x="1868" y="2260"/>
                    </a:lnTo>
                    <a:cubicBezTo>
                      <a:pt x="1819" y="2792"/>
                      <a:pt x="1366" y="3070"/>
                      <a:pt x="1040" y="3112"/>
                    </a:cubicBezTo>
                    <a:cubicBezTo>
                      <a:pt x="743" y="3160"/>
                      <a:pt x="445" y="3179"/>
                      <a:pt x="148" y="3179"/>
                    </a:cubicBezTo>
                    <a:cubicBezTo>
                      <a:pt x="107" y="3179"/>
                      <a:pt x="66" y="3179"/>
                      <a:pt x="25" y="3178"/>
                    </a:cubicBezTo>
                    <a:lnTo>
                      <a:pt x="25" y="3178"/>
                    </a:lnTo>
                    <a:cubicBezTo>
                      <a:pt x="1" y="3287"/>
                      <a:pt x="7" y="3396"/>
                      <a:pt x="43" y="3505"/>
                    </a:cubicBezTo>
                    <a:cubicBezTo>
                      <a:pt x="405" y="3789"/>
                      <a:pt x="828" y="3988"/>
                      <a:pt x="1282" y="4085"/>
                    </a:cubicBezTo>
                    <a:cubicBezTo>
                      <a:pt x="1527" y="4135"/>
                      <a:pt x="1750" y="4155"/>
                      <a:pt x="1954" y="4155"/>
                    </a:cubicBezTo>
                    <a:cubicBezTo>
                      <a:pt x="2833" y="4155"/>
                      <a:pt x="3323" y="3767"/>
                      <a:pt x="3451" y="3674"/>
                    </a:cubicBezTo>
                    <a:lnTo>
                      <a:pt x="3421" y="3329"/>
                    </a:lnTo>
                    <a:lnTo>
                      <a:pt x="3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540;p69"/>
              <p:cNvSpPr/>
              <p:nvPr/>
            </p:nvSpPr>
            <p:spPr>
              <a:xfrm>
                <a:off x="943147" y="4282794"/>
                <a:ext cx="280883" cy="56483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406" extrusionOk="0">
                    <a:moveTo>
                      <a:pt x="43" y="1"/>
                    </a:moveTo>
                    <a:lnTo>
                      <a:pt x="0" y="67"/>
                    </a:lnTo>
                    <a:cubicBezTo>
                      <a:pt x="333" y="291"/>
                      <a:pt x="725" y="406"/>
                      <a:pt x="1130" y="406"/>
                    </a:cubicBezTo>
                    <a:cubicBezTo>
                      <a:pt x="1438" y="406"/>
                      <a:pt x="1747" y="333"/>
                      <a:pt x="2018" y="200"/>
                    </a:cubicBezTo>
                    <a:lnTo>
                      <a:pt x="1988" y="134"/>
                    </a:lnTo>
                    <a:cubicBezTo>
                      <a:pt x="1715" y="265"/>
                      <a:pt x="1422" y="330"/>
                      <a:pt x="1130" y="330"/>
                    </a:cubicBezTo>
                    <a:cubicBezTo>
                      <a:pt x="749" y="330"/>
                      <a:pt x="371" y="220"/>
                      <a:pt x="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541;p69"/>
              <p:cNvSpPr/>
              <p:nvPr/>
            </p:nvSpPr>
            <p:spPr>
              <a:xfrm>
                <a:off x="1306242" y="4261787"/>
                <a:ext cx="280049" cy="6997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503" extrusionOk="0">
                    <a:moveTo>
                      <a:pt x="1994" y="1"/>
                    </a:moveTo>
                    <a:cubicBezTo>
                      <a:pt x="1575" y="282"/>
                      <a:pt x="1085" y="427"/>
                      <a:pt x="590" y="427"/>
                    </a:cubicBezTo>
                    <a:cubicBezTo>
                      <a:pt x="393" y="427"/>
                      <a:pt x="195" y="404"/>
                      <a:pt x="1" y="357"/>
                    </a:cubicBezTo>
                    <a:lnTo>
                      <a:pt x="1" y="357"/>
                    </a:lnTo>
                    <a:cubicBezTo>
                      <a:pt x="1" y="382"/>
                      <a:pt x="7" y="412"/>
                      <a:pt x="13" y="436"/>
                    </a:cubicBezTo>
                    <a:cubicBezTo>
                      <a:pt x="200" y="484"/>
                      <a:pt x="393" y="502"/>
                      <a:pt x="587" y="502"/>
                    </a:cubicBezTo>
                    <a:cubicBezTo>
                      <a:pt x="1094" y="502"/>
                      <a:pt x="1584" y="357"/>
                      <a:pt x="2013" y="79"/>
                    </a:cubicBezTo>
                    <a:lnTo>
                      <a:pt x="19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542;p69"/>
              <p:cNvSpPr/>
              <p:nvPr/>
            </p:nvSpPr>
            <p:spPr>
              <a:xfrm>
                <a:off x="979317" y="3713806"/>
                <a:ext cx="63160" cy="61296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06" extrusionOk="0">
                    <a:moveTo>
                      <a:pt x="381" y="0"/>
                    </a:moveTo>
                    <a:lnTo>
                      <a:pt x="163" y="2949"/>
                    </a:lnTo>
                    <a:cubicBezTo>
                      <a:pt x="48" y="3040"/>
                      <a:pt x="0" y="3185"/>
                      <a:pt x="24" y="3330"/>
                    </a:cubicBezTo>
                    <a:cubicBezTo>
                      <a:pt x="36" y="3402"/>
                      <a:pt x="91" y="3457"/>
                      <a:pt x="163" y="3481"/>
                    </a:cubicBezTo>
                    <a:cubicBezTo>
                      <a:pt x="163" y="3626"/>
                      <a:pt x="157" y="3765"/>
                      <a:pt x="151" y="3928"/>
                    </a:cubicBezTo>
                    <a:cubicBezTo>
                      <a:pt x="145" y="4085"/>
                      <a:pt x="139" y="4248"/>
                      <a:pt x="139" y="4405"/>
                    </a:cubicBezTo>
                    <a:lnTo>
                      <a:pt x="212" y="4405"/>
                    </a:lnTo>
                    <a:cubicBezTo>
                      <a:pt x="212" y="4248"/>
                      <a:pt x="218" y="4085"/>
                      <a:pt x="224" y="3922"/>
                    </a:cubicBezTo>
                    <a:cubicBezTo>
                      <a:pt x="230" y="3765"/>
                      <a:pt x="236" y="3602"/>
                      <a:pt x="236" y="3444"/>
                    </a:cubicBezTo>
                    <a:lnTo>
                      <a:pt x="236" y="3414"/>
                    </a:lnTo>
                    <a:lnTo>
                      <a:pt x="206" y="3408"/>
                    </a:lnTo>
                    <a:cubicBezTo>
                      <a:pt x="151" y="3402"/>
                      <a:pt x="109" y="3360"/>
                      <a:pt x="97" y="3312"/>
                    </a:cubicBezTo>
                    <a:cubicBezTo>
                      <a:pt x="79" y="3191"/>
                      <a:pt x="121" y="3076"/>
                      <a:pt x="218" y="3003"/>
                    </a:cubicBezTo>
                    <a:lnTo>
                      <a:pt x="236" y="2991"/>
                    </a:lnTo>
                    <a:lnTo>
                      <a:pt x="453" y="6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543;p69"/>
              <p:cNvSpPr/>
              <p:nvPr/>
            </p:nvSpPr>
            <p:spPr>
              <a:xfrm>
                <a:off x="1421431" y="4107228"/>
                <a:ext cx="28659" cy="5731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2" extrusionOk="0">
                    <a:moveTo>
                      <a:pt x="133" y="0"/>
                    </a:moveTo>
                    <a:lnTo>
                      <a:pt x="0" y="387"/>
                    </a:lnTo>
                    <a:lnTo>
                      <a:pt x="73" y="411"/>
                    </a:lnTo>
                    <a:lnTo>
                      <a:pt x="206" y="24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544;p69"/>
              <p:cNvSpPr/>
              <p:nvPr/>
            </p:nvSpPr>
            <p:spPr>
              <a:xfrm>
                <a:off x="1476279" y="4133243"/>
                <a:ext cx="28798" cy="5731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12" extrusionOk="0">
                    <a:moveTo>
                      <a:pt x="134" y="0"/>
                    </a:moveTo>
                    <a:lnTo>
                      <a:pt x="1" y="387"/>
                    </a:lnTo>
                    <a:lnTo>
                      <a:pt x="73" y="411"/>
                    </a:lnTo>
                    <a:lnTo>
                      <a:pt x="206" y="2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545;p69"/>
              <p:cNvSpPr/>
              <p:nvPr/>
            </p:nvSpPr>
            <p:spPr>
              <a:xfrm>
                <a:off x="969162" y="3591105"/>
                <a:ext cx="162353" cy="123678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889" extrusionOk="0">
                    <a:moveTo>
                      <a:pt x="1161" y="0"/>
                    </a:moveTo>
                    <a:lnTo>
                      <a:pt x="1082" y="12"/>
                    </a:lnTo>
                    <a:cubicBezTo>
                      <a:pt x="1112" y="212"/>
                      <a:pt x="1052" y="423"/>
                      <a:pt x="925" y="586"/>
                    </a:cubicBezTo>
                    <a:cubicBezTo>
                      <a:pt x="810" y="729"/>
                      <a:pt x="634" y="812"/>
                      <a:pt x="448" y="812"/>
                    </a:cubicBezTo>
                    <a:cubicBezTo>
                      <a:pt x="430" y="812"/>
                      <a:pt x="412" y="812"/>
                      <a:pt x="393" y="810"/>
                    </a:cubicBezTo>
                    <a:cubicBezTo>
                      <a:pt x="242" y="792"/>
                      <a:pt x="103" y="713"/>
                      <a:pt x="13" y="586"/>
                    </a:cubicBezTo>
                    <a:cubicBezTo>
                      <a:pt x="13" y="623"/>
                      <a:pt x="1" y="659"/>
                      <a:pt x="1" y="695"/>
                    </a:cubicBezTo>
                    <a:cubicBezTo>
                      <a:pt x="103" y="804"/>
                      <a:pt x="236" y="870"/>
                      <a:pt x="381" y="888"/>
                    </a:cubicBezTo>
                    <a:lnTo>
                      <a:pt x="514" y="888"/>
                    </a:lnTo>
                    <a:cubicBezTo>
                      <a:pt x="695" y="864"/>
                      <a:pt x="865" y="774"/>
                      <a:pt x="979" y="629"/>
                    </a:cubicBezTo>
                    <a:cubicBezTo>
                      <a:pt x="1100" y="484"/>
                      <a:pt x="1167" y="296"/>
                      <a:pt x="1161" y="103"/>
                    </a:cubicBezTo>
                    <a:cubicBezTo>
                      <a:pt x="1161" y="67"/>
                      <a:pt x="1161" y="36"/>
                      <a:pt x="1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546;p69"/>
              <p:cNvSpPr/>
              <p:nvPr/>
            </p:nvSpPr>
            <p:spPr>
              <a:xfrm>
                <a:off x="1260055" y="3487741"/>
                <a:ext cx="164022" cy="16249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168" extrusionOk="0">
                    <a:moveTo>
                      <a:pt x="30" y="0"/>
                    </a:moveTo>
                    <a:lnTo>
                      <a:pt x="0" y="761"/>
                    </a:lnTo>
                    <a:cubicBezTo>
                      <a:pt x="100" y="1029"/>
                      <a:pt x="344" y="1168"/>
                      <a:pt x="588" y="1168"/>
                    </a:cubicBezTo>
                    <a:cubicBezTo>
                      <a:pt x="801" y="1168"/>
                      <a:pt x="1015" y="1063"/>
                      <a:pt x="1136" y="846"/>
                    </a:cubicBezTo>
                    <a:cubicBezTo>
                      <a:pt x="1148" y="586"/>
                      <a:pt x="1166" y="326"/>
                      <a:pt x="1178" y="67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547;p69"/>
              <p:cNvSpPr/>
              <p:nvPr/>
            </p:nvSpPr>
            <p:spPr>
              <a:xfrm>
                <a:off x="1053467" y="2947968"/>
                <a:ext cx="742205" cy="482329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3467" extrusionOk="0">
                    <a:moveTo>
                      <a:pt x="4766" y="1"/>
                    </a:moveTo>
                    <a:lnTo>
                      <a:pt x="3286" y="2007"/>
                    </a:lnTo>
                    <a:lnTo>
                      <a:pt x="2657" y="2001"/>
                    </a:lnTo>
                    <a:lnTo>
                      <a:pt x="718" y="1977"/>
                    </a:lnTo>
                    <a:lnTo>
                      <a:pt x="718" y="1977"/>
                    </a:lnTo>
                    <a:cubicBezTo>
                      <a:pt x="1" y="3365"/>
                      <a:pt x="777" y="3466"/>
                      <a:pt x="1019" y="3466"/>
                    </a:cubicBezTo>
                    <a:cubicBezTo>
                      <a:pt x="1061" y="3466"/>
                      <a:pt x="1086" y="3463"/>
                      <a:pt x="1086" y="3463"/>
                    </a:cubicBezTo>
                    <a:lnTo>
                      <a:pt x="1969" y="3433"/>
                    </a:lnTo>
                    <a:lnTo>
                      <a:pt x="3660" y="3379"/>
                    </a:lnTo>
                    <a:lnTo>
                      <a:pt x="5334" y="617"/>
                    </a:lnTo>
                    <a:lnTo>
                      <a:pt x="4766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48;p69"/>
              <p:cNvSpPr/>
              <p:nvPr/>
            </p:nvSpPr>
            <p:spPr>
              <a:xfrm>
                <a:off x="1053467" y="3222863"/>
                <a:ext cx="369781" cy="2074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491" extrusionOk="0">
                    <a:moveTo>
                      <a:pt x="718" y="1"/>
                    </a:moveTo>
                    <a:lnTo>
                      <a:pt x="718" y="1"/>
                    </a:lnTo>
                    <a:cubicBezTo>
                      <a:pt x="1" y="1389"/>
                      <a:pt x="777" y="1490"/>
                      <a:pt x="1019" y="1490"/>
                    </a:cubicBezTo>
                    <a:cubicBezTo>
                      <a:pt x="1061" y="1490"/>
                      <a:pt x="1086" y="1487"/>
                      <a:pt x="1086" y="1487"/>
                    </a:cubicBezTo>
                    <a:lnTo>
                      <a:pt x="1969" y="1457"/>
                    </a:lnTo>
                    <a:lnTo>
                      <a:pt x="2657" y="25"/>
                    </a:lnTo>
                    <a:lnTo>
                      <a:pt x="718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49;p69"/>
              <p:cNvSpPr/>
              <p:nvPr/>
            </p:nvSpPr>
            <p:spPr>
              <a:xfrm>
                <a:off x="996290" y="3206865"/>
                <a:ext cx="377293" cy="271701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953" extrusionOk="0">
                    <a:moveTo>
                      <a:pt x="886" y="0"/>
                    </a:moveTo>
                    <a:cubicBezTo>
                      <a:pt x="1" y="0"/>
                      <a:pt x="289" y="1487"/>
                      <a:pt x="289" y="1487"/>
                    </a:cubicBezTo>
                    <a:lnTo>
                      <a:pt x="2029" y="1953"/>
                    </a:lnTo>
                    <a:lnTo>
                      <a:pt x="2712" y="128"/>
                    </a:lnTo>
                    <a:cubicBezTo>
                      <a:pt x="2712" y="128"/>
                      <a:pt x="1860" y="43"/>
                      <a:pt x="923" y="1"/>
                    </a:cubicBezTo>
                    <a:cubicBezTo>
                      <a:pt x="911" y="0"/>
                      <a:pt x="898" y="0"/>
                      <a:pt x="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50;p69"/>
              <p:cNvSpPr/>
              <p:nvPr/>
            </p:nvSpPr>
            <p:spPr>
              <a:xfrm>
                <a:off x="1102018" y="3405245"/>
                <a:ext cx="179187" cy="758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45" extrusionOk="0">
                    <a:moveTo>
                      <a:pt x="37" y="1"/>
                    </a:moveTo>
                    <a:lnTo>
                      <a:pt x="0" y="73"/>
                    </a:lnTo>
                    <a:cubicBezTo>
                      <a:pt x="399" y="285"/>
                      <a:pt x="828" y="442"/>
                      <a:pt x="1269" y="545"/>
                    </a:cubicBezTo>
                    <a:lnTo>
                      <a:pt x="1287" y="472"/>
                    </a:lnTo>
                    <a:cubicBezTo>
                      <a:pt x="1064" y="418"/>
                      <a:pt x="840" y="351"/>
                      <a:pt x="623" y="273"/>
                    </a:cubicBezTo>
                    <a:cubicBezTo>
                      <a:pt x="423" y="194"/>
                      <a:pt x="224" y="104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51;p69"/>
              <p:cNvSpPr/>
              <p:nvPr/>
            </p:nvSpPr>
            <p:spPr>
              <a:xfrm>
                <a:off x="993507" y="3144680"/>
                <a:ext cx="323871" cy="228852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1645" extrusionOk="0">
                    <a:moveTo>
                      <a:pt x="1129" y="0"/>
                    </a:moveTo>
                    <a:cubicBezTo>
                      <a:pt x="946" y="0"/>
                      <a:pt x="741" y="30"/>
                      <a:pt x="563" y="140"/>
                    </a:cubicBezTo>
                    <a:cubicBezTo>
                      <a:pt x="170" y="394"/>
                      <a:pt x="1" y="998"/>
                      <a:pt x="140" y="1644"/>
                    </a:cubicBezTo>
                    <a:cubicBezTo>
                      <a:pt x="140" y="1548"/>
                      <a:pt x="152" y="962"/>
                      <a:pt x="575" y="653"/>
                    </a:cubicBezTo>
                    <a:cubicBezTo>
                      <a:pt x="853" y="448"/>
                      <a:pt x="1197" y="448"/>
                      <a:pt x="1451" y="442"/>
                    </a:cubicBezTo>
                    <a:cubicBezTo>
                      <a:pt x="1638" y="442"/>
                      <a:pt x="1820" y="466"/>
                      <a:pt x="2001" y="508"/>
                    </a:cubicBezTo>
                    <a:lnTo>
                      <a:pt x="2327" y="345"/>
                    </a:lnTo>
                    <a:cubicBezTo>
                      <a:pt x="2073" y="182"/>
                      <a:pt x="1789" y="73"/>
                      <a:pt x="1493" y="31"/>
                    </a:cubicBezTo>
                    <a:cubicBezTo>
                      <a:pt x="1399" y="18"/>
                      <a:pt x="1270" y="0"/>
                      <a:pt x="11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52;p69"/>
              <p:cNvSpPr/>
              <p:nvPr/>
            </p:nvSpPr>
            <p:spPr>
              <a:xfrm>
                <a:off x="1028843" y="4556019"/>
                <a:ext cx="277405" cy="15261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097" extrusionOk="0">
                    <a:moveTo>
                      <a:pt x="1" y="1"/>
                    </a:moveTo>
                    <a:lnTo>
                      <a:pt x="7" y="943"/>
                    </a:lnTo>
                    <a:cubicBezTo>
                      <a:pt x="411" y="1016"/>
                      <a:pt x="822" y="1064"/>
                      <a:pt x="1233" y="1088"/>
                    </a:cubicBezTo>
                    <a:cubicBezTo>
                      <a:pt x="1323" y="1094"/>
                      <a:pt x="1399" y="1096"/>
                      <a:pt x="1465" y="1096"/>
                    </a:cubicBezTo>
                    <a:cubicBezTo>
                      <a:pt x="1994" y="1096"/>
                      <a:pt x="1831" y="943"/>
                      <a:pt x="1831" y="943"/>
                    </a:cubicBezTo>
                    <a:lnTo>
                      <a:pt x="822" y="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53;p69"/>
              <p:cNvSpPr/>
              <p:nvPr/>
            </p:nvSpPr>
            <p:spPr>
              <a:xfrm>
                <a:off x="1023000" y="4583008"/>
                <a:ext cx="390510" cy="208680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1500" extrusionOk="0">
                    <a:moveTo>
                      <a:pt x="1408" y="0"/>
                    </a:moveTo>
                    <a:lnTo>
                      <a:pt x="858" y="67"/>
                    </a:lnTo>
                    <a:lnTo>
                      <a:pt x="1227" y="671"/>
                    </a:lnTo>
                    <a:lnTo>
                      <a:pt x="31" y="369"/>
                    </a:lnTo>
                    <a:lnTo>
                      <a:pt x="24" y="526"/>
                    </a:lnTo>
                    <a:lnTo>
                      <a:pt x="0" y="1245"/>
                    </a:lnTo>
                    <a:lnTo>
                      <a:pt x="0" y="1384"/>
                    </a:lnTo>
                    <a:lnTo>
                      <a:pt x="2792" y="1499"/>
                    </a:lnTo>
                    <a:cubicBezTo>
                      <a:pt x="2792" y="1499"/>
                      <a:pt x="2793" y="1499"/>
                      <a:pt x="2793" y="1499"/>
                    </a:cubicBezTo>
                    <a:cubicBezTo>
                      <a:pt x="2807" y="1499"/>
                      <a:pt x="2734" y="941"/>
                      <a:pt x="2544" y="882"/>
                    </a:cubicBezTo>
                    <a:cubicBezTo>
                      <a:pt x="2544" y="882"/>
                      <a:pt x="1378" y="139"/>
                      <a:pt x="1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54;p69"/>
              <p:cNvSpPr/>
              <p:nvPr/>
            </p:nvSpPr>
            <p:spPr>
              <a:xfrm>
                <a:off x="1267567" y="4655209"/>
                <a:ext cx="69977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21" extrusionOk="0">
                    <a:moveTo>
                      <a:pt x="460" y="1"/>
                    </a:moveTo>
                    <a:cubicBezTo>
                      <a:pt x="279" y="19"/>
                      <a:pt x="115" y="115"/>
                      <a:pt x="13" y="260"/>
                    </a:cubicBezTo>
                    <a:cubicBezTo>
                      <a:pt x="1" y="279"/>
                      <a:pt x="7" y="303"/>
                      <a:pt x="19" y="315"/>
                    </a:cubicBezTo>
                    <a:cubicBezTo>
                      <a:pt x="31" y="315"/>
                      <a:pt x="37" y="321"/>
                      <a:pt x="43" y="321"/>
                    </a:cubicBezTo>
                    <a:cubicBezTo>
                      <a:pt x="55" y="321"/>
                      <a:pt x="67" y="315"/>
                      <a:pt x="73" y="303"/>
                    </a:cubicBezTo>
                    <a:cubicBezTo>
                      <a:pt x="170" y="176"/>
                      <a:pt x="309" y="91"/>
                      <a:pt x="466" y="73"/>
                    </a:cubicBezTo>
                    <a:cubicBezTo>
                      <a:pt x="484" y="73"/>
                      <a:pt x="502" y="55"/>
                      <a:pt x="502" y="37"/>
                    </a:cubicBezTo>
                    <a:cubicBezTo>
                      <a:pt x="496" y="13"/>
                      <a:pt x="478" y="1"/>
                      <a:pt x="4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55;p69"/>
              <p:cNvSpPr/>
              <p:nvPr/>
            </p:nvSpPr>
            <p:spPr>
              <a:xfrm>
                <a:off x="1238214" y="4635733"/>
                <a:ext cx="69838" cy="43962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16" extrusionOk="0">
                    <a:moveTo>
                      <a:pt x="467" y="1"/>
                    </a:moveTo>
                    <a:cubicBezTo>
                      <a:pt x="464" y="1"/>
                      <a:pt x="462" y="1"/>
                      <a:pt x="459" y="2"/>
                    </a:cubicBezTo>
                    <a:cubicBezTo>
                      <a:pt x="284" y="20"/>
                      <a:pt x="121" y="116"/>
                      <a:pt x="12" y="262"/>
                    </a:cubicBezTo>
                    <a:cubicBezTo>
                      <a:pt x="0" y="274"/>
                      <a:pt x="6" y="298"/>
                      <a:pt x="24" y="310"/>
                    </a:cubicBezTo>
                    <a:cubicBezTo>
                      <a:pt x="30" y="316"/>
                      <a:pt x="36" y="316"/>
                      <a:pt x="42" y="316"/>
                    </a:cubicBezTo>
                    <a:cubicBezTo>
                      <a:pt x="54" y="316"/>
                      <a:pt x="67" y="310"/>
                      <a:pt x="79" y="298"/>
                    </a:cubicBezTo>
                    <a:cubicBezTo>
                      <a:pt x="169" y="171"/>
                      <a:pt x="308" y="92"/>
                      <a:pt x="465" y="74"/>
                    </a:cubicBezTo>
                    <a:cubicBezTo>
                      <a:pt x="490" y="74"/>
                      <a:pt x="502" y="56"/>
                      <a:pt x="502" y="32"/>
                    </a:cubicBezTo>
                    <a:cubicBezTo>
                      <a:pt x="496" y="16"/>
                      <a:pt x="482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56;p69"/>
              <p:cNvSpPr/>
              <p:nvPr/>
            </p:nvSpPr>
            <p:spPr>
              <a:xfrm>
                <a:off x="1213729" y="4615700"/>
                <a:ext cx="71369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21" extrusionOk="0">
                    <a:moveTo>
                      <a:pt x="465" y="0"/>
                    </a:moveTo>
                    <a:cubicBezTo>
                      <a:pt x="464" y="0"/>
                      <a:pt x="462" y="0"/>
                      <a:pt x="460" y="1"/>
                    </a:cubicBezTo>
                    <a:cubicBezTo>
                      <a:pt x="279" y="25"/>
                      <a:pt x="122" y="115"/>
                      <a:pt x="13" y="260"/>
                    </a:cubicBezTo>
                    <a:cubicBezTo>
                      <a:pt x="1" y="279"/>
                      <a:pt x="7" y="303"/>
                      <a:pt x="25" y="315"/>
                    </a:cubicBezTo>
                    <a:cubicBezTo>
                      <a:pt x="31" y="321"/>
                      <a:pt x="37" y="321"/>
                      <a:pt x="43" y="321"/>
                    </a:cubicBezTo>
                    <a:cubicBezTo>
                      <a:pt x="55" y="321"/>
                      <a:pt x="67" y="315"/>
                      <a:pt x="73" y="303"/>
                    </a:cubicBezTo>
                    <a:cubicBezTo>
                      <a:pt x="170" y="176"/>
                      <a:pt x="309" y="97"/>
                      <a:pt x="466" y="79"/>
                    </a:cubicBezTo>
                    <a:cubicBezTo>
                      <a:pt x="513" y="73"/>
                      <a:pt x="509" y="0"/>
                      <a:pt x="4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57;p69"/>
              <p:cNvSpPr/>
              <p:nvPr/>
            </p:nvSpPr>
            <p:spPr>
              <a:xfrm>
                <a:off x="1016183" y="4740071"/>
                <a:ext cx="399553" cy="27128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195" extrusionOk="0">
                    <a:moveTo>
                      <a:pt x="37" y="1"/>
                    </a:moveTo>
                    <a:cubicBezTo>
                      <a:pt x="19" y="1"/>
                      <a:pt x="1" y="13"/>
                      <a:pt x="1" y="37"/>
                    </a:cubicBezTo>
                    <a:cubicBezTo>
                      <a:pt x="1" y="58"/>
                      <a:pt x="15" y="75"/>
                      <a:pt x="30" y="75"/>
                    </a:cubicBezTo>
                    <a:cubicBezTo>
                      <a:pt x="32" y="75"/>
                      <a:pt x="35" y="74"/>
                      <a:pt x="37" y="73"/>
                    </a:cubicBezTo>
                    <a:lnTo>
                      <a:pt x="2817" y="194"/>
                    </a:lnTo>
                    <a:cubicBezTo>
                      <a:pt x="2871" y="194"/>
                      <a:pt x="2871" y="116"/>
                      <a:pt x="2817" y="116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58;p69"/>
              <p:cNvSpPr/>
              <p:nvPr/>
            </p:nvSpPr>
            <p:spPr>
              <a:xfrm>
                <a:off x="1447445" y="4580364"/>
                <a:ext cx="283248" cy="118113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849" extrusionOk="0">
                    <a:moveTo>
                      <a:pt x="689" y="1"/>
                    </a:moveTo>
                    <a:lnTo>
                      <a:pt x="1" y="73"/>
                    </a:lnTo>
                    <a:lnTo>
                      <a:pt x="19" y="756"/>
                    </a:lnTo>
                    <a:cubicBezTo>
                      <a:pt x="430" y="811"/>
                      <a:pt x="841" y="841"/>
                      <a:pt x="1251" y="847"/>
                    </a:cubicBezTo>
                    <a:cubicBezTo>
                      <a:pt x="1288" y="848"/>
                      <a:pt x="1323" y="848"/>
                      <a:pt x="1356" y="848"/>
                    </a:cubicBezTo>
                    <a:cubicBezTo>
                      <a:pt x="2036" y="848"/>
                      <a:pt x="1844" y="678"/>
                      <a:pt x="1844" y="678"/>
                    </a:cubicBezTo>
                    <a:lnTo>
                      <a:pt x="689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59;p69"/>
              <p:cNvSpPr/>
              <p:nvPr/>
            </p:nvSpPr>
            <p:spPr>
              <a:xfrm>
                <a:off x="1446611" y="4572852"/>
                <a:ext cx="392179" cy="199498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434" extrusionOk="0">
                    <a:moveTo>
                      <a:pt x="1360" y="1"/>
                    </a:moveTo>
                    <a:lnTo>
                      <a:pt x="810" y="91"/>
                    </a:lnTo>
                    <a:lnTo>
                      <a:pt x="1209" y="677"/>
                    </a:lnTo>
                    <a:lnTo>
                      <a:pt x="1" y="430"/>
                    </a:lnTo>
                    <a:lnTo>
                      <a:pt x="1" y="593"/>
                    </a:lnTo>
                    <a:lnTo>
                      <a:pt x="1" y="1306"/>
                    </a:lnTo>
                    <a:lnTo>
                      <a:pt x="7" y="1433"/>
                    </a:lnTo>
                    <a:lnTo>
                      <a:pt x="2810" y="1433"/>
                    </a:lnTo>
                    <a:cubicBezTo>
                      <a:pt x="2810" y="1433"/>
                      <a:pt x="2811" y="1433"/>
                      <a:pt x="2811" y="1433"/>
                    </a:cubicBezTo>
                    <a:cubicBezTo>
                      <a:pt x="2819" y="1433"/>
                      <a:pt x="2728" y="882"/>
                      <a:pt x="2532" y="828"/>
                    </a:cubicBezTo>
                    <a:cubicBezTo>
                      <a:pt x="2532" y="828"/>
                      <a:pt x="1336" y="140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60;p69"/>
              <p:cNvSpPr/>
              <p:nvPr/>
            </p:nvSpPr>
            <p:spPr>
              <a:xfrm>
                <a:off x="1687839" y="4640046"/>
                <a:ext cx="70534" cy="47301"/>
              </a:xfrm>
              <a:custGeom>
                <a:avLst/>
                <a:gdLst/>
                <a:ahLst/>
                <a:cxnLst/>
                <a:rect l="l" t="t" r="r" b="b"/>
                <a:pathLst>
                  <a:path w="507" h="340" extrusionOk="0">
                    <a:moveTo>
                      <a:pt x="453" y="1"/>
                    </a:moveTo>
                    <a:cubicBezTo>
                      <a:pt x="452" y="1"/>
                      <a:pt x="450" y="1"/>
                      <a:pt x="448" y="1"/>
                    </a:cubicBezTo>
                    <a:cubicBezTo>
                      <a:pt x="267" y="25"/>
                      <a:pt x="109" y="128"/>
                      <a:pt x="13" y="279"/>
                    </a:cubicBezTo>
                    <a:cubicBezTo>
                      <a:pt x="1" y="297"/>
                      <a:pt x="7" y="321"/>
                      <a:pt x="25" y="333"/>
                    </a:cubicBezTo>
                    <a:cubicBezTo>
                      <a:pt x="31" y="333"/>
                      <a:pt x="37" y="339"/>
                      <a:pt x="49" y="339"/>
                    </a:cubicBezTo>
                    <a:cubicBezTo>
                      <a:pt x="61" y="339"/>
                      <a:pt x="73" y="333"/>
                      <a:pt x="79" y="321"/>
                    </a:cubicBezTo>
                    <a:cubicBezTo>
                      <a:pt x="164" y="188"/>
                      <a:pt x="303" y="104"/>
                      <a:pt x="454" y="73"/>
                    </a:cubicBezTo>
                    <a:cubicBezTo>
                      <a:pt x="506" y="68"/>
                      <a:pt x="497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61;p69"/>
              <p:cNvSpPr/>
              <p:nvPr/>
            </p:nvSpPr>
            <p:spPr>
              <a:xfrm>
                <a:off x="1658485" y="4621543"/>
                <a:ext cx="70395" cy="47301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40" extrusionOk="0">
                    <a:moveTo>
                      <a:pt x="448" y="1"/>
                    </a:moveTo>
                    <a:cubicBezTo>
                      <a:pt x="446" y="1"/>
                      <a:pt x="443" y="1"/>
                      <a:pt x="441" y="1"/>
                    </a:cubicBezTo>
                    <a:cubicBezTo>
                      <a:pt x="266" y="31"/>
                      <a:pt x="109" y="128"/>
                      <a:pt x="12" y="279"/>
                    </a:cubicBezTo>
                    <a:cubicBezTo>
                      <a:pt x="0" y="297"/>
                      <a:pt x="6" y="321"/>
                      <a:pt x="24" y="333"/>
                    </a:cubicBezTo>
                    <a:cubicBezTo>
                      <a:pt x="24" y="339"/>
                      <a:pt x="36" y="339"/>
                      <a:pt x="43" y="339"/>
                    </a:cubicBezTo>
                    <a:cubicBezTo>
                      <a:pt x="55" y="339"/>
                      <a:pt x="67" y="333"/>
                      <a:pt x="73" y="321"/>
                    </a:cubicBezTo>
                    <a:cubicBezTo>
                      <a:pt x="163" y="188"/>
                      <a:pt x="296" y="104"/>
                      <a:pt x="453" y="73"/>
                    </a:cubicBezTo>
                    <a:cubicBezTo>
                      <a:pt x="506" y="68"/>
                      <a:pt x="497" y="1"/>
                      <a:pt x="4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62;p69"/>
              <p:cNvSpPr/>
              <p:nvPr/>
            </p:nvSpPr>
            <p:spPr>
              <a:xfrm>
                <a:off x="1633166" y="4603180"/>
                <a:ext cx="68308" cy="4716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39" extrusionOk="0">
                    <a:moveTo>
                      <a:pt x="442" y="0"/>
                    </a:moveTo>
                    <a:cubicBezTo>
                      <a:pt x="267" y="30"/>
                      <a:pt x="110" y="133"/>
                      <a:pt x="13" y="278"/>
                    </a:cubicBezTo>
                    <a:cubicBezTo>
                      <a:pt x="1" y="296"/>
                      <a:pt x="1" y="320"/>
                      <a:pt x="19" y="332"/>
                    </a:cubicBezTo>
                    <a:cubicBezTo>
                      <a:pt x="25" y="338"/>
                      <a:pt x="37" y="338"/>
                      <a:pt x="43" y="338"/>
                    </a:cubicBezTo>
                    <a:cubicBezTo>
                      <a:pt x="55" y="338"/>
                      <a:pt x="67" y="332"/>
                      <a:pt x="73" y="320"/>
                    </a:cubicBezTo>
                    <a:cubicBezTo>
                      <a:pt x="158" y="187"/>
                      <a:pt x="297" y="103"/>
                      <a:pt x="454" y="79"/>
                    </a:cubicBezTo>
                    <a:cubicBezTo>
                      <a:pt x="472" y="73"/>
                      <a:pt x="490" y="54"/>
                      <a:pt x="484" y="36"/>
                    </a:cubicBezTo>
                    <a:cubicBezTo>
                      <a:pt x="484" y="12"/>
                      <a:pt x="466" y="0"/>
                      <a:pt x="442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63;p69"/>
              <p:cNvSpPr/>
              <p:nvPr/>
            </p:nvSpPr>
            <p:spPr>
              <a:xfrm>
                <a:off x="1437429" y="4739236"/>
                <a:ext cx="401083" cy="1029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74" extrusionOk="0">
                    <a:moveTo>
                      <a:pt x="48" y="1"/>
                    </a:moveTo>
                    <a:cubicBezTo>
                      <a:pt x="0" y="1"/>
                      <a:pt x="0" y="73"/>
                      <a:pt x="48" y="73"/>
                    </a:cubicBezTo>
                    <a:lnTo>
                      <a:pt x="2834" y="73"/>
                    </a:lnTo>
                    <a:cubicBezTo>
                      <a:pt x="2882" y="73"/>
                      <a:pt x="2882" y="1"/>
                      <a:pt x="2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64;p69"/>
              <p:cNvSpPr/>
              <p:nvPr/>
            </p:nvSpPr>
            <p:spPr>
              <a:xfrm>
                <a:off x="1528968" y="2793410"/>
                <a:ext cx="396909" cy="210767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1515" extrusionOk="0">
                    <a:moveTo>
                      <a:pt x="2629" y="0"/>
                    </a:moveTo>
                    <a:cubicBezTo>
                      <a:pt x="2629" y="0"/>
                      <a:pt x="2345" y="103"/>
                      <a:pt x="1971" y="254"/>
                    </a:cubicBezTo>
                    <a:cubicBezTo>
                      <a:pt x="1185" y="568"/>
                      <a:pt x="1" y="1088"/>
                      <a:pt x="91" y="1299"/>
                    </a:cubicBezTo>
                    <a:cubicBezTo>
                      <a:pt x="91" y="1299"/>
                      <a:pt x="34" y="1514"/>
                      <a:pt x="319" y="1514"/>
                    </a:cubicBezTo>
                    <a:cubicBezTo>
                      <a:pt x="340" y="1514"/>
                      <a:pt x="363" y="1513"/>
                      <a:pt x="387" y="1511"/>
                    </a:cubicBezTo>
                    <a:cubicBezTo>
                      <a:pt x="611" y="1493"/>
                      <a:pt x="1511" y="1027"/>
                      <a:pt x="2158" y="683"/>
                    </a:cubicBezTo>
                    <a:cubicBezTo>
                      <a:pt x="2551" y="471"/>
                      <a:pt x="2853" y="302"/>
                      <a:pt x="2853" y="302"/>
                    </a:cubicBezTo>
                    <a:lnTo>
                      <a:pt x="26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65;p69"/>
              <p:cNvSpPr/>
              <p:nvPr/>
            </p:nvSpPr>
            <p:spPr>
              <a:xfrm>
                <a:off x="1893036" y="2723434"/>
                <a:ext cx="195881" cy="11936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58" extrusionOk="0">
                    <a:moveTo>
                      <a:pt x="641" y="0"/>
                    </a:moveTo>
                    <a:cubicBezTo>
                      <a:pt x="532" y="0"/>
                      <a:pt x="426" y="13"/>
                      <a:pt x="320" y="38"/>
                    </a:cubicBezTo>
                    <a:lnTo>
                      <a:pt x="314" y="38"/>
                    </a:lnTo>
                    <a:cubicBezTo>
                      <a:pt x="272" y="50"/>
                      <a:pt x="236" y="62"/>
                      <a:pt x="205" y="80"/>
                    </a:cubicBezTo>
                    <a:cubicBezTo>
                      <a:pt x="163" y="110"/>
                      <a:pt x="121" y="147"/>
                      <a:pt x="97" y="195"/>
                    </a:cubicBezTo>
                    <a:cubicBezTo>
                      <a:pt x="73" y="225"/>
                      <a:pt x="54" y="255"/>
                      <a:pt x="42" y="292"/>
                    </a:cubicBezTo>
                    <a:cubicBezTo>
                      <a:pt x="12" y="352"/>
                      <a:pt x="0" y="425"/>
                      <a:pt x="6" y="497"/>
                    </a:cubicBezTo>
                    <a:cubicBezTo>
                      <a:pt x="30" y="648"/>
                      <a:pt x="127" y="775"/>
                      <a:pt x="272" y="829"/>
                    </a:cubicBezTo>
                    <a:cubicBezTo>
                      <a:pt x="324" y="849"/>
                      <a:pt x="378" y="858"/>
                      <a:pt x="432" y="858"/>
                    </a:cubicBezTo>
                    <a:cubicBezTo>
                      <a:pt x="499" y="858"/>
                      <a:pt x="565" y="844"/>
                      <a:pt x="628" y="817"/>
                    </a:cubicBezTo>
                    <a:cubicBezTo>
                      <a:pt x="683" y="793"/>
                      <a:pt x="737" y="757"/>
                      <a:pt x="779" y="721"/>
                    </a:cubicBezTo>
                    <a:cubicBezTo>
                      <a:pt x="810" y="691"/>
                      <a:pt x="834" y="666"/>
                      <a:pt x="858" y="630"/>
                    </a:cubicBezTo>
                    <a:cubicBezTo>
                      <a:pt x="931" y="521"/>
                      <a:pt x="937" y="413"/>
                      <a:pt x="1051" y="358"/>
                    </a:cubicBezTo>
                    <a:cubicBezTo>
                      <a:pt x="1090" y="338"/>
                      <a:pt x="1131" y="330"/>
                      <a:pt x="1172" y="330"/>
                    </a:cubicBezTo>
                    <a:cubicBezTo>
                      <a:pt x="1255" y="330"/>
                      <a:pt x="1339" y="362"/>
                      <a:pt x="1408" y="394"/>
                    </a:cubicBezTo>
                    <a:cubicBezTo>
                      <a:pt x="1390" y="382"/>
                      <a:pt x="1070" y="38"/>
                      <a:pt x="707" y="2"/>
                    </a:cubicBezTo>
                    <a:cubicBezTo>
                      <a:pt x="685" y="1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66;p69"/>
              <p:cNvSpPr/>
              <p:nvPr/>
            </p:nvSpPr>
            <p:spPr>
              <a:xfrm>
                <a:off x="1803028" y="2793410"/>
                <a:ext cx="123678" cy="94184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77" extrusionOk="0">
                    <a:moveTo>
                      <a:pt x="659" y="0"/>
                    </a:moveTo>
                    <a:lnTo>
                      <a:pt x="556" y="42"/>
                    </a:lnTo>
                    <a:lnTo>
                      <a:pt x="484" y="67"/>
                    </a:lnTo>
                    <a:cubicBezTo>
                      <a:pt x="369" y="115"/>
                      <a:pt x="194" y="181"/>
                      <a:pt x="1" y="260"/>
                    </a:cubicBezTo>
                    <a:cubicBezTo>
                      <a:pt x="79" y="393"/>
                      <a:pt x="146" y="532"/>
                      <a:pt x="194" y="677"/>
                    </a:cubicBezTo>
                    <a:cubicBezTo>
                      <a:pt x="375" y="580"/>
                      <a:pt x="538" y="490"/>
                      <a:pt x="659" y="423"/>
                    </a:cubicBezTo>
                    <a:lnTo>
                      <a:pt x="726" y="387"/>
                    </a:lnTo>
                    <a:lnTo>
                      <a:pt x="889" y="302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67;p69"/>
              <p:cNvSpPr/>
              <p:nvPr/>
            </p:nvSpPr>
            <p:spPr>
              <a:xfrm>
                <a:off x="1936719" y="2723851"/>
                <a:ext cx="152197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28" extrusionOk="0">
                    <a:moveTo>
                      <a:pt x="291" y="0"/>
                    </a:moveTo>
                    <a:cubicBezTo>
                      <a:pt x="194" y="0"/>
                      <a:pt x="100" y="13"/>
                      <a:pt x="6" y="35"/>
                    </a:cubicBezTo>
                    <a:lnTo>
                      <a:pt x="0" y="35"/>
                    </a:lnTo>
                    <a:cubicBezTo>
                      <a:pt x="0" y="157"/>
                      <a:pt x="99" y="239"/>
                      <a:pt x="204" y="239"/>
                    </a:cubicBezTo>
                    <a:cubicBezTo>
                      <a:pt x="239" y="239"/>
                      <a:pt x="275" y="230"/>
                      <a:pt x="308" y="210"/>
                    </a:cubicBezTo>
                    <a:cubicBezTo>
                      <a:pt x="327" y="289"/>
                      <a:pt x="345" y="373"/>
                      <a:pt x="363" y="452"/>
                    </a:cubicBezTo>
                    <a:cubicBezTo>
                      <a:pt x="369" y="494"/>
                      <a:pt x="387" y="536"/>
                      <a:pt x="417" y="567"/>
                    </a:cubicBezTo>
                    <a:cubicBezTo>
                      <a:pt x="432" y="585"/>
                      <a:pt x="452" y="594"/>
                      <a:pt x="472" y="594"/>
                    </a:cubicBezTo>
                    <a:cubicBezTo>
                      <a:pt x="491" y="594"/>
                      <a:pt x="511" y="585"/>
                      <a:pt x="526" y="567"/>
                    </a:cubicBezTo>
                    <a:cubicBezTo>
                      <a:pt x="532" y="591"/>
                      <a:pt x="538" y="609"/>
                      <a:pt x="544" y="627"/>
                    </a:cubicBezTo>
                    <a:cubicBezTo>
                      <a:pt x="617" y="518"/>
                      <a:pt x="623" y="410"/>
                      <a:pt x="737" y="355"/>
                    </a:cubicBezTo>
                    <a:cubicBezTo>
                      <a:pt x="776" y="335"/>
                      <a:pt x="817" y="327"/>
                      <a:pt x="858" y="327"/>
                    </a:cubicBezTo>
                    <a:cubicBezTo>
                      <a:pt x="941" y="327"/>
                      <a:pt x="1025" y="359"/>
                      <a:pt x="1094" y="391"/>
                    </a:cubicBezTo>
                    <a:cubicBezTo>
                      <a:pt x="1076" y="379"/>
                      <a:pt x="756" y="35"/>
                      <a:pt x="393" y="5"/>
                    </a:cubicBezTo>
                    <a:cubicBezTo>
                      <a:pt x="359" y="2"/>
                      <a:pt x="325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68;p69"/>
              <p:cNvSpPr/>
              <p:nvPr/>
            </p:nvSpPr>
            <p:spPr>
              <a:xfrm>
                <a:off x="1870221" y="2799253"/>
                <a:ext cx="33806" cy="53979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69;p69"/>
              <p:cNvSpPr/>
              <p:nvPr/>
            </p:nvSpPr>
            <p:spPr>
              <a:xfrm>
                <a:off x="1710515" y="2737763"/>
                <a:ext cx="207845" cy="297021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135" extrusionOk="0">
                    <a:moveTo>
                      <a:pt x="902" y="1"/>
                    </a:moveTo>
                    <a:cubicBezTo>
                      <a:pt x="861" y="1"/>
                      <a:pt x="805" y="33"/>
                      <a:pt x="684" y="171"/>
                    </a:cubicBezTo>
                    <a:cubicBezTo>
                      <a:pt x="593" y="273"/>
                      <a:pt x="508" y="388"/>
                      <a:pt x="436" y="509"/>
                    </a:cubicBezTo>
                    <a:cubicBezTo>
                      <a:pt x="279" y="787"/>
                      <a:pt x="152" y="1083"/>
                      <a:pt x="55" y="1385"/>
                    </a:cubicBezTo>
                    <a:cubicBezTo>
                      <a:pt x="13" y="1500"/>
                      <a:pt x="1" y="1627"/>
                      <a:pt x="19" y="1748"/>
                    </a:cubicBezTo>
                    <a:cubicBezTo>
                      <a:pt x="43" y="1874"/>
                      <a:pt x="122" y="1989"/>
                      <a:pt x="237" y="2062"/>
                    </a:cubicBezTo>
                    <a:cubicBezTo>
                      <a:pt x="318" y="2112"/>
                      <a:pt x="411" y="2134"/>
                      <a:pt x="507" y="2134"/>
                    </a:cubicBezTo>
                    <a:cubicBezTo>
                      <a:pt x="640" y="2134"/>
                      <a:pt x="777" y="2092"/>
                      <a:pt x="889" y="2026"/>
                    </a:cubicBezTo>
                    <a:cubicBezTo>
                      <a:pt x="1088" y="1905"/>
                      <a:pt x="1276" y="1705"/>
                      <a:pt x="1445" y="1548"/>
                    </a:cubicBezTo>
                    <a:cubicBezTo>
                      <a:pt x="1481" y="1512"/>
                      <a:pt x="1493" y="1452"/>
                      <a:pt x="1475" y="1403"/>
                    </a:cubicBezTo>
                    <a:cubicBezTo>
                      <a:pt x="1451" y="1361"/>
                      <a:pt x="1445" y="1264"/>
                      <a:pt x="1397" y="1264"/>
                    </a:cubicBezTo>
                    <a:cubicBezTo>
                      <a:pt x="1421" y="1198"/>
                      <a:pt x="1415" y="1125"/>
                      <a:pt x="1372" y="1071"/>
                    </a:cubicBezTo>
                    <a:cubicBezTo>
                      <a:pt x="1338" y="1013"/>
                      <a:pt x="1264" y="950"/>
                      <a:pt x="1200" y="950"/>
                    </a:cubicBezTo>
                    <a:cubicBezTo>
                      <a:pt x="1197" y="950"/>
                      <a:pt x="1194" y="950"/>
                      <a:pt x="1191" y="950"/>
                    </a:cubicBezTo>
                    <a:cubicBezTo>
                      <a:pt x="1233" y="835"/>
                      <a:pt x="1179" y="708"/>
                      <a:pt x="1070" y="648"/>
                    </a:cubicBezTo>
                    <a:cubicBezTo>
                      <a:pt x="1047" y="636"/>
                      <a:pt x="1021" y="630"/>
                      <a:pt x="993" y="630"/>
                    </a:cubicBezTo>
                    <a:cubicBezTo>
                      <a:pt x="895" y="630"/>
                      <a:pt x="779" y="696"/>
                      <a:pt x="732" y="781"/>
                    </a:cubicBezTo>
                    <a:cubicBezTo>
                      <a:pt x="762" y="690"/>
                      <a:pt x="798" y="606"/>
                      <a:pt x="847" y="527"/>
                    </a:cubicBezTo>
                    <a:cubicBezTo>
                      <a:pt x="956" y="346"/>
                      <a:pt x="1052" y="297"/>
                      <a:pt x="1046" y="189"/>
                    </a:cubicBezTo>
                    <a:cubicBezTo>
                      <a:pt x="1046" y="104"/>
                      <a:pt x="992" y="32"/>
                      <a:pt x="913" y="1"/>
                    </a:cubicBezTo>
                    <a:cubicBezTo>
                      <a:pt x="910" y="1"/>
                      <a:pt x="906" y="1"/>
                      <a:pt x="902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70;p69"/>
              <p:cNvSpPr/>
              <p:nvPr/>
            </p:nvSpPr>
            <p:spPr>
              <a:xfrm>
                <a:off x="1818814" y="2855938"/>
                <a:ext cx="59822" cy="36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61" extrusionOk="0">
                    <a:moveTo>
                      <a:pt x="413" y="0"/>
                    </a:moveTo>
                    <a:cubicBezTo>
                      <a:pt x="250" y="0"/>
                      <a:pt x="94" y="84"/>
                      <a:pt x="1" y="218"/>
                    </a:cubicBezTo>
                    <a:lnTo>
                      <a:pt x="67" y="260"/>
                    </a:lnTo>
                    <a:cubicBezTo>
                      <a:pt x="143" y="144"/>
                      <a:pt x="273" y="79"/>
                      <a:pt x="412" y="79"/>
                    </a:cubicBezTo>
                    <a:cubicBezTo>
                      <a:pt x="418" y="79"/>
                      <a:pt x="424" y="79"/>
                      <a:pt x="430" y="79"/>
                    </a:cubicBezTo>
                    <a:lnTo>
                      <a:pt x="430" y="0"/>
                    </a:lnTo>
                    <a:cubicBezTo>
                      <a:pt x="424" y="0"/>
                      <a:pt x="419" y="0"/>
                      <a:pt x="41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71;p69"/>
              <p:cNvSpPr/>
              <p:nvPr/>
            </p:nvSpPr>
            <p:spPr>
              <a:xfrm>
                <a:off x="1847296" y="2903445"/>
                <a:ext cx="58987" cy="3631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261" extrusionOk="0">
                    <a:moveTo>
                      <a:pt x="405" y="0"/>
                    </a:moveTo>
                    <a:cubicBezTo>
                      <a:pt x="242" y="0"/>
                      <a:pt x="88" y="78"/>
                      <a:pt x="0" y="218"/>
                    </a:cubicBezTo>
                    <a:lnTo>
                      <a:pt x="61" y="260"/>
                    </a:lnTo>
                    <a:cubicBezTo>
                      <a:pt x="142" y="144"/>
                      <a:pt x="268" y="73"/>
                      <a:pt x="406" y="73"/>
                    </a:cubicBezTo>
                    <a:cubicBezTo>
                      <a:pt x="412" y="73"/>
                      <a:pt x="418" y="73"/>
                      <a:pt x="423" y="73"/>
                    </a:cubicBezTo>
                    <a:lnTo>
                      <a:pt x="423" y="0"/>
                    </a:lnTo>
                    <a:cubicBezTo>
                      <a:pt x="417" y="0"/>
                      <a:pt x="411" y="0"/>
                      <a:pt x="40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72;p69"/>
              <p:cNvSpPr/>
              <p:nvPr/>
            </p:nvSpPr>
            <p:spPr>
              <a:xfrm>
                <a:off x="2041752" y="2829580"/>
                <a:ext cx="39649" cy="6844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2" extrusionOk="0">
                    <a:moveTo>
                      <a:pt x="158" y="0"/>
                    </a:moveTo>
                    <a:lnTo>
                      <a:pt x="25" y="357"/>
                    </a:lnTo>
                    <a:cubicBezTo>
                      <a:pt x="0" y="440"/>
                      <a:pt x="90" y="491"/>
                      <a:pt x="170" y="491"/>
                    </a:cubicBezTo>
                    <a:cubicBezTo>
                      <a:pt x="230" y="491"/>
                      <a:pt x="284" y="463"/>
                      <a:pt x="284" y="399"/>
                    </a:cubicBez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73;p69"/>
              <p:cNvSpPr/>
              <p:nvPr/>
            </p:nvSpPr>
            <p:spPr>
              <a:xfrm>
                <a:off x="1570981" y="3709494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74;p69"/>
              <p:cNvSpPr/>
              <p:nvPr/>
            </p:nvSpPr>
            <p:spPr>
              <a:xfrm>
                <a:off x="2007251" y="3781973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75;p69"/>
              <p:cNvSpPr/>
              <p:nvPr/>
            </p:nvSpPr>
            <p:spPr>
              <a:xfrm>
                <a:off x="2023250" y="3902170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76;p69"/>
              <p:cNvSpPr/>
              <p:nvPr/>
            </p:nvSpPr>
            <p:spPr>
              <a:xfrm>
                <a:off x="1948405" y="4013464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577;p69"/>
              <p:cNvSpPr/>
              <p:nvPr/>
            </p:nvSpPr>
            <p:spPr>
              <a:xfrm>
                <a:off x="1826539" y="4065215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578;p69"/>
              <p:cNvSpPr/>
              <p:nvPr/>
            </p:nvSpPr>
            <p:spPr>
              <a:xfrm>
                <a:off x="1670171" y="3643135"/>
                <a:ext cx="296047" cy="259459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865" extrusionOk="0">
                    <a:moveTo>
                      <a:pt x="539" y="1"/>
                    </a:moveTo>
                    <a:cubicBezTo>
                      <a:pt x="345" y="91"/>
                      <a:pt x="188" y="255"/>
                      <a:pt x="98" y="448"/>
                    </a:cubicBezTo>
                    <a:cubicBezTo>
                      <a:pt x="1" y="653"/>
                      <a:pt x="55" y="980"/>
                      <a:pt x="267" y="1070"/>
                    </a:cubicBezTo>
                    <a:cubicBezTo>
                      <a:pt x="381" y="1300"/>
                      <a:pt x="472" y="1548"/>
                      <a:pt x="539" y="1801"/>
                    </a:cubicBezTo>
                    <a:cubicBezTo>
                      <a:pt x="552" y="1843"/>
                      <a:pt x="589" y="1864"/>
                      <a:pt x="627" y="1864"/>
                    </a:cubicBezTo>
                    <a:cubicBezTo>
                      <a:pt x="655" y="1864"/>
                      <a:pt x="683" y="1852"/>
                      <a:pt x="702" y="1826"/>
                    </a:cubicBezTo>
                    <a:cubicBezTo>
                      <a:pt x="798" y="1662"/>
                      <a:pt x="817" y="1469"/>
                      <a:pt x="756" y="1288"/>
                    </a:cubicBezTo>
                    <a:lnTo>
                      <a:pt x="756" y="1288"/>
                    </a:lnTo>
                    <a:cubicBezTo>
                      <a:pt x="986" y="1403"/>
                      <a:pt x="1203" y="1548"/>
                      <a:pt x="1397" y="1717"/>
                    </a:cubicBezTo>
                    <a:cubicBezTo>
                      <a:pt x="1427" y="1747"/>
                      <a:pt x="1461" y="1782"/>
                      <a:pt x="1507" y="1782"/>
                    </a:cubicBezTo>
                    <a:cubicBezTo>
                      <a:pt x="1516" y="1782"/>
                      <a:pt x="1526" y="1780"/>
                      <a:pt x="1536" y="1777"/>
                    </a:cubicBezTo>
                    <a:cubicBezTo>
                      <a:pt x="1596" y="1753"/>
                      <a:pt x="1638" y="1693"/>
                      <a:pt x="1626" y="1620"/>
                    </a:cubicBezTo>
                    <a:cubicBezTo>
                      <a:pt x="1604" y="1398"/>
                      <a:pt x="1448" y="1239"/>
                      <a:pt x="1260" y="1124"/>
                    </a:cubicBezTo>
                    <a:lnTo>
                      <a:pt x="1260" y="1124"/>
                    </a:lnTo>
                    <a:cubicBezTo>
                      <a:pt x="1406" y="1193"/>
                      <a:pt x="1564" y="1262"/>
                      <a:pt x="1681" y="1324"/>
                    </a:cubicBezTo>
                    <a:cubicBezTo>
                      <a:pt x="1706" y="1344"/>
                      <a:pt x="1739" y="1356"/>
                      <a:pt x="1770" y="1356"/>
                    </a:cubicBezTo>
                    <a:cubicBezTo>
                      <a:pt x="1777" y="1356"/>
                      <a:pt x="1783" y="1355"/>
                      <a:pt x="1789" y="1354"/>
                    </a:cubicBezTo>
                    <a:cubicBezTo>
                      <a:pt x="1850" y="1342"/>
                      <a:pt x="1886" y="1282"/>
                      <a:pt x="1874" y="1221"/>
                    </a:cubicBezTo>
                    <a:cubicBezTo>
                      <a:pt x="1868" y="1167"/>
                      <a:pt x="1838" y="1113"/>
                      <a:pt x="1801" y="1070"/>
                    </a:cubicBezTo>
                    <a:cubicBezTo>
                      <a:pt x="1694" y="937"/>
                      <a:pt x="1565" y="825"/>
                      <a:pt x="1421" y="734"/>
                    </a:cubicBezTo>
                    <a:lnTo>
                      <a:pt x="1421" y="734"/>
                    </a:lnTo>
                    <a:cubicBezTo>
                      <a:pt x="1569" y="794"/>
                      <a:pt x="1728" y="846"/>
                      <a:pt x="1838" y="877"/>
                    </a:cubicBezTo>
                    <a:cubicBezTo>
                      <a:pt x="1872" y="886"/>
                      <a:pt x="1913" y="892"/>
                      <a:pt x="1952" y="892"/>
                    </a:cubicBezTo>
                    <a:cubicBezTo>
                      <a:pt x="2042" y="892"/>
                      <a:pt x="2128" y="861"/>
                      <a:pt x="2128" y="768"/>
                    </a:cubicBezTo>
                    <a:cubicBezTo>
                      <a:pt x="2128" y="714"/>
                      <a:pt x="2097" y="659"/>
                      <a:pt x="2055" y="635"/>
                    </a:cubicBezTo>
                    <a:cubicBezTo>
                      <a:pt x="1638" y="369"/>
                      <a:pt x="1185" y="158"/>
                      <a:pt x="714" y="7"/>
                    </a:cubicBezTo>
                    <a:cubicBezTo>
                      <a:pt x="705" y="5"/>
                      <a:pt x="695" y="4"/>
                      <a:pt x="685" y="4"/>
                    </a:cubicBezTo>
                    <a:cubicBezTo>
                      <a:pt x="656" y="4"/>
                      <a:pt x="621" y="11"/>
                      <a:pt x="590" y="11"/>
                    </a:cubicBezTo>
                    <a:cubicBezTo>
                      <a:pt x="571" y="11"/>
                      <a:pt x="553" y="8"/>
                      <a:pt x="5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579;p69"/>
              <p:cNvSpPr/>
              <p:nvPr/>
            </p:nvSpPr>
            <p:spPr>
              <a:xfrm>
                <a:off x="1809705" y="3778217"/>
                <a:ext cx="67056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87" extrusionOk="0">
                    <a:moveTo>
                      <a:pt x="35" y="0"/>
                    </a:moveTo>
                    <a:cubicBezTo>
                      <a:pt x="22" y="0"/>
                      <a:pt x="11" y="6"/>
                      <a:pt x="7" y="15"/>
                    </a:cubicBezTo>
                    <a:cubicBezTo>
                      <a:pt x="1" y="33"/>
                      <a:pt x="7" y="51"/>
                      <a:pt x="25" y="57"/>
                    </a:cubicBezTo>
                    <a:cubicBezTo>
                      <a:pt x="164" y="117"/>
                      <a:pt x="297" y="196"/>
                      <a:pt x="424" y="281"/>
                    </a:cubicBezTo>
                    <a:cubicBezTo>
                      <a:pt x="430" y="285"/>
                      <a:pt x="436" y="287"/>
                      <a:pt x="442" y="287"/>
                    </a:cubicBezTo>
                    <a:cubicBezTo>
                      <a:pt x="463" y="287"/>
                      <a:pt x="481" y="267"/>
                      <a:pt x="472" y="244"/>
                    </a:cubicBezTo>
                    <a:cubicBezTo>
                      <a:pt x="466" y="238"/>
                      <a:pt x="466" y="238"/>
                      <a:pt x="460" y="232"/>
                    </a:cubicBezTo>
                    <a:cubicBezTo>
                      <a:pt x="327" y="142"/>
                      <a:pt x="194" y="63"/>
                      <a:pt x="49" y="3"/>
                    </a:cubicBezTo>
                    <a:cubicBezTo>
                      <a:pt x="44" y="1"/>
                      <a:pt x="39" y="0"/>
                      <a:pt x="3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580;p69"/>
              <p:cNvSpPr/>
              <p:nvPr/>
            </p:nvSpPr>
            <p:spPr>
              <a:xfrm>
                <a:off x="1824730" y="3720066"/>
                <a:ext cx="64134" cy="36171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60" extrusionOk="0">
                    <a:moveTo>
                      <a:pt x="43" y="0"/>
                    </a:moveTo>
                    <a:cubicBezTo>
                      <a:pt x="15" y="0"/>
                      <a:pt x="0" y="48"/>
                      <a:pt x="32" y="58"/>
                    </a:cubicBezTo>
                    <a:cubicBezTo>
                      <a:pt x="165" y="119"/>
                      <a:pt x="292" y="185"/>
                      <a:pt x="419" y="258"/>
                    </a:cubicBezTo>
                    <a:cubicBezTo>
                      <a:pt x="422" y="259"/>
                      <a:pt x="425" y="260"/>
                      <a:pt x="429" y="260"/>
                    </a:cubicBezTo>
                    <a:cubicBezTo>
                      <a:pt x="440" y="260"/>
                      <a:pt x="452" y="254"/>
                      <a:pt x="461" y="245"/>
                    </a:cubicBezTo>
                    <a:cubicBezTo>
                      <a:pt x="461" y="233"/>
                      <a:pt x="461" y="227"/>
                      <a:pt x="461" y="221"/>
                    </a:cubicBezTo>
                    <a:cubicBezTo>
                      <a:pt x="455" y="209"/>
                      <a:pt x="455" y="209"/>
                      <a:pt x="449" y="203"/>
                    </a:cubicBezTo>
                    <a:cubicBezTo>
                      <a:pt x="322" y="131"/>
                      <a:pt x="189" y="64"/>
                      <a:pt x="56" y="4"/>
                    </a:cubicBezTo>
                    <a:cubicBezTo>
                      <a:pt x="51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2581;p69"/>
          <p:cNvGrpSpPr/>
          <p:nvPr/>
        </p:nvGrpSpPr>
        <p:grpSpPr>
          <a:xfrm flipH="1">
            <a:off x="947250" y="3970088"/>
            <a:ext cx="764886" cy="893787"/>
            <a:chOff x="5242025" y="3970088"/>
            <a:chExt cx="764886" cy="893787"/>
          </a:xfrm>
        </p:grpSpPr>
        <p:grpSp>
          <p:nvGrpSpPr>
            <p:cNvPr id="128" name="Google Shape;2582;p69"/>
            <p:cNvGrpSpPr/>
            <p:nvPr/>
          </p:nvGrpSpPr>
          <p:grpSpPr>
            <a:xfrm>
              <a:off x="5242025" y="4338138"/>
              <a:ext cx="764886" cy="525737"/>
              <a:chOff x="7445675" y="4337363"/>
              <a:chExt cx="764886" cy="525737"/>
            </a:xfrm>
          </p:grpSpPr>
          <p:sp>
            <p:nvSpPr>
              <p:cNvPr id="137" name="Google Shape;2583;p69"/>
              <p:cNvSpPr/>
              <p:nvPr/>
            </p:nvSpPr>
            <p:spPr>
              <a:xfrm>
                <a:off x="7445675" y="4684850"/>
                <a:ext cx="764886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662" extrusionOk="0">
                    <a:moveTo>
                      <a:pt x="6285" y="0"/>
                    </a:moveTo>
                    <a:cubicBezTo>
                      <a:pt x="2816" y="0"/>
                      <a:pt x="1" y="369"/>
                      <a:pt x="1" y="834"/>
                    </a:cubicBezTo>
                    <a:cubicBezTo>
                      <a:pt x="1" y="1293"/>
                      <a:pt x="2816" y="1662"/>
                      <a:pt x="6285" y="1662"/>
                    </a:cubicBezTo>
                    <a:cubicBezTo>
                      <a:pt x="9753" y="1662"/>
                      <a:pt x="12569" y="1293"/>
                      <a:pt x="12569" y="834"/>
                    </a:cubicBezTo>
                    <a:cubicBezTo>
                      <a:pt x="12569" y="369"/>
                      <a:pt x="9753" y="0"/>
                      <a:pt x="6285" y="0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" name="Google Shape;2584;p69"/>
              <p:cNvGrpSpPr/>
              <p:nvPr/>
            </p:nvGrpSpPr>
            <p:grpSpPr>
              <a:xfrm>
                <a:off x="7627562" y="4337363"/>
                <a:ext cx="485869" cy="474886"/>
                <a:chOff x="7786537" y="4184963"/>
                <a:chExt cx="485869" cy="474886"/>
              </a:xfrm>
            </p:grpSpPr>
            <p:sp>
              <p:nvSpPr>
                <p:cNvPr id="139" name="Google Shape;2585;p69"/>
                <p:cNvSpPr/>
                <p:nvPr/>
              </p:nvSpPr>
              <p:spPr>
                <a:xfrm>
                  <a:off x="8146866" y="4651114"/>
                  <a:ext cx="1424" cy="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C46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586;p69"/>
                <p:cNvSpPr/>
                <p:nvPr/>
              </p:nvSpPr>
              <p:spPr>
                <a:xfrm>
                  <a:off x="7786537" y="4295850"/>
                  <a:ext cx="371248" cy="363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" h="1789" extrusionOk="0">
                      <a:moveTo>
                        <a:pt x="55" y="0"/>
                      </a:moveTo>
                      <a:cubicBezTo>
                        <a:pt x="37" y="36"/>
                        <a:pt x="31" y="73"/>
                        <a:pt x="25" y="109"/>
                      </a:cubicBezTo>
                      <a:lnTo>
                        <a:pt x="25" y="115"/>
                      </a:lnTo>
                      <a:lnTo>
                        <a:pt x="1" y="1499"/>
                      </a:lnTo>
                      <a:cubicBezTo>
                        <a:pt x="1" y="1644"/>
                        <a:pt x="110" y="1770"/>
                        <a:pt x="255" y="1789"/>
                      </a:cubicBezTo>
                      <a:lnTo>
                        <a:pt x="303" y="1789"/>
                      </a:lnTo>
                      <a:lnTo>
                        <a:pt x="1662" y="1764"/>
                      </a:lnTo>
                      <a:cubicBezTo>
                        <a:pt x="1699" y="1764"/>
                        <a:pt x="1735" y="1758"/>
                        <a:pt x="1771" y="1740"/>
                      </a:cubicBezTo>
                      <a:lnTo>
                        <a:pt x="1777" y="1740"/>
                      </a:lnTo>
                      <a:lnTo>
                        <a:pt x="1801" y="42"/>
                      </a:lnTo>
                      <a:lnTo>
                        <a:pt x="1801" y="3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587;p69"/>
                <p:cNvSpPr/>
                <p:nvPr/>
              </p:nvSpPr>
              <p:spPr>
                <a:xfrm>
                  <a:off x="7797716" y="4184963"/>
                  <a:ext cx="474690" cy="46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2286" extrusionOk="0">
                      <a:moveTo>
                        <a:pt x="646" y="1"/>
                      </a:moveTo>
                      <a:cubicBezTo>
                        <a:pt x="579" y="1"/>
                        <a:pt x="509" y="30"/>
                        <a:pt x="459" y="74"/>
                      </a:cubicBezTo>
                      <a:lnTo>
                        <a:pt x="61" y="473"/>
                      </a:lnTo>
                      <a:cubicBezTo>
                        <a:pt x="36" y="497"/>
                        <a:pt x="18" y="527"/>
                        <a:pt x="0" y="557"/>
                      </a:cubicBezTo>
                      <a:lnTo>
                        <a:pt x="1746" y="587"/>
                      </a:lnTo>
                      <a:lnTo>
                        <a:pt x="1740" y="587"/>
                      </a:lnTo>
                      <a:lnTo>
                        <a:pt x="1722" y="2285"/>
                      </a:lnTo>
                      <a:cubicBezTo>
                        <a:pt x="1746" y="2273"/>
                        <a:pt x="1777" y="2261"/>
                        <a:pt x="1795" y="2243"/>
                      </a:cubicBezTo>
                      <a:lnTo>
                        <a:pt x="1813" y="2231"/>
                      </a:lnTo>
                      <a:lnTo>
                        <a:pt x="1849" y="2189"/>
                      </a:lnTo>
                      <a:lnTo>
                        <a:pt x="2012" y="2044"/>
                      </a:lnTo>
                      <a:lnTo>
                        <a:pt x="2055" y="2007"/>
                      </a:lnTo>
                      <a:lnTo>
                        <a:pt x="2193" y="1880"/>
                      </a:lnTo>
                      <a:lnTo>
                        <a:pt x="2236" y="1844"/>
                      </a:lnTo>
                      <a:lnTo>
                        <a:pt x="2242" y="1838"/>
                      </a:lnTo>
                      <a:cubicBezTo>
                        <a:pt x="2302" y="1784"/>
                        <a:pt x="2332" y="1705"/>
                        <a:pt x="2332" y="1621"/>
                      </a:cubicBezTo>
                      <a:lnTo>
                        <a:pt x="2332" y="352"/>
                      </a:lnTo>
                      <a:cubicBezTo>
                        <a:pt x="2332" y="273"/>
                        <a:pt x="2308" y="201"/>
                        <a:pt x="2254" y="146"/>
                      </a:cubicBezTo>
                      <a:lnTo>
                        <a:pt x="2236" y="128"/>
                      </a:lnTo>
                      <a:lnTo>
                        <a:pt x="2212" y="110"/>
                      </a:lnTo>
                      <a:lnTo>
                        <a:pt x="2193" y="98"/>
                      </a:lnTo>
                      <a:cubicBezTo>
                        <a:pt x="2193" y="98"/>
                        <a:pt x="2187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51" y="80"/>
                        <a:pt x="2139" y="74"/>
                        <a:pt x="2121" y="68"/>
                      </a:cubicBezTo>
                      <a:lnTo>
                        <a:pt x="2061" y="68"/>
                      </a:lnTo>
                      <a:lnTo>
                        <a:pt x="665" y="1"/>
                      </a:lnTo>
                      <a:cubicBezTo>
                        <a:pt x="659" y="1"/>
                        <a:pt x="652" y="1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588;p69"/>
                <p:cNvSpPr/>
                <p:nvPr/>
              </p:nvSpPr>
              <p:spPr>
                <a:xfrm>
                  <a:off x="7830881" y="4340007"/>
                  <a:ext cx="287907" cy="283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1391" extrusionOk="0">
                      <a:moveTo>
                        <a:pt x="0" y="1"/>
                      </a:moveTo>
                      <a:lnTo>
                        <a:pt x="0" y="1390"/>
                      </a:lnTo>
                      <a:lnTo>
                        <a:pt x="1414" y="1390"/>
                      </a:lnTo>
                      <a:lnTo>
                        <a:pt x="141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589;p69"/>
                <p:cNvSpPr/>
                <p:nvPr/>
              </p:nvSpPr>
              <p:spPr>
                <a:xfrm>
                  <a:off x="7797716" y="4184963"/>
                  <a:ext cx="457395" cy="11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88" extrusionOk="0">
                      <a:moveTo>
                        <a:pt x="645" y="1"/>
                      </a:moveTo>
                      <a:cubicBezTo>
                        <a:pt x="574" y="1"/>
                        <a:pt x="509" y="30"/>
                        <a:pt x="453" y="74"/>
                      </a:cubicBezTo>
                      <a:lnTo>
                        <a:pt x="55" y="473"/>
                      </a:lnTo>
                      <a:cubicBezTo>
                        <a:pt x="39" y="494"/>
                        <a:pt x="19" y="519"/>
                        <a:pt x="6" y="545"/>
                      </a:cubicBezTo>
                      <a:lnTo>
                        <a:pt x="6" y="545"/>
                      </a:lnTo>
                      <a:lnTo>
                        <a:pt x="0" y="545"/>
                      </a:lnTo>
                      <a:lnTo>
                        <a:pt x="0" y="557"/>
                      </a:lnTo>
                      <a:cubicBezTo>
                        <a:pt x="2" y="553"/>
                        <a:pt x="4" y="549"/>
                        <a:pt x="6" y="545"/>
                      </a:cubicBezTo>
                      <a:lnTo>
                        <a:pt x="6" y="545"/>
                      </a:lnTo>
                      <a:lnTo>
                        <a:pt x="1740" y="587"/>
                      </a:lnTo>
                      <a:lnTo>
                        <a:pt x="1758" y="587"/>
                      </a:lnTo>
                      <a:lnTo>
                        <a:pt x="2187" y="201"/>
                      </a:lnTo>
                      <a:lnTo>
                        <a:pt x="2230" y="164"/>
                      </a:lnTo>
                      <a:lnTo>
                        <a:pt x="2248" y="146"/>
                      </a:lnTo>
                      <a:lnTo>
                        <a:pt x="2230" y="128"/>
                      </a:lnTo>
                      <a:lnTo>
                        <a:pt x="2206" y="110"/>
                      </a:lnTo>
                      <a:lnTo>
                        <a:pt x="2193" y="98"/>
                      </a:lnTo>
                      <a:cubicBezTo>
                        <a:pt x="2187" y="98"/>
                        <a:pt x="2181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45" y="80"/>
                        <a:pt x="2133" y="74"/>
                        <a:pt x="2121" y="68"/>
                      </a:cubicBezTo>
                      <a:lnTo>
                        <a:pt x="2055" y="68"/>
                      </a:lnTo>
                      <a:lnTo>
                        <a:pt x="665" y="1"/>
                      </a:lnTo>
                      <a:cubicBezTo>
                        <a:pt x="658" y="1"/>
                        <a:pt x="651" y="1"/>
                        <a:pt x="6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590;p69"/>
                <p:cNvSpPr/>
                <p:nvPr/>
              </p:nvSpPr>
              <p:spPr>
                <a:xfrm>
                  <a:off x="7879917" y="4387823"/>
                  <a:ext cx="181086" cy="18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2" extrusionOk="0">
                      <a:moveTo>
                        <a:pt x="448" y="358"/>
                      </a:moveTo>
                      <a:lnTo>
                        <a:pt x="527" y="521"/>
                      </a:lnTo>
                      <a:lnTo>
                        <a:pt x="364" y="521"/>
                      </a:lnTo>
                      <a:lnTo>
                        <a:pt x="448" y="358"/>
                      </a:lnTo>
                      <a:close/>
                      <a:moveTo>
                        <a:pt x="431" y="0"/>
                      </a:moveTo>
                      <a:cubicBezTo>
                        <a:pt x="394" y="0"/>
                        <a:pt x="362" y="29"/>
                        <a:pt x="345" y="62"/>
                      </a:cubicBezTo>
                      <a:lnTo>
                        <a:pt x="19" y="744"/>
                      </a:lnTo>
                      <a:cubicBezTo>
                        <a:pt x="7" y="763"/>
                        <a:pt x="1" y="781"/>
                        <a:pt x="1" y="805"/>
                      </a:cubicBezTo>
                      <a:cubicBezTo>
                        <a:pt x="1" y="829"/>
                        <a:pt x="25" y="853"/>
                        <a:pt x="67" y="877"/>
                      </a:cubicBezTo>
                      <a:cubicBezTo>
                        <a:pt x="92" y="889"/>
                        <a:pt x="116" y="896"/>
                        <a:pt x="140" y="902"/>
                      </a:cubicBezTo>
                      <a:cubicBezTo>
                        <a:pt x="152" y="902"/>
                        <a:pt x="164" y="896"/>
                        <a:pt x="176" y="889"/>
                      </a:cubicBezTo>
                      <a:cubicBezTo>
                        <a:pt x="182" y="883"/>
                        <a:pt x="188" y="877"/>
                        <a:pt x="194" y="865"/>
                      </a:cubicBezTo>
                      <a:lnTo>
                        <a:pt x="212" y="829"/>
                      </a:lnTo>
                      <a:lnTo>
                        <a:pt x="279" y="696"/>
                      </a:lnTo>
                      <a:lnTo>
                        <a:pt x="611" y="696"/>
                      </a:lnTo>
                      <a:lnTo>
                        <a:pt x="678" y="829"/>
                      </a:lnTo>
                      <a:cubicBezTo>
                        <a:pt x="684" y="847"/>
                        <a:pt x="690" y="859"/>
                        <a:pt x="696" y="865"/>
                      </a:cubicBezTo>
                      <a:cubicBezTo>
                        <a:pt x="702" y="871"/>
                        <a:pt x="708" y="883"/>
                        <a:pt x="714" y="883"/>
                      </a:cubicBezTo>
                      <a:cubicBezTo>
                        <a:pt x="726" y="896"/>
                        <a:pt x="738" y="896"/>
                        <a:pt x="750" y="896"/>
                      </a:cubicBezTo>
                      <a:cubicBezTo>
                        <a:pt x="774" y="896"/>
                        <a:pt x="799" y="889"/>
                        <a:pt x="823" y="877"/>
                      </a:cubicBezTo>
                      <a:cubicBezTo>
                        <a:pt x="865" y="859"/>
                        <a:pt x="889" y="829"/>
                        <a:pt x="889" y="805"/>
                      </a:cubicBezTo>
                      <a:cubicBezTo>
                        <a:pt x="889" y="781"/>
                        <a:pt x="883" y="757"/>
                        <a:pt x="871" y="738"/>
                      </a:cubicBezTo>
                      <a:lnTo>
                        <a:pt x="545" y="62"/>
                      </a:lnTo>
                      <a:cubicBezTo>
                        <a:pt x="533" y="44"/>
                        <a:pt x="521" y="25"/>
                        <a:pt x="503" y="13"/>
                      </a:cubicBezTo>
                      <a:cubicBezTo>
                        <a:pt x="484" y="7"/>
                        <a:pt x="466" y="1"/>
                        <a:pt x="442" y="1"/>
                      </a:cubicBezTo>
                      <a:cubicBezTo>
                        <a:pt x="438" y="1"/>
                        <a:pt x="435" y="0"/>
                        <a:pt x="43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591;p69"/>
                <p:cNvSpPr/>
                <p:nvPr/>
              </p:nvSpPr>
              <p:spPr>
                <a:xfrm>
                  <a:off x="7797716" y="4184963"/>
                  <a:ext cx="457395" cy="11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88" extrusionOk="0">
                      <a:moveTo>
                        <a:pt x="645" y="1"/>
                      </a:moveTo>
                      <a:cubicBezTo>
                        <a:pt x="574" y="1"/>
                        <a:pt x="509" y="30"/>
                        <a:pt x="453" y="74"/>
                      </a:cubicBezTo>
                      <a:lnTo>
                        <a:pt x="55" y="473"/>
                      </a:lnTo>
                      <a:cubicBezTo>
                        <a:pt x="39" y="494"/>
                        <a:pt x="19" y="519"/>
                        <a:pt x="6" y="545"/>
                      </a:cubicBezTo>
                      <a:lnTo>
                        <a:pt x="6" y="545"/>
                      </a:lnTo>
                      <a:lnTo>
                        <a:pt x="0" y="545"/>
                      </a:lnTo>
                      <a:lnTo>
                        <a:pt x="0" y="557"/>
                      </a:lnTo>
                      <a:cubicBezTo>
                        <a:pt x="2" y="553"/>
                        <a:pt x="4" y="549"/>
                        <a:pt x="6" y="545"/>
                      </a:cubicBezTo>
                      <a:lnTo>
                        <a:pt x="6" y="545"/>
                      </a:lnTo>
                      <a:lnTo>
                        <a:pt x="1740" y="587"/>
                      </a:lnTo>
                      <a:lnTo>
                        <a:pt x="1758" y="587"/>
                      </a:lnTo>
                      <a:lnTo>
                        <a:pt x="2187" y="201"/>
                      </a:lnTo>
                      <a:lnTo>
                        <a:pt x="2230" y="164"/>
                      </a:lnTo>
                      <a:lnTo>
                        <a:pt x="2248" y="146"/>
                      </a:lnTo>
                      <a:lnTo>
                        <a:pt x="2230" y="128"/>
                      </a:lnTo>
                      <a:lnTo>
                        <a:pt x="2206" y="110"/>
                      </a:lnTo>
                      <a:lnTo>
                        <a:pt x="2193" y="98"/>
                      </a:lnTo>
                      <a:cubicBezTo>
                        <a:pt x="2187" y="98"/>
                        <a:pt x="2181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45" y="80"/>
                        <a:pt x="2133" y="74"/>
                        <a:pt x="2121" y="68"/>
                      </a:cubicBezTo>
                      <a:lnTo>
                        <a:pt x="2055" y="68"/>
                      </a:lnTo>
                      <a:lnTo>
                        <a:pt x="665" y="1"/>
                      </a:lnTo>
                      <a:cubicBezTo>
                        <a:pt x="658" y="1"/>
                        <a:pt x="651" y="1"/>
                        <a:pt x="64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6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" name="Google Shape;2592;p69"/>
            <p:cNvGrpSpPr/>
            <p:nvPr/>
          </p:nvGrpSpPr>
          <p:grpSpPr>
            <a:xfrm>
              <a:off x="5309287" y="3970088"/>
              <a:ext cx="485868" cy="474886"/>
              <a:chOff x="7786537" y="4184963"/>
              <a:chExt cx="485868" cy="474886"/>
            </a:xfrm>
          </p:grpSpPr>
          <p:sp>
            <p:nvSpPr>
              <p:cNvPr id="131" name="Google Shape;2593;p69"/>
              <p:cNvSpPr/>
              <p:nvPr/>
            </p:nvSpPr>
            <p:spPr>
              <a:xfrm>
                <a:off x="8146866" y="4651114"/>
                <a:ext cx="142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46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94;p69"/>
              <p:cNvSpPr/>
              <p:nvPr/>
            </p:nvSpPr>
            <p:spPr>
              <a:xfrm>
                <a:off x="7786537" y="4295850"/>
                <a:ext cx="381024" cy="36399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89" extrusionOk="0">
                    <a:moveTo>
                      <a:pt x="55" y="0"/>
                    </a:moveTo>
                    <a:cubicBezTo>
                      <a:pt x="37" y="36"/>
                      <a:pt x="31" y="73"/>
                      <a:pt x="25" y="109"/>
                    </a:cubicBezTo>
                    <a:lnTo>
                      <a:pt x="25" y="115"/>
                    </a:lnTo>
                    <a:lnTo>
                      <a:pt x="1" y="1499"/>
                    </a:lnTo>
                    <a:cubicBezTo>
                      <a:pt x="1" y="1644"/>
                      <a:pt x="110" y="1770"/>
                      <a:pt x="255" y="1789"/>
                    </a:cubicBezTo>
                    <a:lnTo>
                      <a:pt x="303" y="1789"/>
                    </a:lnTo>
                    <a:lnTo>
                      <a:pt x="1662" y="1764"/>
                    </a:lnTo>
                    <a:cubicBezTo>
                      <a:pt x="1699" y="1764"/>
                      <a:pt x="1735" y="1758"/>
                      <a:pt x="1771" y="1740"/>
                    </a:cubicBezTo>
                    <a:lnTo>
                      <a:pt x="1777" y="1740"/>
                    </a:lnTo>
                    <a:lnTo>
                      <a:pt x="1801" y="42"/>
                    </a:lnTo>
                    <a:lnTo>
                      <a:pt x="1801" y="3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95;p69"/>
              <p:cNvSpPr/>
              <p:nvPr/>
            </p:nvSpPr>
            <p:spPr>
              <a:xfrm>
                <a:off x="7797716" y="4184963"/>
                <a:ext cx="474690" cy="465132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86" extrusionOk="0">
                    <a:moveTo>
                      <a:pt x="646" y="1"/>
                    </a:moveTo>
                    <a:cubicBezTo>
                      <a:pt x="579" y="1"/>
                      <a:pt x="509" y="30"/>
                      <a:pt x="459" y="74"/>
                    </a:cubicBezTo>
                    <a:lnTo>
                      <a:pt x="61" y="473"/>
                    </a:lnTo>
                    <a:cubicBezTo>
                      <a:pt x="36" y="497"/>
                      <a:pt x="18" y="527"/>
                      <a:pt x="0" y="557"/>
                    </a:cubicBezTo>
                    <a:lnTo>
                      <a:pt x="1746" y="587"/>
                    </a:lnTo>
                    <a:lnTo>
                      <a:pt x="1740" y="587"/>
                    </a:lnTo>
                    <a:lnTo>
                      <a:pt x="1722" y="2285"/>
                    </a:lnTo>
                    <a:cubicBezTo>
                      <a:pt x="1746" y="2273"/>
                      <a:pt x="1777" y="2261"/>
                      <a:pt x="1795" y="2243"/>
                    </a:cubicBezTo>
                    <a:lnTo>
                      <a:pt x="1813" y="2231"/>
                    </a:lnTo>
                    <a:lnTo>
                      <a:pt x="1849" y="2189"/>
                    </a:lnTo>
                    <a:lnTo>
                      <a:pt x="2012" y="2044"/>
                    </a:lnTo>
                    <a:lnTo>
                      <a:pt x="2055" y="2007"/>
                    </a:lnTo>
                    <a:lnTo>
                      <a:pt x="2193" y="1880"/>
                    </a:lnTo>
                    <a:lnTo>
                      <a:pt x="2236" y="1844"/>
                    </a:lnTo>
                    <a:lnTo>
                      <a:pt x="2242" y="1838"/>
                    </a:lnTo>
                    <a:cubicBezTo>
                      <a:pt x="2302" y="1784"/>
                      <a:pt x="2332" y="1705"/>
                      <a:pt x="2332" y="1621"/>
                    </a:cubicBezTo>
                    <a:lnTo>
                      <a:pt x="2332" y="352"/>
                    </a:lnTo>
                    <a:cubicBezTo>
                      <a:pt x="2332" y="273"/>
                      <a:pt x="2308" y="201"/>
                      <a:pt x="2254" y="146"/>
                    </a:cubicBezTo>
                    <a:lnTo>
                      <a:pt x="2236" y="128"/>
                    </a:lnTo>
                    <a:lnTo>
                      <a:pt x="2212" y="110"/>
                    </a:lnTo>
                    <a:lnTo>
                      <a:pt x="2193" y="98"/>
                    </a:lnTo>
                    <a:cubicBezTo>
                      <a:pt x="2193" y="98"/>
                      <a:pt x="2187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51" y="80"/>
                      <a:pt x="2139" y="74"/>
                      <a:pt x="2121" y="68"/>
                    </a:cubicBezTo>
                    <a:lnTo>
                      <a:pt x="2061" y="68"/>
                    </a:lnTo>
                    <a:lnTo>
                      <a:pt x="665" y="1"/>
                    </a:lnTo>
                    <a:cubicBezTo>
                      <a:pt x="659" y="1"/>
                      <a:pt x="652" y="1"/>
                      <a:pt x="6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96;p69"/>
              <p:cNvSpPr/>
              <p:nvPr/>
            </p:nvSpPr>
            <p:spPr>
              <a:xfrm>
                <a:off x="7830881" y="4340007"/>
                <a:ext cx="287907" cy="28302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91" extrusionOk="0">
                    <a:moveTo>
                      <a:pt x="0" y="1"/>
                    </a:moveTo>
                    <a:lnTo>
                      <a:pt x="0" y="1390"/>
                    </a:lnTo>
                    <a:lnTo>
                      <a:pt x="1414" y="1390"/>
                    </a:lnTo>
                    <a:lnTo>
                      <a:pt x="14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97;p6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98;p69"/>
              <p:cNvSpPr/>
              <p:nvPr/>
            </p:nvSpPr>
            <p:spPr>
              <a:xfrm>
                <a:off x="7879917" y="4387823"/>
                <a:ext cx="181086" cy="18353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2" extrusionOk="0">
                    <a:moveTo>
                      <a:pt x="448" y="358"/>
                    </a:moveTo>
                    <a:lnTo>
                      <a:pt x="527" y="521"/>
                    </a:lnTo>
                    <a:lnTo>
                      <a:pt x="364" y="521"/>
                    </a:lnTo>
                    <a:lnTo>
                      <a:pt x="448" y="358"/>
                    </a:lnTo>
                    <a:close/>
                    <a:moveTo>
                      <a:pt x="431" y="0"/>
                    </a:moveTo>
                    <a:cubicBezTo>
                      <a:pt x="394" y="0"/>
                      <a:pt x="362" y="29"/>
                      <a:pt x="345" y="62"/>
                    </a:cubicBezTo>
                    <a:lnTo>
                      <a:pt x="19" y="744"/>
                    </a:lnTo>
                    <a:cubicBezTo>
                      <a:pt x="7" y="763"/>
                      <a:pt x="1" y="781"/>
                      <a:pt x="1" y="805"/>
                    </a:cubicBezTo>
                    <a:cubicBezTo>
                      <a:pt x="1" y="829"/>
                      <a:pt x="25" y="853"/>
                      <a:pt x="67" y="877"/>
                    </a:cubicBezTo>
                    <a:cubicBezTo>
                      <a:pt x="92" y="889"/>
                      <a:pt x="116" y="896"/>
                      <a:pt x="140" y="902"/>
                    </a:cubicBezTo>
                    <a:cubicBezTo>
                      <a:pt x="152" y="902"/>
                      <a:pt x="164" y="896"/>
                      <a:pt x="176" y="889"/>
                    </a:cubicBezTo>
                    <a:cubicBezTo>
                      <a:pt x="182" y="883"/>
                      <a:pt x="188" y="877"/>
                      <a:pt x="194" y="865"/>
                    </a:cubicBezTo>
                    <a:lnTo>
                      <a:pt x="212" y="829"/>
                    </a:lnTo>
                    <a:lnTo>
                      <a:pt x="279" y="696"/>
                    </a:lnTo>
                    <a:lnTo>
                      <a:pt x="611" y="696"/>
                    </a:lnTo>
                    <a:lnTo>
                      <a:pt x="678" y="829"/>
                    </a:lnTo>
                    <a:cubicBezTo>
                      <a:pt x="684" y="847"/>
                      <a:pt x="690" y="859"/>
                      <a:pt x="696" y="865"/>
                    </a:cubicBezTo>
                    <a:cubicBezTo>
                      <a:pt x="702" y="871"/>
                      <a:pt x="708" y="883"/>
                      <a:pt x="714" y="883"/>
                    </a:cubicBezTo>
                    <a:cubicBezTo>
                      <a:pt x="726" y="896"/>
                      <a:pt x="738" y="896"/>
                      <a:pt x="750" y="896"/>
                    </a:cubicBezTo>
                    <a:cubicBezTo>
                      <a:pt x="774" y="896"/>
                      <a:pt x="799" y="889"/>
                      <a:pt x="823" y="877"/>
                    </a:cubicBezTo>
                    <a:cubicBezTo>
                      <a:pt x="865" y="859"/>
                      <a:pt x="889" y="829"/>
                      <a:pt x="889" y="805"/>
                    </a:cubicBezTo>
                    <a:cubicBezTo>
                      <a:pt x="889" y="781"/>
                      <a:pt x="883" y="757"/>
                      <a:pt x="871" y="738"/>
                    </a:cubicBezTo>
                    <a:lnTo>
                      <a:pt x="545" y="62"/>
                    </a:lnTo>
                    <a:cubicBezTo>
                      <a:pt x="533" y="44"/>
                      <a:pt x="521" y="25"/>
                      <a:pt x="503" y="13"/>
                    </a:cubicBezTo>
                    <a:cubicBezTo>
                      <a:pt x="484" y="7"/>
                      <a:pt x="466" y="1"/>
                      <a:pt x="442" y="1"/>
                    </a:cubicBezTo>
                    <a:cubicBezTo>
                      <a:pt x="438" y="1"/>
                      <a:pt x="435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" name="Google Shape;2599;p69"/>
            <p:cNvSpPr/>
            <p:nvPr/>
          </p:nvSpPr>
          <p:spPr>
            <a:xfrm>
              <a:off x="5320466" y="3970088"/>
              <a:ext cx="457395" cy="119640"/>
            </a:xfrm>
            <a:custGeom>
              <a:avLst/>
              <a:gdLst/>
              <a:ahLst/>
              <a:cxnLst/>
              <a:rect l="l" t="t" r="r" b="b"/>
              <a:pathLst>
                <a:path w="2248" h="588" extrusionOk="0">
                  <a:moveTo>
                    <a:pt x="645" y="1"/>
                  </a:moveTo>
                  <a:cubicBezTo>
                    <a:pt x="574" y="1"/>
                    <a:pt x="509" y="30"/>
                    <a:pt x="453" y="74"/>
                  </a:cubicBezTo>
                  <a:lnTo>
                    <a:pt x="55" y="473"/>
                  </a:lnTo>
                  <a:cubicBezTo>
                    <a:pt x="39" y="494"/>
                    <a:pt x="19" y="519"/>
                    <a:pt x="6" y="545"/>
                  </a:cubicBezTo>
                  <a:lnTo>
                    <a:pt x="6" y="545"/>
                  </a:lnTo>
                  <a:lnTo>
                    <a:pt x="0" y="545"/>
                  </a:lnTo>
                  <a:lnTo>
                    <a:pt x="0" y="557"/>
                  </a:lnTo>
                  <a:cubicBezTo>
                    <a:pt x="2" y="553"/>
                    <a:pt x="4" y="549"/>
                    <a:pt x="6" y="545"/>
                  </a:cubicBezTo>
                  <a:lnTo>
                    <a:pt x="6" y="545"/>
                  </a:lnTo>
                  <a:lnTo>
                    <a:pt x="1740" y="587"/>
                  </a:lnTo>
                  <a:lnTo>
                    <a:pt x="1758" y="587"/>
                  </a:lnTo>
                  <a:lnTo>
                    <a:pt x="2187" y="201"/>
                  </a:lnTo>
                  <a:lnTo>
                    <a:pt x="2230" y="164"/>
                  </a:lnTo>
                  <a:lnTo>
                    <a:pt x="2248" y="146"/>
                  </a:lnTo>
                  <a:lnTo>
                    <a:pt x="2230" y="128"/>
                  </a:lnTo>
                  <a:lnTo>
                    <a:pt x="2206" y="110"/>
                  </a:lnTo>
                  <a:lnTo>
                    <a:pt x="2193" y="98"/>
                  </a:lnTo>
                  <a:cubicBezTo>
                    <a:pt x="2187" y="98"/>
                    <a:pt x="2181" y="98"/>
                    <a:pt x="2181" y="92"/>
                  </a:cubicBezTo>
                  <a:lnTo>
                    <a:pt x="2175" y="92"/>
                  </a:lnTo>
                  <a:lnTo>
                    <a:pt x="2163" y="86"/>
                  </a:lnTo>
                  <a:cubicBezTo>
                    <a:pt x="2145" y="80"/>
                    <a:pt x="2133" y="74"/>
                    <a:pt x="2121" y="68"/>
                  </a:cubicBezTo>
                  <a:lnTo>
                    <a:pt x="2055" y="68"/>
                  </a:lnTo>
                  <a:lnTo>
                    <a:pt x="665" y="1"/>
                  </a:lnTo>
                  <a:cubicBezTo>
                    <a:pt x="658" y="1"/>
                    <a:pt x="651" y="1"/>
                    <a:pt x="645" y="1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1D43B-B5D2-3676-A6EE-1C94F8697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43" b="11243"/>
          <a:stretch/>
        </p:blipFill>
        <p:spPr>
          <a:xfrm>
            <a:off x="2246867" y="708699"/>
            <a:ext cx="1818247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A1F09-3491-C4FF-F452-6E97EEBC70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67532" y="708700"/>
            <a:ext cx="181824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2AD70-B4CF-445E-C072-A8A7C23988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46867" y="2904207"/>
            <a:ext cx="175948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05100FC8-A1B9-B26B-1F9C-635D54261C19}"/>
              </a:ext>
            </a:extLst>
          </p:cNvPr>
          <p:cNvSpPr/>
          <p:nvPr/>
        </p:nvSpPr>
        <p:spPr>
          <a:xfrm>
            <a:off x="2246867" y="2009612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F430-7E21-7229-86A2-ED1C01AFB1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6912" y="2904207"/>
            <a:ext cx="175948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37DE7916-49C0-FF87-7C56-B24E99B891CE}"/>
              </a:ext>
            </a:extLst>
          </p:cNvPr>
          <p:cNvSpPr/>
          <p:nvPr/>
        </p:nvSpPr>
        <p:spPr>
          <a:xfrm>
            <a:off x="4996912" y="1948943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summer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F03899FC-35C1-3243-B991-53F1B95F7C01}"/>
              </a:ext>
            </a:extLst>
          </p:cNvPr>
          <p:cNvSpPr/>
          <p:nvPr/>
        </p:nvSpPr>
        <p:spPr>
          <a:xfrm>
            <a:off x="2214009" y="4205120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autumn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05FF410E-98DC-93D8-CC62-535C023E9E2D}"/>
              </a:ext>
            </a:extLst>
          </p:cNvPr>
          <p:cNvSpPr/>
          <p:nvPr/>
        </p:nvSpPr>
        <p:spPr>
          <a:xfrm>
            <a:off x="4967532" y="4180992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winter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312738"/>
            <a:ext cx="5614415" cy="45427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5225" y="508717"/>
            <a:ext cx="3475393" cy="779024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204" y="1406036"/>
            <a:ext cx="4090941" cy="2773519"/>
          </a:xfrm>
          <a:prstGeom prst="rect">
            <a:avLst/>
          </a:prstGeom>
        </p:spPr>
      </p:pic>
      <p:sp>
        <p:nvSpPr>
          <p:cNvPr id="6" name="AutoShape 2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utton, Speaker, Symbol, Icon, Web, Music, Sound - Clipart Audio, HD Png  Download , Transparent Png Image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775" y="4297850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 you go to school in ………………….?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19798" y="1815133"/>
            <a:ext cx="1951264" cy="7266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A. winter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19798" y="3122160"/>
            <a:ext cx="1951264" cy="7266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B. summer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8886" y="4244843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.mp3" descr="10.6.mp3">
            <a:hlinkClick r:id="" action="ppaction://media"/>
            <a:extLst>
              <a:ext uri="{FF2B5EF4-FFF2-40B4-BE49-F238E27FC236}">
                <a16:creationId xmlns:a16="http://schemas.microsoft.com/office/drawing/2014/main" id="{CD593BF5-2ECF-A0B6-49C8-12C3269FEE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2652" y="460149"/>
            <a:ext cx="741075" cy="741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665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5575" y="596221"/>
            <a:ext cx="5614415" cy="40340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01" y="949057"/>
            <a:ext cx="4090941" cy="2773519"/>
          </a:xfrm>
          <a:prstGeom prst="rect">
            <a:avLst/>
          </a:prstGeom>
        </p:spPr>
      </p:pic>
      <p:sp>
        <p:nvSpPr>
          <p:cNvPr id="6" name="AutoShape 2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utton, Speaker, Symbol, Icon, Web, Music, Sound - Clipart Audio, HD Png  Download , Transparent Png Image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775" y="3868384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 you go to school in summer?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19107" y="3655075"/>
            <a:ext cx="3086100" cy="7076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B. No, I don’t.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19107" y="2525427"/>
            <a:ext cx="3086099" cy="7266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A. Yes, I do.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631242" y="0"/>
            <a:ext cx="8373965" cy="67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3000" b="0" i="0" u="none" strike="noStrike" cap="none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choose. Then listen and check 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27" y="2878399"/>
            <a:ext cx="778226" cy="844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-2.mp3" descr="10.6-2.mp3">
            <a:hlinkClick r:id="" action="ppaction://media"/>
            <a:extLst>
              <a:ext uri="{FF2B5EF4-FFF2-40B4-BE49-F238E27FC236}">
                <a16:creationId xmlns:a16="http://schemas.microsoft.com/office/drawing/2014/main" id="{EFB10689-A3D9-A14C-23A0-BF4CD0D8B5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09738" y="509428"/>
            <a:ext cx="879258" cy="87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6798"/>
            <a:ext cx="4417621" cy="3822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1242" y="0"/>
            <a:ext cx="8373965" cy="67144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choose. Then listen and check 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5" y="1160488"/>
            <a:ext cx="4008327" cy="2715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5542" y="1213945"/>
            <a:ext cx="574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Do they swim in winter?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8262" y="2109851"/>
            <a:ext cx="3274789" cy="6469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they don’t.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8263" y="3172047"/>
            <a:ext cx="3274788" cy="6469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they do.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774" y="3172047"/>
            <a:ext cx="607355" cy="703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-3.mp3" descr="10.6-3.mp3">
            <a:hlinkClick r:id="" action="ppaction://media"/>
            <a:extLst>
              <a:ext uri="{FF2B5EF4-FFF2-40B4-BE49-F238E27FC236}">
                <a16:creationId xmlns:a16="http://schemas.microsoft.com/office/drawing/2014/main" id="{2F3D6FB5-5703-6338-B0BE-77BB8CCC4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8261" y="49537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57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1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8.Unit 10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b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t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20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b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t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20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tALVXahn1hYAAAAGIAAAAcAAAAdW5pdmVyc2FsL2xvY2FsX3NldHRpbmdzLnhtbLOxr8jNUShLLSrOzM+zVTLUM1BSSM1Lzk/JzEu3VQoNcdO1UFIoLknMS0nMyc9LtVXKy1dSsLfjssnJT07MCU4tKQEqLFYoyEmsTC0KSc0FMkpS/RJzgSrDw42V9O24AFBLAwQUAAIACADb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bQC1VPMoRpUsAAABqAAAAGwAAAHVuaXZlcnNhbC91bml2ZXJzYWwucG5nLnhtbLOxr8jNUShLLSrOzM+zVTLUM1Cyt+PlsikoSi3LTC1XqACKGekZQICSQqWtkgkStzwzpSTDVsnCwBAhlpGamZ5RYqtkhiSoDzQSAFBLAQIAABQAAgAIAOOGAlPDxJh2RwMAAOEJAAAUAAAAAAAAAAEAAAAAAAAAAAB1bml2ZXJzYWwvcGxheWVyLnhtbFBLAQIAABQAAgAIANtALVXKowNubAYAACgZAAAdAAAAAAAAAAEAAAAAAHkDAAB1bml2ZXJzYWwvY29tbW9uX21lc3NhZ2VzLmxuZ1BLAQIAABQAAgAIANtALVUVHmAbowAAAH8BAAAuAAAAAAAAAAEAAAAAACAKAAB1bml2ZXJzYWwvcGxheWJhY2tfYW5kX25hdmlnYXRpb25fc2V0dGluZ3MueG1sUEsBAgAAFAACAAgA20AtVaenV+h8BAAAbxcAACcAAAAAAAAAAQAAAAAADwsAAHVuaXZlcnNhbC9mbGFzaF9wdWJsaXNoaW5nX3NldHRpbmdzLnhtbFBLAQIAABQAAgAIANtALVW86VOGdwMAAOgMAAAhAAAAAAAAAAEAAAAAANAPAAB1bml2ZXJzYWwvZmxhc2hfc2tpbl9zZXR0aW5ncy54bWxQSwECAAAUAAIACADbQC1VF9vd2HcEAAD5FgAAJgAAAAAAAAABAAAAAACGEwAAdW5pdmVyc2FsL2h0bWxfcHVibGlzaGluZ19zZXR0aW5ncy54bWxQSwECAAAUAAIACADbQC1VVHMZhbABAACBBgAAHwAAAAAAAAABAAAAAABBGAAAdW5pdmVyc2FsL2h0bWxfc2tpbl9zZXR0aW5ncy5qc1BLAQIAABQAAgAIANtALVXahn1hYAAAAGIAAAAcAAAAAAAAAAEAAAAAAC4aAAB1bml2ZXJzYWwvbG9jYWxfc2V0dGluZ3MueG1sUEsBAgAAFAACAAgA20AtVYPsCm8cBgAARxMAABcAAAAAAAAAAAAAAAAAyBoAAHVuaXZlcnNhbC91bml2ZXJzYWwucG5nUEsBAgAAFAACAAgA20AtVTzKEaVLAAAAagAAABsAAAAAAAAAAQAAAAAAGSEAAHVuaXZlcnNhbC91bml2ZXJzYWwucG5nLnhtbFBLBQYAAAAACgAKAAYDAACdIQAAAAA="/>
  <p:tag name="ISPRING_LMS_API_VERSION" val="SCORM 2004 (2nd edition)"/>
  <p:tag name="ISPRING_ULTRA_SCORM_COURSE_ID" val="E81D60CC-E944-4B1F-A846-547737A5335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8.Unit 10 - Lesson 2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58F46-08CE-402F-B130-CBBE4D56A329}: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BAADE-5596-4CE8-B96E-1E82415EEB33}:3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F0C0B-CA6C-483C-8C3B-1E274CB781C0}:3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B3B38-35CA-41B3-8AB6-6709CFFCC1BC}:3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6084B-AB03-4F45-9FF8-2F0E901C5964}:3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A15F8E-3D84-486A-8068-1A78CDBA16A0}:3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79E7E4-4327-4568-A9D7-0780A8EC30BA}:3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179FF6-66B6-42FD-A78E-536C19471C2B}: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7B5FB-0527-405B-B2C5-01D39B790BCE}:32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98AF2-941E-4878-9958-8321F6DB2D1D}:3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A99BB-780B-4677-96D3-E322387ECA4E}:3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07766F-ACF6-401D-A6F7-D24771C82705}:3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29B6B-B6F9-4A6D-BB93-D4BC2F51BDC0}:3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93D748-BCCD-4F2E-B7E5-C589666D517D}:3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83FE8-009A-4390-896C-F2D31DCB8039}:3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09FDD-505E-4F58-A79C-799106E04553}:3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89FFA2-BF03-4ACD-9B8C-E4F20CF70E0F}:3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5E26B-5C62-4E6B-800E-BC2C774102CF}:3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A01B2-54EA-413F-ACA8-0FCBC5FD48B9}:3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8F64E-6172-45A1-93F0-0E6E3715EFC3}:3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E61019-2180-4936-8771-1BC8BFEF6CCF}:3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AEBAE6-55CA-4DFA-B845-91A6E90E625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32103-0BD0-45D1-9CF4-BD604522F49C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298A62-2F1F-4ECB-BED9-DBFAEDE7DE45}: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E27F-D64B-4D5D-9AE3-FDEB9D01780B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6F9487-C6A2-4FBA-A1D4-21BC2DB1494C}:3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54A2B4-29F9-4E92-9530-C1EC8979975E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65CC6F-53AE-4038-9904-D4E61D50403D}:317"/>
</p:tagLst>
</file>

<file path=ppt/theme/theme1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436</Words>
  <Application>Microsoft Office PowerPoint</Application>
  <PresentationFormat>On-screen Show (16:9)</PresentationFormat>
  <Paragraphs>88</Paragraphs>
  <Slides>28</Slides>
  <Notes>28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Myriad Pro</vt:lpstr>
      <vt:lpstr>Life Savers ExtraBold</vt:lpstr>
      <vt:lpstr>Bebas Neue</vt:lpstr>
      <vt:lpstr>Allerta</vt:lpstr>
      <vt:lpstr>Comic Sans MS</vt:lpstr>
      <vt:lpstr>Quicksand SemiBold</vt:lpstr>
      <vt:lpstr>Barrio</vt:lpstr>
      <vt:lpstr>Arial</vt:lpstr>
      <vt:lpstr>Calibri</vt:lpstr>
      <vt:lpstr>Quicksand</vt:lpstr>
      <vt:lpstr>Calibri Light</vt:lpstr>
      <vt:lpstr>Life Savers</vt:lpstr>
      <vt:lpstr>Fun Students of the Year Awards by Slidesgo</vt:lpstr>
      <vt:lpstr>Science Subject for Elementary - 3rd Grade: Physical, Life, and Earth by Slidesgo</vt:lpstr>
      <vt:lpstr>Office Theme</vt:lpstr>
      <vt:lpstr>PowerPoint Presentation</vt:lpstr>
      <vt:lpstr>UNIT 10.  OUR WORLD</vt:lpstr>
      <vt:lpstr>01</vt:lpstr>
      <vt:lpstr>PowerPoint Presentation</vt:lpstr>
      <vt:lpstr>Presentation</vt:lpstr>
      <vt:lpstr>PowerPoint Presentation</vt:lpstr>
      <vt:lpstr>Listen and choose</vt:lpstr>
      <vt:lpstr>PowerPoint Presentation</vt:lpstr>
      <vt:lpstr>Look and choose. Then listen and check . 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05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118.Unit 10 - Lesson 2 - Period 2</dc:title>
  <cp:lastModifiedBy>Admin</cp:lastModifiedBy>
  <cp:revision>38</cp:revision>
  <dcterms:modified xsi:type="dcterms:W3CDTF">2025-04-14T06:59:27Z</dcterms:modified>
</cp:coreProperties>
</file>