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3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media/audio4.wav" ContentType="audio/x-wav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8" r:id="rId2"/>
    <p:sldMasterId id="2147483697" r:id="rId3"/>
    <p:sldMasterId id="2147483715" r:id="rId4"/>
    <p:sldMasterId id="2147483723" r:id="rId5"/>
  </p:sldMasterIdLst>
  <p:notesMasterIdLst>
    <p:notesMasterId r:id="rId34"/>
  </p:notesMasterIdLst>
  <p:sldIdLst>
    <p:sldId id="370" r:id="rId6"/>
    <p:sldId id="349" r:id="rId7"/>
    <p:sldId id="355" r:id="rId8"/>
    <p:sldId id="376" r:id="rId9"/>
    <p:sldId id="356" r:id="rId10"/>
    <p:sldId id="366" r:id="rId11"/>
    <p:sldId id="276" r:id="rId12"/>
    <p:sldId id="299" r:id="rId13"/>
    <p:sldId id="295" r:id="rId14"/>
    <p:sldId id="341" r:id="rId15"/>
    <p:sldId id="377" r:id="rId16"/>
    <p:sldId id="378" r:id="rId17"/>
    <p:sldId id="379" r:id="rId18"/>
    <p:sldId id="380" r:id="rId19"/>
    <p:sldId id="357" r:id="rId20"/>
    <p:sldId id="368" r:id="rId21"/>
    <p:sldId id="369" r:id="rId22"/>
    <p:sldId id="339" r:id="rId23"/>
    <p:sldId id="346" r:id="rId24"/>
    <p:sldId id="343" r:id="rId25"/>
    <p:sldId id="344" r:id="rId26"/>
    <p:sldId id="363" r:id="rId27"/>
    <p:sldId id="311" r:id="rId28"/>
    <p:sldId id="358" r:id="rId29"/>
    <p:sldId id="290" r:id="rId30"/>
    <p:sldId id="359" r:id="rId31"/>
    <p:sldId id="364" r:id="rId32"/>
    <p:sldId id="257" r:id="rId33"/>
  </p:sldIdLst>
  <p:sldSz cx="9144000" cy="5143500" type="screen16x9"/>
  <p:notesSz cx="6858000" cy="9144000"/>
  <p:embeddedFontLst>
    <p:embeddedFont>
      <p:font typeface=".VnBlack" panose="020B7200000000000000"/>
      <p:regular r:id="rId35"/>
    </p:embeddedFont>
    <p:embeddedFont>
      <p:font typeface="Bebas Neue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veat Brush" panose="020B0604020202020204" charset="0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Life Savers" panose="020B0604020202020204" charset="0"/>
      <p:regular r:id="rId48"/>
      <p:bold r:id="rId49"/>
    </p:embeddedFont>
    <p:embeddedFont>
      <p:font typeface="Life Savers ExtraBold" panose="020B0604020202020204" charset="0"/>
      <p:bold r:id="rId50"/>
    </p:embeddedFont>
    <p:embeddedFont>
      <p:font typeface="Montserrat" panose="02000505000000020004" pitchFamily="2" charset="0"/>
      <p:regular r:id="rId51"/>
      <p:bold r:id="rId52"/>
      <p:italic r:id="rId53"/>
      <p:boldItalic r:id="rId54"/>
    </p:embeddedFont>
    <p:embeddedFont>
      <p:font typeface="Myriad Pro" panose="020B0604020202020204" charset="0"/>
      <p:regular r:id="rId55"/>
      <p:bold r:id="rId56"/>
      <p:italic r:id="rId57"/>
      <p:boldItalic r:id="rId58"/>
    </p:embeddedFont>
    <p:embeddedFont>
      <p:font typeface="Quicksand" panose="020B0604020202020204" charset="0"/>
      <p:regular r:id="rId59"/>
      <p:bold r:id="rId60"/>
    </p:embeddedFont>
    <p:embeddedFont>
      <p:font typeface="Quicksand SemiBold" panose="020B0604020202020204" charset="0"/>
      <p:regular r:id="rId61"/>
      <p:bold r:id="rId62"/>
    </p:embeddedFont>
  </p:embeddedFontLst>
  <p:custDataLst>
    <p:tags r:id="rId6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66"/>
    <a:srgbClr val="FFFF99"/>
    <a:srgbClr val="FFCCCC"/>
    <a:srgbClr val="FCD5B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00B4E1-8EBC-42C3-8794-84A613628309}">
  <a:tblStyle styleId="{A300B4E1-8EBC-42C3-8794-84A6136283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8" autoAdjust="0"/>
    <p:restoredTop sz="94410" autoAdjust="0"/>
  </p:normalViewPr>
  <p:slideViewPr>
    <p:cSldViewPr snapToGrid="0">
      <p:cViewPr varScale="1">
        <p:scale>
          <a:sx n="98" d="100"/>
          <a:sy n="98" d="100"/>
        </p:scale>
        <p:origin x="533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7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4855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977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337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47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68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44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siêu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. 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part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baseline="0" dirty="0"/>
              <a:t> production.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55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2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169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60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50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968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15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2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96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01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22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6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24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41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1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3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79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514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820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85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558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423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7932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3896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734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735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703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5897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783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7054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863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58" y="-416055"/>
            <a:ext cx="3390145" cy="2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837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67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066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297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606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49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941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40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396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30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7821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70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8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79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14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4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01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9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7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30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4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9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83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CFAF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10" name="Google Shape;10;p2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63713" y="24782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77388" y="35823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98225" y="32455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59800" y="427076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802425" y="23377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6897850" y="378613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2348938" y="36857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893075" y="29993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3237050" y="375387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3588663" y="1702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8977313" y="33936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4025688" y="5113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 flipH="1">
              <a:off x="7316138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 flipH="1">
              <a:off x="2791138" y="5655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5088" y="7008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7874875" y="3643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7281900" y="27527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1757950" y="39988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7906850" y="829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404700" y="4327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86225" y="37871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887150" y="16377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07563" y="23489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6933787">
              <a:off x="8407049" y="2108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9055221" flipH="1">
              <a:off x="8790849" y="1793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6201734">
              <a:off x="8295472" y="2184239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5824260">
              <a:off x="8894550" y="1975050"/>
              <a:ext cx="139926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100000">
              <a:off x="8301858" y="1105433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8886150" y="11802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4429393">
              <a:off x="8654612" y="2489412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5892960">
              <a:off x="2616438" y="454878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6793631">
              <a:off x="4550705" y="105350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6133825" y="347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6608738">
              <a:off x="893065" y="1539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4732326">
              <a:off x="4865500" y="4262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3532624">
              <a:off x="7151685" y="431029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186200" y="1144435"/>
            <a:ext cx="6771600" cy="16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rgbClr val="1E4F7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2697750" y="2914891"/>
            <a:ext cx="37485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866246">
            <a:off x="908632" y="4478664"/>
            <a:ext cx="448301" cy="605126"/>
            <a:chOff x="1802825" y="4746759"/>
            <a:chExt cx="298217" cy="402539"/>
          </a:xfrm>
        </p:grpSpPr>
        <p:sp>
          <p:nvSpPr>
            <p:cNvPr id="64" name="Google Shape;64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 rot="-1799641" flipH="1">
            <a:off x="653449" y="4678753"/>
            <a:ext cx="307935" cy="415627"/>
            <a:chOff x="1802825" y="4746759"/>
            <a:chExt cx="298217" cy="402539"/>
          </a:xfrm>
        </p:grpSpPr>
        <p:sp>
          <p:nvSpPr>
            <p:cNvPr id="71" name="Google Shape;71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7456145" y="2752775"/>
            <a:ext cx="1489056" cy="2400114"/>
            <a:chOff x="7456145" y="2752775"/>
            <a:chExt cx="1489056" cy="2400114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7518138" y="3245555"/>
              <a:ext cx="1427063" cy="1907334"/>
              <a:chOff x="7518138" y="3245555"/>
              <a:chExt cx="1427063" cy="1907334"/>
            </a:xfrm>
          </p:grpSpPr>
          <p:grpSp>
            <p:nvGrpSpPr>
              <p:cNvPr id="79" name="Google Shape;79;p2"/>
              <p:cNvGrpSpPr/>
              <p:nvPr/>
            </p:nvGrpSpPr>
            <p:grpSpPr>
              <a:xfrm>
                <a:off x="7518138" y="3245555"/>
                <a:ext cx="1427063" cy="1907334"/>
                <a:chOff x="7003700" y="3163055"/>
                <a:chExt cx="1427063" cy="1907334"/>
              </a:xfrm>
            </p:grpSpPr>
            <p:sp>
              <p:nvSpPr>
                <p:cNvPr id="80" name="Google Shape;80;p2"/>
                <p:cNvSpPr/>
                <p:nvPr/>
              </p:nvSpPr>
              <p:spPr>
                <a:xfrm>
                  <a:off x="7003700" y="3163055"/>
                  <a:ext cx="1427063" cy="1907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9" h="18590" extrusionOk="0">
                      <a:moveTo>
                        <a:pt x="10628" y="1"/>
                      </a:moveTo>
                      <a:cubicBezTo>
                        <a:pt x="10609" y="1"/>
                        <a:pt x="10589" y="1"/>
                        <a:pt x="10569" y="2"/>
                      </a:cubicBezTo>
                      <a:cubicBezTo>
                        <a:pt x="10434" y="2"/>
                        <a:pt x="10308" y="47"/>
                        <a:pt x="10192" y="110"/>
                      </a:cubicBezTo>
                      <a:cubicBezTo>
                        <a:pt x="10102" y="173"/>
                        <a:pt x="10030" y="244"/>
                        <a:pt x="9967" y="334"/>
                      </a:cubicBezTo>
                      <a:cubicBezTo>
                        <a:pt x="9698" y="666"/>
                        <a:pt x="9527" y="1070"/>
                        <a:pt x="9473" y="1501"/>
                      </a:cubicBezTo>
                      <a:cubicBezTo>
                        <a:pt x="8860" y="1317"/>
                        <a:pt x="8206" y="1240"/>
                        <a:pt x="7548" y="1240"/>
                      </a:cubicBezTo>
                      <a:cubicBezTo>
                        <a:pt x="6799" y="1240"/>
                        <a:pt x="6045" y="1340"/>
                        <a:pt x="5343" y="1492"/>
                      </a:cubicBezTo>
                      <a:cubicBezTo>
                        <a:pt x="5226" y="1142"/>
                        <a:pt x="5010" y="828"/>
                        <a:pt x="4723" y="595"/>
                      </a:cubicBezTo>
                      <a:cubicBezTo>
                        <a:pt x="4537" y="460"/>
                        <a:pt x="4323" y="399"/>
                        <a:pt x="4111" y="399"/>
                      </a:cubicBezTo>
                      <a:cubicBezTo>
                        <a:pt x="3545" y="399"/>
                        <a:pt x="2997" y="837"/>
                        <a:pt x="3062" y="1484"/>
                      </a:cubicBezTo>
                      <a:cubicBezTo>
                        <a:pt x="3071" y="1600"/>
                        <a:pt x="3107" y="1717"/>
                        <a:pt x="3152" y="1834"/>
                      </a:cubicBezTo>
                      <a:cubicBezTo>
                        <a:pt x="3277" y="2139"/>
                        <a:pt x="3520" y="2453"/>
                        <a:pt x="3852" y="2471"/>
                      </a:cubicBezTo>
                      <a:cubicBezTo>
                        <a:pt x="3924" y="2471"/>
                        <a:pt x="3780" y="3576"/>
                        <a:pt x="3771" y="3683"/>
                      </a:cubicBezTo>
                      <a:cubicBezTo>
                        <a:pt x="3753" y="4061"/>
                        <a:pt x="3691" y="4438"/>
                        <a:pt x="3655" y="4806"/>
                      </a:cubicBezTo>
                      <a:cubicBezTo>
                        <a:pt x="3565" y="5632"/>
                        <a:pt x="3520" y="6458"/>
                        <a:pt x="3520" y="7275"/>
                      </a:cubicBezTo>
                      <a:cubicBezTo>
                        <a:pt x="3116" y="7042"/>
                        <a:pt x="2918" y="6593"/>
                        <a:pt x="2793" y="6144"/>
                      </a:cubicBezTo>
                      <a:cubicBezTo>
                        <a:pt x="2568" y="5363"/>
                        <a:pt x="2487" y="4519"/>
                        <a:pt x="2685" y="3737"/>
                      </a:cubicBezTo>
                      <a:cubicBezTo>
                        <a:pt x="2748" y="3531"/>
                        <a:pt x="2784" y="3315"/>
                        <a:pt x="2793" y="3100"/>
                      </a:cubicBezTo>
                      <a:cubicBezTo>
                        <a:pt x="2793" y="2951"/>
                        <a:pt x="2698" y="2767"/>
                        <a:pt x="2552" y="2767"/>
                      </a:cubicBezTo>
                      <a:cubicBezTo>
                        <a:pt x="2548" y="2767"/>
                        <a:pt x="2545" y="2767"/>
                        <a:pt x="2541" y="2768"/>
                      </a:cubicBezTo>
                      <a:cubicBezTo>
                        <a:pt x="2487" y="2777"/>
                        <a:pt x="2433" y="2803"/>
                        <a:pt x="2389" y="2839"/>
                      </a:cubicBezTo>
                      <a:cubicBezTo>
                        <a:pt x="2182" y="2992"/>
                        <a:pt x="2029" y="3208"/>
                        <a:pt x="1958" y="3459"/>
                      </a:cubicBezTo>
                      <a:cubicBezTo>
                        <a:pt x="1931" y="3163"/>
                        <a:pt x="1868" y="2884"/>
                        <a:pt x="1760" y="2615"/>
                      </a:cubicBezTo>
                      <a:cubicBezTo>
                        <a:pt x="1631" y="2343"/>
                        <a:pt x="1435" y="2232"/>
                        <a:pt x="1230" y="2232"/>
                      </a:cubicBezTo>
                      <a:cubicBezTo>
                        <a:pt x="921" y="2232"/>
                        <a:pt x="591" y="2483"/>
                        <a:pt x="440" y="2812"/>
                      </a:cubicBezTo>
                      <a:cubicBezTo>
                        <a:pt x="0" y="3800"/>
                        <a:pt x="242" y="5030"/>
                        <a:pt x="485" y="6045"/>
                      </a:cubicBezTo>
                      <a:cubicBezTo>
                        <a:pt x="880" y="7652"/>
                        <a:pt x="1832" y="9304"/>
                        <a:pt x="3376" y="10023"/>
                      </a:cubicBezTo>
                      <a:cubicBezTo>
                        <a:pt x="3322" y="10651"/>
                        <a:pt x="3295" y="11244"/>
                        <a:pt x="3206" y="11873"/>
                      </a:cubicBezTo>
                      <a:cubicBezTo>
                        <a:pt x="3107" y="12591"/>
                        <a:pt x="2963" y="13309"/>
                        <a:pt x="2784" y="14019"/>
                      </a:cubicBezTo>
                      <a:cubicBezTo>
                        <a:pt x="2568" y="14818"/>
                        <a:pt x="2308" y="15608"/>
                        <a:pt x="2245" y="16425"/>
                      </a:cubicBezTo>
                      <a:cubicBezTo>
                        <a:pt x="1814" y="16308"/>
                        <a:pt x="1383" y="16210"/>
                        <a:pt x="952" y="16129"/>
                      </a:cubicBezTo>
                      <a:lnTo>
                        <a:pt x="952" y="16129"/>
                      </a:lnTo>
                      <a:cubicBezTo>
                        <a:pt x="1257" y="16685"/>
                        <a:pt x="1859" y="17027"/>
                        <a:pt x="2424" y="17314"/>
                      </a:cubicBezTo>
                      <a:cubicBezTo>
                        <a:pt x="2918" y="17565"/>
                        <a:pt x="3421" y="17808"/>
                        <a:pt x="3924" y="18050"/>
                      </a:cubicBezTo>
                      <a:cubicBezTo>
                        <a:pt x="4274" y="17368"/>
                        <a:pt x="4615" y="16685"/>
                        <a:pt x="4930" y="15994"/>
                      </a:cubicBezTo>
                      <a:cubicBezTo>
                        <a:pt x="5217" y="15374"/>
                        <a:pt x="5675" y="14647"/>
                        <a:pt x="5765" y="13974"/>
                      </a:cubicBezTo>
                      <a:cubicBezTo>
                        <a:pt x="6088" y="13989"/>
                        <a:pt x="6412" y="13999"/>
                        <a:pt x="6734" y="13999"/>
                      </a:cubicBezTo>
                      <a:cubicBezTo>
                        <a:pt x="6965" y="13999"/>
                        <a:pt x="7196" y="13994"/>
                        <a:pt x="7426" y="13983"/>
                      </a:cubicBezTo>
                      <a:cubicBezTo>
                        <a:pt x="7486" y="13980"/>
                        <a:pt x="7554" y="13979"/>
                        <a:pt x="7626" y="13979"/>
                      </a:cubicBezTo>
                      <a:cubicBezTo>
                        <a:pt x="7694" y="13979"/>
                        <a:pt x="7765" y="13980"/>
                        <a:pt x="7839" y="13980"/>
                      </a:cubicBezTo>
                      <a:cubicBezTo>
                        <a:pt x="8212" y="13980"/>
                        <a:pt x="8643" y="13966"/>
                        <a:pt x="8872" y="13794"/>
                      </a:cubicBezTo>
                      <a:cubicBezTo>
                        <a:pt x="8952" y="14665"/>
                        <a:pt x="9186" y="15527"/>
                        <a:pt x="9698" y="16237"/>
                      </a:cubicBezTo>
                      <a:cubicBezTo>
                        <a:pt x="10281" y="17027"/>
                        <a:pt x="11089" y="17287"/>
                        <a:pt x="11996" y="17547"/>
                      </a:cubicBezTo>
                      <a:cubicBezTo>
                        <a:pt x="11808" y="17889"/>
                        <a:pt x="11637" y="18239"/>
                        <a:pt x="11476" y="18589"/>
                      </a:cubicBezTo>
                      <a:cubicBezTo>
                        <a:pt x="11673" y="18580"/>
                        <a:pt x="11835" y="18445"/>
                        <a:pt x="11987" y="18320"/>
                      </a:cubicBezTo>
                      <a:cubicBezTo>
                        <a:pt x="12643" y="17754"/>
                        <a:pt x="13280" y="17188"/>
                        <a:pt x="13909" y="16596"/>
                      </a:cubicBezTo>
                      <a:cubicBezTo>
                        <a:pt x="13388" y="15850"/>
                        <a:pt x="12858" y="15060"/>
                        <a:pt x="12760" y="14162"/>
                      </a:cubicBezTo>
                      <a:cubicBezTo>
                        <a:pt x="12706" y="13650"/>
                        <a:pt x="12822" y="13139"/>
                        <a:pt x="12885" y="12645"/>
                      </a:cubicBezTo>
                      <a:cubicBezTo>
                        <a:pt x="12966" y="11962"/>
                        <a:pt x="13092" y="11298"/>
                        <a:pt x="13083" y="10606"/>
                      </a:cubicBezTo>
                      <a:cubicBezTo>
                        <a:pt x="13056" y="9888"/>
                        <a:pt x="12993" y="9179"/>
                        <a:pt x="12903" y="8469"/>
                      </a:cubicBezTo>
                      <a:cubicBezTo>
                        <a:pt x="12804" y="7688"/>
                        <a:pt x="12670" y="6925"/>
                        <a:pt x="12490" y="6171"/>
                      </a:cubicBezTo>
                      <a:cubicBezTo>
                        <a:pt x="12158" y="4770"/>
                        <a:pt x="11835" y="3333"/>
                        <a:pt x="11188" y="2040"/>
                      </a:cubicBezTo>
                      <a:cubicBezTo>
                        <a:pt x="12150" y="1458"/>
                        <a:pt x="11725" y="1"/>
                        <a:pt x="10628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8041918" y="3238775"/>
                  <a:ext cx="94084" cy="106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042" extrusionOk="0">
                      <a:moveTo>
                        <a:pt x="459" y="0"/>
                      </a:moveTo>
                      <a:cubicBezTo>
                        <a:pt x="279" y="27"/>
                        <a:pt x="135" y="153"/>
                        <a:pt x="73" y="323"/>
                      </a:cubicBezTo>
                      <a:cubicBezTo>
                        <a:pt x="28" y="458"/>
                        <a:pt x="1" y="602"/>
                        <a:pt x="10" y="746"/>
                      </a:cubicBezTo>
                      <a:cubicBezTo>
                        <a:pt x="216" y="826"/>
                        <a:pt x="423" y="925"/>
                        <a:pt x="629" y="1042"/>
                      </a:cubicBezTo>
                      <a:cubicBezTo>
                        <a:pt x="710" y="952"/>
                        <a:pt x="782" y="862"/>
                        <a:pt x="836" y="754"/>
                      </a:cubicBezTo>
                      <a:cubicBezTo>
                        <a:pt x="917" y="602"/>
                        <a:pt x="917" y="422"/>
                        <a:pt x="863" y="261"/>
                      </a:cubicBezTo>
                      <a:cubicBezTo>
                        <a:pt x="791" y="99"/>
                        <a:pt x="629" y="0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7382297" y="3248214"/>
                  <a:ext cx="118913" cy="111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085" extrusionOk="0">
                      <a:moveTo>
                        <a:pt x="438" y="0"/>
                      </a:moveTo>
                      <a:cubicBezTo>
                        <a:pt x="412" y="0"/>
                        <a:pt x="386" y="2"/>
                        <a:pt x="360" y="7"/>
                      </a:cubicBezTo>
                      <a:cubicBezTo>
                        <a:pt x="198" y="43"/>
                        <a:pt x="72" y="160"/>
                        <a:pt x="36" y="321"/>
                      </a:cubicBezTo>
                      <a:cubicBezTo>
                        <a:pt x="1" y="483"/>
                        <a:pt x="45" y="645"/>
                        <a:pt x="144" y="770"/>
                      </a:cubicBezTo>
                      <a:cubicBezTo>
                        <a:pt x="270" y="905"/>
                        <a:pt x="432" y="1004"/>
                        <a:pt x="602" y="1067"/>
                      </a:cubicBezTo>
                      <a:cubicBezTo>
                        <a:pt x="620" y="1076"/>
                        <a:pt x="638" y="1085"/>
                        <a:pt x="656" y="1085"/>
                      </a:cubicBezTo>
                      <a:cubicBezTo>
                        <a:pt x="818" y="959"/>
                        <a:pt x="979" y="842"/>
                        <a:pt x="1159" y="743"/>
                      </a:cubicBezTo>
                      <a:cubicBezTo>
                        <a:pt x="1132" y="662"/>
                        <a:pt x="1105" y="591"/>
                        <a:pt x="1060" y="528"/>
                      </a:cubicBezTo>
                      <a:cubicBezTo>
                        <a:pt x="988" y="384"/>
                        <a:pt x="898" y="258"/>
                        <a:pt x="791" y="151"/>
                      </a:cubicBezTo>
                      <a:cubicBezTo>
                        <a:pt x="694" y="54"/>
                        <a:pt x="566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7280004" y="4163719"/>
                  <a:ext cx="1066937" cy="640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9" h="6242" extrusionOk="0">
                      <a:moveTo>
                        <a:pt x="10345" y="0"/>
                      </a:moveTo>
                      <a:cubicBezTo>
                        <a:pt x="8365" y="329"/>
                        <a:pt x="6367" y="495"/>
                        <a:pt x="4367" y="495"/>
                      </a:cubicBezTo>
                      <a:cubicBezTo>
                        <a:pt x="3139" y="495"/>
                        <a:pt x="1910" y="432"/>
                        <a:pt x="683" y="306"/>
                      </a:cubicBezTo>
                      <a:cubicBezTo>
                        <a:pt x="620" y="925"/>
                        <a:pt x="602" y="1509"/>
                        <a:pt x="513" y="2120"/>
                      </a:cubicBezTo>
                      <a:cubicBezTo>
                        <a:pt x="414" y="2847"/>
                        <a:pt x="270" y="3565"/>
                        <a:pt x="91" y="4266"/>
                      </a:cubicBezTo>
                      <a:cubicBezTo>
                        <a:pt x="64" y="4373"/>
                        <a:pt x="28" y="4490"/>
                        <a:pt x="1" y="4598"/>
                      </a:cubicBezTo>
                      <a:cubicBezTo>
                        <a:pt x="270" y="4813"/>
                        <a:pt x="575" y="4993"/>
                        <a:pt x="899" y="5137"/>
                      </a:cubicBezTo>
                      <a:cubicBezTo>
                        <a:pt x="1411" y="5379"/>
                        <a:pt x="1949" y="5568"/>
                        <a:pt x="2497" y="5720"/>
                      </a:cubicBezTo>
                      <a:cubicBezTo>
                        <a:pt x="2748" y="5235"/>
                        <a:pt x="3009" y="4706"/>
                        <a:pt x="3072" y="4221"/>
                      </a:cubicBezTo>
                      <a:cubicBezTo>
                        <a:pt x="3395" y="4236"/>
                        <a:pt x="3719" y="4246"/>
                        <a:pt x="4042" y="4246"/>
                      </a:cubicBezTo>
                      <a:cubicBezTo>
                        <a:pt x="4276" y="4246"/>
                        <a:pt x="4509" y="4241"/>
                        <a:pt x="4742" y="4230"/>
                      </a:cubicBezTo>
                      <a:cubicBezTo>
                        <a:pt x="4801" y="4227"/>
                        <a:pt x="4867" y="4226"/>
                        <a:pt x="4939" y="4226"/>
                      </a:cubicBezTo>
                      <a:cubicBezTo>
                        <a:pt x="5005" y="4226"/>
                        <a:pt x="5076" y="4227"/>
                        <a:pt x="5150" y="4227"/>
                      </a:cubicBezTo>
                      <a:cubicBezTo>
                        <a:pt x="5519" y="4227"/>
                        <a:pt x="5950" y="4213"/>
                        <a:pt x="6179" y="4041"/>
                      </a:cubicBezTo>
                      <a:cubicBezTo>
                        <a:pt x="6250" y="4804"/>
                        <a:pt x="6448" y="5586"/>
                        <a:pt x="6852" y="6241"/>
                      </a:cubicBezTo>
                      <a:cubicBezTo>
                        <a:pt x="7220" y="6187"/>
                        <a:pt x="7579" y="6106"/>
                        <a:pt x="7939" y="6008"/>
                      </a:cubicBezTo>
                      <a:cubicBezTo>
                        <a:pt x="8729" y="5783"/>
                        <a:pt x="9501" y="5505"/>
                        <a:pt x="10255" y="5173"/>
                      </a:cubicBezTo>
                      <a:cubicBezTo>
                        <a:pt x="10156" y="4921"/>
                        <a:pt x="10103" y="4670"/>
                        <a:pt x="10067" y="4409"/>
                      </a:cubicBezTo>
                      <a:cubicBezTo>
                        <a:pt x="10013" y="3906"/>
                        <a:pt x="10129" y="3386"/>
                        <a:pt x="10192" y="2892"/>
                      </a:cubicBezTo>
                      <a:cubicBezTo>
                        <a:pt x="10282" y="2209"/>
                        <a:pt x="10399" y="1545"/>
                        <a:pt x="10390" y="853"/>
                      </a:cubicBezTo>
                      <a:cubicBezTo>
                        <a:pt x="10390" y="566"/>
                        <a:pt x="10372" y="288"/>
                        <a:pt x="1034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7345463" y="4163719"/>
                  <a:ext cx="999632" cy="11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3" h="1114" extrusionOk="0">
                      <a:moveTo>
                        <a:pt x="9707" y="0"/>
                      </a:moveTo>
                      <a:cubicBezTo>
                        <a:pt x="7727" y="329"/>
                        <a:pt x="5726" y="495"/>
                        <a:pt x="3725" y="495"/>
                      </a:cubicBezTo>
                      <a:cubicBezTo>
                        <a:pt x="2497" y="495"/>
                        <a:pt x="1268" y="432"/>
                        <a:pt x="45" y="306"/>
                      </a:cubicBezTo>
                      <a:cubicBezTo>
                        <a:pt x="27" y="494"/>
                        <a:pt x="9" y="674"/>
                        <a:pt x="0" y="853"/>
                      </a:cubicBezTo>
                      <a:cubicBezTo>
                        <a:pt x="342" y="916"/>
                        <a:pt x="701" y="934"/>
                        <a:pt x="1024" y="979"/>
                      </a:cubicBezTo>
                      <a:cubicBezTo>
                        <a:pt x="1536" y="1042"/>
                        <a:pt x="2066" y="1087"/>
                        <a:pt x="2568" y="1105"/>
                      </a:cubicBezTo>
                      <a:cubicBezTo>
                        <a:pt x="2840" y="1110"/>
                        <a:pt x="3112" y="1113"/>
                        <a:pt x="3384" y="1113"/>
                      </a:cubicBezTo>
                      <a:cubicBezTo>
                        <a:pt x="4887" y="1113"/>
                        <a:pt x="6386" y="1028"/>
                        <a:pt x="7884" y="853"/>
                      </a:cubicBezTo>
                      <a:cubicBezTo>
                        <a:pt x="8441" y="791"/>
                        <a:pt x="8998" y="710"/>
                        <a:pt x="9545" y="593"/>
                      </a:cubicBezTo>
                      <a:cubicBezTo>
                        <a:pt x="9581" y="584"/>
                        <a:pt x="9653" y="575"/>
                        <a:pt x="9743" y="566"/>
                      </a:cubicBezTo>
                      <a:cubicBezTo>
                        <a:pt x="9734" y="378"/>
                        <a:pt x="9725" y="189"/>
                        <a:pt x="970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7936957" y="4600387"/>
                  <a:ext cx="402602" cy="207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" h="2021" extrusionOk="0">
                      <a:moveTo>
                        <a:pt x="3726" y="1"/>
                      </a:moveTo>
                      <a:cubicBezTo>
                        <a:pt x="2559" y="566"/>
                        <a:pt x="1275" y="917"/>
                        <a:pt x="0" y="1213"/>
                      </a:cubicBezTo>
                      <a:cubicBezTo>
                        <a:pt x="90" y="1491"/>
                        <a:pt x="225" y="1761"/>
                        <a:pt x="377" y="2021"/>
                      </a:cubicBezTo>
                      <a:cubicBezTo>
                        <a:pt x="763" y="1967"/>
                        <a:pt x="1140" y="1886"/>
                        <a:pt x="1518" y="1779"/>
                      </a:cubicBezTo>
                      <a:cubicBezTo>
                        <a:pt x="2344" y="1554"/>
                        <a:pt x="3143" y="1258"/>
                        <a:pt x="3924" y="908"/>
                      </a:cubicBezTo>
                      <a:cubicBezTo>
                        <a:pt x="3834" y="656"/>
                        <a:pt x="3762" y="387"/>
                        <a:pt x="3735" y="117"/>
                      </a:cubicBezTo>
                      <a:cubicBezTo>
                        <a:pt x="3735" y="81"/>
                        <a:pt x="3726" y="37"/>
                        <a:pt x="372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7269949" y="4557089"/>
                  <a:ext cx="312417" cy="20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950" extrusionOk="0">
                      <a:moveTo>
                        <a:pt x="189" y="1"/>
                      </a:moveTo>
                      <a:cubicBezTo>
                        <a:pt x="162" y="135"/>
                        <a:pt x="126" y="270"/>
                        <a:pt x="90" y="396"/>
                      </a:cubicBezTo>
                      <a:cubicBezTo>
                        <a:pt x="63" y="530"/>
                        <a:pt x="27" y="629"/>
                        <a:pt x="0" y="746"/>
                      </a:cubicBezTo>
                      <a:cubicBezTo>
                        <a:pt x="287" y="979"/>
                        <a:pt x="611" y="1177"/>
                        <a:pt x="952" y="1321"/>
                      </a:cubicBezTo>
                      <a:cubicBezTo>
                        <a:pt x="1509" y="1581"/>
                        <a:pt x="2083" y="1787"/>
                        <a:pt x="2667" y="1949"/>
                      </a:cubicBezTo>
                      <a:cubicBezTo>
                        <a:pt x="2802" y="1698"/>
                        <a:pt x="2927" y="1428"/>
                        <a:pt x="3044" y="1168"/>
                      </a:cubicBezTo>
                      <a:cubicBezTo>
                        <a:pt x="2074" y="827"/>
                        <a:pt x="1122" y="441"/>
                        <a:pt x="1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8232653" y="4226716"/>
                  <a:ext cx="118606" cy="286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2790" extrusionOk="0">
                      <a:moveTo>
                        <a:pt x="1071" y="1"/>
                      </a:moveTo>
                      <a:cubicBezTo>
                        <a:pt x="1058" y="1"/>
                        <a:pt x="1045" y="5"/>
                        <a:pt x="1033" y="15"/>
                      </a:cubicBezTo>
                      <a:cubicBezTo>
                        <a:pt x="243" y="724"/>
                        <a:pt x="0" y="1946"/>
                        <a:pt x="773" y="2772"/>
                      </a:cubicBezTo>
                      <a:cubicBezTo>
                        <a:pt x="783" y="2784"/>
                        <a:pt x="795" y="2789"/>
                        <a:pt x="808" y="2789"/>
                      </a:cubicBezTo>
                      <a:cubicBezTo>
                        <a:pt x="848" y="2789"/>
                        <a:pt x="886" y="2732"/>
                        <a:pt x="844" y="2691"/>
                      </a:cubicBezTo>
                      <a:cubicBezTo>
                        <a:pt x="117" y="1910"/>
                        <a:pt x="369" y="760"/>
                        <a:pt x="1114" y="96"/>
                      </a:cubicBezTo>
                      <a:cubicBezTo>
                        <a:pt x="1156" y="54"/>
                        <a:pt x="1116" y="1"/>
                        <a:pt x="10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7656857" y="3894700"/>
                  <a:ext cx="648637" cy="54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" h="5290" extrusionOk="0">
                      <a:moveTo>
                        <a:pt x="5505" y="0"/>
                      </a:moveTo>
                      <a:cubicBezTo>
                        <a:pt x="4782" y="1487"/>
                        <a:pt x="3150" y="2478"/>
                        <a:pt x="1502" y="2478"/>
                      </a:cubicBezTo>
                      <a:cubicBezTo>
                        <a:pt x="1349" y="2478"/>
                        <a:pt x="1195" y="2469"/>
                        <a:pt x="1042" y="2452"/>
                      </a:cubicBezTo>
                      <a:cubicBezTo>
                        <a:pt x="985" y="2445"/>
                        <a:pt x="922" y="2440"/>
                        <a:pt x="859" y="2440"/>
                      </a:cubicBezTo>
                      <a:cubicBezTo>
                        <a:pt x="674" y="2440"/>
                        <a:pt x="487" y="2484"/>
                        <a:pt x="440" y="2658"/>
                      </a:cubicBezTo>
                      <a:cubicBezTo>
                        <a:pt x="404" y="2820"/>
                        <a:pt x="557" y="2982"/>
                        <a:pt x="719" y="3044"/>
                      </a:cubicBezTo>
                      <a:cubicBezTo>
                        <a:pt x="889" y="3116"/>
                        <a:pt x="1069" y="3134"/>
                        <a:pt x="1204" y="3251"/>
                      </a:cubicBezTo>
                      <a:cubicBezTo>
                        <a:pt x="916" y="3395"/>
                        <a:pt x="656" y="3583"/>
                        <a:pt x="413" y="3799"/>
                      </a:cubicBezTo>
                      <a:cubicBezTo>
                        <a:pt x="207" y="3996"/>
                        <a:pt x="0" y="4266"/>
                        <a:pt x="72" y="4553"/>
                      </a:cubicBezTo>
                      <a:cubicBezTo>
                        <a:pt x="126" y="4697"/>
                        <a:pt x="216" y="4831"/>
                        <a:pt x="351" y="4921"/>
                      </a:cubicBezTo>
                      <a:cubicBezTo>
                        <a:pt x="671" y="5176"/>
                        <a:pt x="1086" y="5289"/>
                        <a:pt x="1505" y="5289"/>
                      </a:cubicBezTo>
                      <a:cubicBezTo>
                        <a:pt x="1602" y="5289"/>
                        <a:pt x="1700" y="5283"/>
                        <a:pt x="1796" y="5271"/>
                      </a:cubicBezTo>
                      <a:cubicBezTo>
                        <a:pt x="2299" y="5200"/>
                        <a:pt x="2784" y="5029"/>
                        <a:pt x="3224" y="4769"/>
                      </a:cubicBezTo>
                      <a:cubicBezTo>
                        <a:pt x="4517" y="4086"/>
                        <a:pt x="5675" y="3413"/>
                        <a:pt x="6322" y="2030"/>
                      </a:cubicBezTo>
                      <a:lnTo>
                        <a:pt x="5505" y="0"/>
                      </a:ln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8032684" y="3853249"/>
                  <a:ext cx="210227" cy="23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282" extrusionOk="0">
                      <a:moveTo>
                        <a:pt x="2048" y="0"/>
                      </a:moveTo>
                      <a:cubicBezTo>
                        <a:pt x="2030" y="0"/>
                        <a:pt x="1976" y="162"/>
                        <a:pt x="1842" y="404"/>
                      </a:cubicBezTo>
                      <a:cubicBezTo>
                        <a:pt x="1653" y="728"/>
                        <a:pt x="1438" y="1015"/>
                        <a:pt x="1177" y="1275"/>
                      </a:cubicBezTo>
                      <a:cubicBezTo>
                        <a:pt x="917" y="1527"/>
                        <a:pt x="638" y="1769"/>
                        <a:pt x="351" y="1994"/>
                      </a:cubicBezTo>
                      <a:cubicBezTo>
                        <a:pt x="225" y="2075"/>
                        <a:pt x="109" y="2173"/>
                        <a:pt x="1" y="2281"/>
                      </a:cubicBezTo>
                      <a:cubicBezTo>
                        <a:pt x="136" y="2218"/>
                        <a:pt x="270" y="2138"/>
                        <a:pt x="396" y="2048"/>
                      </a:cubicBezTo>
                      <a:cubicBezTo>
                        <a:pt x="701" y="1841"/>
                        <a:pt x="989" y="1599"/>
                        <a:pt x="1249" y="1338"/>
                      </a:cubicBezTo>
                      <a:cubicBezTo>
                        <a:pt x="1509" y="1078"/>
                        <a:pt x="1734" y="773"/>
                        <a:pt x="1896" y="440"/>
                      </a:cubicBezTo>
                      <a:cubicBezTo>
                        <a:pt x="1976" y="306"/>
                        <a:pt x="2021" y="162"/>
                        <a:pt x="204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8225266" y="4081741"/>
                  <a:ext cx="93161" cy="135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1322" extrusionOk="0">
                      <a:moveTo>
                        <a:pt x="888" y="0"/>
                      </a:moveTo>
                      <a:cubicBezTo>
                        <a:pt x="859" y="0"/>
                        <a:pt x="743" y="328"/>
                        <a:pt x="503" y="692"/>
                      </a:cubicBezTo>
                      <a:cubicBezTo>
                        <a:pt x="261" y="1060"/>
                        <a:pt x="1" y="1302"/>
                        <a:pt x="28" y="1320"/>
                      </a:cubicBezTo>
                      <a:cubicBezTo>
                        <a:pt x="28" y="1321"/>
                        <a:pt x="29" y="1321"/>
                        <a:pt x="31" y="1321"/>
                      </a:cubicBezTo>
                      <a:cubicBezTo>
                        <a:pt x="68" y="1321"/>
                        <a:pt x="351" y="1108"/>
                        <a:pt x="584" y="746"/>
                      </a:cubicBezTo>
                      <a:cubicBezTo>
                        <a:pt x="827" y="359"/>
                        <a:pt x="907" y="0"/>
                        <a:pt x="890" y="0"/>
                      </a:cubicBezTo>
                      <a:cubicBezTo>
                        <a:pt x="889" y="0"/>
                        <a:pt x="889" y="0"/>
                        <a:pt x="88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" name="Google Shape;91;p2"/>
              <p:cNvGrpSpPr/>
              <p:nvPr/>
            </p:nvGrpSpPr>
            <p:grpSpPr>
              <a:xfrm>
                <a:off x="7956653" y="3604042"/>
                <a:ext cx="694812" cy="370489"/>
                <a:chOff x="7442216" y="3521542"/>
                <a:chExt cx="694812" cy="370489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7566568" y="3552527"/>
                  <a:ext cx="373156" cy="33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3309" extrusionOk="0">
                      <a:moveTo>
                        <a:pt x="1803" y="0"/>
                      </a:moveTo>
                      <a:cubicBezTo>
                        <a:pt x="1727" y="0"/>
                        <a:pt x="1653" y="2"/>
                        <a:pt x="1581" y="4"/>
                      </a:cubicBezTo>
                      <a:cubicBezTo>
                        <a:pt x="970" y="13"/>
                        <a:pt x="378" y="274"/>
                        <a:pt x="198" y="902"/>
                      </a:cubicBezTo>
                      <a:cubicBezTo>
                        <a:pt x="0" y="1638"/>
                        <a:pt x="216" y="2429"/>
                        <a:pt x="764" y="2967"/>
                      </a:cubicBezTo>
                      <a:cubicBezTo>
                        <a:pt x="989" y="3176"/>
                        <a:pt x="1290" y="3300"/>
                        <a:pt x="1602" y="3300"/>
                      </a:cubicBezTo>
                      <a:cubicBezTo>
                        <a:pt x="1613" y="3300"/>
                        <a:pt x="1624" y="3300"/>
                        <a:pt x="1635" y="3300"/>
                      </a:cubicBezTo>
                      <a:cubicBezTo>
                        <a:pt x="1698" y="3306"/>
                        <a:pt x="1763" y="3309"/>
                        <a:pt x="1828" y="3309"/>
                      </a:cubicBezTo>
                      <a:cubicBezTo>
                        <a:pt x="1947" y="3309"/>
                        <a:pt x="2066" y="3299"/>
                        <a:pt x="2182" y="3282"/>
                      </a:cubicBezTo>
                      <a:cubicBezTo>
                        <a:pt x="2811" y="3147"/>
                        <a:pt x="3314" y="2581"/>
                        <a:pt x="3538" y="1998"/>
                      </a:cubicBezTo>
                      <a:cubicBezTo>
                        <a:pt x="3637" y="1647"/>
                        <a:pt x="3628" y="1288"/>
                        <a:pt x="3511" y="947"/>
                      </a:cubicBezTo>
                      <a:cubicBezTo>
                        <a:pt x="3448" y="714"/>
                        <a:pt x="3323" y="516"/>
                        <a:pt x="3143" y="354"/>
                      </a:cubicBezTo>
                      <a:cubicBezTo>
                        <a:pt x="2788" y="61"/>
                        <a:pt x="2267" y="0"/>
                        <a:pt x="18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7483667" y="3530776"/>
                  <a:ext cx="108756" cy="113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" h="1107" extrusionOk="0">
                      <a:moveTo>
                        <a:pt x="72" y="1"/>
                      </a:moveTo>
                      <a:cubicBezTo>
                        <a:pt x="63" y="1"/>
                        <a:pt x="18" y="135"/>
                        <a:pt x="0" y="360"/>
                      </a:cubicBezTo>
                      <a:cubicBezTo>
                        <a:pt x="0" y="504"/>
                        <a:pt x="18" y="638"/>
                        <a:pt x="81" y="764"/>
                      </a:cubicBezTo>
                      <a:cubicBezTo>
                        <a:pt x="117" y="836"/>
                        <a:pt x="162" y="908"/>
                        <a:pt x="216" y="970"/>
                      </a:cubicBezTo>
                      <a:cubicBezTo>
                        <a:pt x="279" y="1042"/>
                        <a:pt x="368" y="1087"/>
                        <a:pt x="467" y="1105"/>
                      </a:cubicBezTo>
                      <a:cubicBezTo>
                        <a:pt x="480" y="1106"/>
                        <a:pt x="492" y="1107"/>
                        <a:pt x="504" y="1107"/>
                      </a:cubicBezTo>
                      <a:cubicBezTo>
                        <a:pt x="590" y="1107"/>
                        <a:pt x="675" y="1079"/>
                        <a:pt x="746" y="1024"/>
                      </a:cubicBezTo>
                      <a:cubicBezTo>
                        <a:pt x="808" y="970"/>
                        <a:pt x="862" y="899"/>
                        <a:pt x="907" y="827"/>
                      </a:cubicBezTo>
                      <a:cubicBezTo>
                        <a:pt x="970" y="710"/>
                        <a:pt x="1015" y="584"/>
                        <a:pt x="1033" y="441"/>
                      </a:cubicBezTo>
                      <a:cubicBezTo>
                        <a:pt x="1060" y="216"/>
                        <a:pt x="997" y="81"/>
                        <a:pt x="979" y="81"/>
                      </a:cubicBezTo>
                      <a:cubicBezTo>
                        <a:pt x="961" y="81"/>
                        <a:pt x="988" y="225"/>
                        <a:pt x="943" y="432"/>
                      </a:cubicBezTo>
                      <a:cubicBezTo>
                        <a:pt x="916" y="548"/>
                        <a:pt x="871" y="665"/>
                        <a:pt x="808" y="764"/>
                      </a:cubicBezTo>
                      <a:cubicBezTo>
                        <a:pt x="733" y="873"/>
                        <a:pt x="627" y="981"/>
                        <a:pt x="511" y="981"/>
                      </a:cubicBezTo>
                      <a:cubicBezTo>
                        <a:pt x="502" y="981"/>
                        <a:pt x="494" y="981"/>
                        <a:pt x="485" y="979"/>
                      </a:cubicBezTo>
                      <a:cubicBezTo>
                        <a:pt x="350" y="943"/>
                        <a:pt x="234" y="845"/>
                        <a:pt x="180" y="710"/>
                      </a:cubicBezTo>
                      <a:cubicBezTo>
                        <a:pt x="126" y="602"/>
                        <a:pt x="99" y="486"/>
                        <a:pt x="90" y="360"/>
                      </a:cubicBezTo>
                      <a:cubicBezTo>
                        <a:pt x="81" y="144"/>
                        <a:pt x="9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7916745" y="3521542"/>
                  <a:ext cx="116041" cy="121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184" extrusionOk="0">
                      <a:moveTo>
                        <a:pt x="1023" y="1"/>
                      </a:moveTo>
                      <a:cubicBezTo>
                        <a:pt x="996" y="1"/>
                        <a:pt x="1023" y="154"/>
                        <a:pt x="1023" y="396"/>
                      </a:cubicBezTo>
                      <a:cubicBezTo>
                        <a:pt x="1023" y="531"/>
                        <a:pt x="996" y="656"/>
                        <a:pt x="933" y="782"/>
                      </a:cubicBezTo>
                      <a:cubicBezTo>
                        <a:pt x="879" y="926"/>
                        <a:pt x="745" y="1025"/>
                        <a:pt x="592" y="1051"/>
                      </a:cubicBezTo>
                      <a:cubicBezTo>
                        <a:pt x="573" y="1056"/>
                        <a:pt x="553" y="1059"/>
                        <a:pt x="533" y="1059"/>
                      </a:cubicBezTo>
                      <a:cubicBezTo>
                        <a:pt x="478" y="1059"/>
                        <a:pt x="423" y="1042"/>
                        <a:pt x="377" y="1016"/>
                      </a:cubicBezTo>
                      <a:cubicBezTo>
                        <a:pt x="314" y="971"/>
                        <a:pt x="269" y="917"/>
                        <a:pt x="233" y="854"/>
                      </a:cubicBezTo>
                      <a:cubicBezTo>
                        <a:pt x="179" y="728"/>
                        <a:pt x="134" y="594"/>
                        <a:pt x="116" y="459"/>
                      </a:cubicBezTo>
                      <a:cubicBezTo>
                        <a:pt x="98" y="333"/>
                        <a:pt x="89" y="207"/>
                        <a:pt x="89" y="82"/>
                      </a:cubicBezTo>
                      <a:cubicBezTo>
                        <a:pt x="89" y="81"/>
                        <a:pt x="89" y="81"/>
                        <a:pt x="88" y="81"/>
                      </a:cubicBezTo>
                      <a:cubicBezTo>
                        <a:pt x="76" y="81"/>
                        <a:pt x="0" y="232"/>
                        <a:pt x="26" y="477"/>
                      </a:cubicBezTo>
                      <a:cubicBezTo>
                        <a:pt x="35" y="620"/>
                        <a:pt x="80" y="764"/>
                        <a:pt x="134" y="899"/>
                      </a:cubicBezTo>
                      <a:cubicBezTo>
                        <a:pt x="179" y="989"/>
                        <a:pt x="242" y="1060"/>
                        <a:pt x="314" y="1114"/>
                      </a:cubicBezTo>
                      <a:cubicBezTo>
                        <a:pt x="382" y="1162"/>
                        <a:pt x="460" y="1184"/>
                        <a:pt x="541" y="1184"/>
                      </a:cubicBezTo>
                      <a:cubicBezTo>
                        <a:pt x="567" y="1184"/>
                        <a:pt x="593" y="1182"/>
                        <a:pt x="619" y="1177"/>
                      </a:cubicBezTo>
                      <a:cubicBezTo>
                        <a:pt x="718" y="1168"/>
                        <a:pt x="817" y="1123"/>
                        <a:pt x="888" y="1051"/>
                      </a:cubicBezTo>
                      <a:cubicBezTo>
                        <a:pt x="960" y="989"/>
                        <a:pt x="1014" y="917"/>
                        <a:pt x="1050" y="827"/>
                      </a:cubicBezTo>
                      <a:cubicBezTo>
                        <a:pt x="1104" y="692"/>
                        <a:pt x="1131" y="540"/>
                        <a:pt x="1113" y="387"/>
                      </a:cubicBezTo>
                      <a:cubicBezTo>
                        <a:pt x="1086" y="145"/>
                        <a:pt x="1032" y="1"/>
                        <a:pt x="10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7741605" y="3701914"/>
                  <a:ext cx="5643" cy="47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463" extrusionOk="0">
                      <a:moveTo>
                        <a:pt x="31" y="1"/>
                      </a:moveTo>
                      <a:cubicBezTo>
                        <a:pt x="18" y="1"/>
                        <a:pt x="5" y="7"/>
                        <a:pt x="0" y="21"/>
                      </a:cubicBezTo>
                      <a:lnTo>
                        <a:pt x="0" y="443"/>
                      </a:lnTo>
                      <a:cubicBezTo>
                        <a:pt x="5" y="456"/>
                        <a:pt x="18" y="463"/>
                        <a:pt x="31" y="463"/>
                      </a:cubicBezTo>
                      <a:cubicBezTo>
                        <a:pt x="43" y="463"/>
                        <a:pt x="54" y="456"/>
                        <a:pt x="54" y="443"/>
                      </a:cubicBezTo>
                      <a:lnTo>
                        <a:pt x="54" y="21"/>
                      </a:lnTo>
                      <a:cubicBezTo>
                        <a:pt x="54" y="7"/>
                        <a:pt x="43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7688150" y="3704889"/>
                  <a:ext cx="112552" cy="4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462" extrusionOk="0">
                      <a:moveTo>
                        <a:pt x="1078" y="1"/>
                      </a:moveTo>
                      <a:cubicBezTo>
                        <a:pt x="1060" y="1"/>
                        <a:pt x="1033" y="64"/>
                        <a:pt x="952" y="153"/>
                      </a:cubicBezTo>
                      <a:cubicBezTo>
                        <a:pt x="844" y="271"/>
                        <a:pt x="693" y="332"/>
                        <a:pt x="542" y="332"/>
                      </a:cubicBezTo>
                      <a:cubicBezTo>
                        <a:pt x="406" y="332"/>
                        <a:pt x="269" y="283"/>
                        <a:pt x="162" y="180"/>
                      </a:cubicBezTo>
                      <a:cubicBezTo>
                        <a:pt x="78" y="113"/>
                        <a:pt x="41" y="45"/>
                        <a:pt x="22" y="45"/>
                      </a:cubicBezTo>
                      <a:cubicBezTo>
                        <a:pt x="21" y="45"/>
                        <a:pt x="20" y="45"/>
                        <a:pt x="19" y="46"/>
                      </a:cubicBezTo>
                      <a:cubicBezTo>
                        <a:pt x="1" y="55"/>
                        <a:pt x="19" y="135"/>
                        <a:pt x="99" y="243"/>
                      </a:cubicBezTo>
                      <a:cubicBezTo>
                        <a:pt x="215" y="389"/>
                        <a:pt x="383" y="461"/>
                        <a:pt x="550" y="461"/>
                      </a:cubicBezTo>
                      <a:cubicBezTo>
                        <a:pt x="731" y="461"/>
                        <a:pt x="912" y="376"/>
                        <a:pt x="1024" y="207"/>
                      </a:cubicBezTo>
                      <a:cubicBezTo>
                        <a:pt x="1096" y="91"/>
                        <a:pt x="1096" y="1"/>
                        <a:pt x="1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7442216" y="3687550"/>
                  <a:ext cx="129071" cy="8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797" extrusionOk="0">
                      <a:moveTo>
                        <a:pt x="597" y="0"/>
                      </a:moveTo>
                      <a:cubicBezTo>
                        <a:pt x="495" y="0"/>
                        <a:pt x="400" y="15"/>
                        <a:pt x="332" y="44"/>
                      </a:cubicBezTo>
                      <a:cubicBezTo>
                        <a:pt x="144" y="116"/>
                        <a:pt x="0" y="358"/>
                        <a:pt x="99" y="547"/>
                      </a:cubicBezTo>
                      <a:cubicBezTo>
                        <a:pt x="135" y="610"/>
                        <a:pt x="189" y="664"/>
                        <a:pt x="261" y="709"/>
                      </a:cubicBezTo>
                      <a:cubicBezTo>
                        <a:pt x="373" y="767"/>
                        <a:pt x="496" y="796"/>
                        <a:pt x="620" y="796"/>
                      </a:cubicBezTo>
                      <a:cubicBezTo>
                        <a:pt x="743" y="796"/>
                        <a:pt x="867" y="767"/>
                        <a:pt x="979" y="709"/>
                      </a:cubicBezTo>
                      <a:cubicBezTo>
                        <a:pt x="1132" y="619"/>
                        <a:pt x="1257" y="448"/>
                        <a:pt x="1203" y="286"/>
                      </a:cubicBezTo>
                      <a:cubicBezTo>
                        <a:pt x="1140" y="89"/>
                        <a:pt x="846" y="0"/>
                        <a:pt x="597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7976561" y="3656872"/>
                  <a:ext cx="160466" cy="83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812" extrusionOk="0">
                      <a:moveTo>
                        <a:pt x="576" y="1"/>
                      </a:moveTo>
                      <a:cubicBezTo>
                        <a:pt x="563" y="1"/>
                        <a:pt x="551" y="1"/>
                        <a:pt x="539" y="2"/>
                      </a:cubicBezTo>
                      <a:cubicBezTo>
                        <a:pt x="386" y="11"/>
                        <a:pt x="243" y="65"/>
                        <a:pt x="135" y="172"/>
                      </a:cubicBezTo>
                      <a:cubicBezTo>
                        <a:pt x="27" y="280"/>
                        <a:pt x="0" y="451"/>
                        <a:pt x="72" y="585"/>
                      </a:cubicBezTo>
                      <a:cubicBezTo>
                        <a:pt x="144" y="684"/>
                        <a:pt x="252" y="756"/>
                        <a:pt x="368" y="783"/>
                      </a:cubicBezTo>
                      <a:cubicBezTo>
                        <a:pt x="442" y="802"/>
                        <a:pt x="517" y="812"/>
                        <a:pt x="593" y="812"/>
                      </a:cubicBezTo>
                      <a:cubicBezTo>
                        <a:pt x="692" y="812"/>
                        <a:pt x="792" y="796"/>
                        <a:pt x="889" y="765"/>
                      </a:cubicBezTo>
                      <a:cubicBezTo>
                        <a:pt x="1563" y="511"/>
                        <a:pt x="1059" y="1"/>
                        <a:pt x="57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7665168" y="3576023"/>
                  <a:ext cx="173291" cy="129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1262" extrusionOk="0">
                      <a:moveTo>
                        <a:pt x="820" y="1"/>
                      </a:moveTo>
                      <a:cubicBezTo>
                        <a:pt x="627" y="1"/>
                        <a:pt x="433" y="37"/>
                        <a:pt x="279" y="98"/>
                      </a:cubicBezTo>
                      <a:cubicBezTo>
                        <a:pt x="171" y="134"/>
                        <a:pt x="81" y="215"/>
                        <a:pt x="36" y="323"/>
                      </a:cubicBezTo>
                      <a:cubicBezTo>
                        <a:pt x="18" y="368"/>
                        <a:pt x="9" y="413"/>
                        <a:pt x="9" y="458"/>
                      </a:cubicBezTo>
                      <a:cubicBezTo>
                        <a:pt x="0" y="655"/>
                        <a:pt x="72" y="844"/>
                        <a:pt x="207" y="987"/>
                      </a:cubicBezTo>
                      <a:cubicBezTo>
                        <a:pt x="332" y="1122"/>
                        <a:pt x="503" y="1221"/>
                        <a:pt x="701" y="1248"/>
                      </a:cubicBezTo>
                      <a:cubicBezTo>
                        <a:pt x="736" y="1257"/>
                        <a:pt x="775" y="1261"/>
                        <a:pt x="814" y="1261"/>
                      </a:cubicBezTo>
                      <a:cubicBezTo>
                        <a:pt x="853" y="1261"/>
                        <a:pt x="894" y="1257"/>
                        <a:pt x="934" y="1248"/>
                      </a:cubicBezTo>
                      <a:cubicBezTo>
                        <a:pt x="1087" y="1203"/>
                        <a:pt x="1230" y="1104"/>
                        <a:pt x="1320" y="978"/>
                      </a:cubicBezTo>
                      <a:cubicBezTo>
                        <a:pt x="1509" y="754"/>
                        <a:pt x="1688" y="305"/>
                        <a:pt x="1365" y="125"/>
                      </a:cubicBezTo>
                      <a:cubicBezTo>
                        <a:pt x="1215" y="39"/>
                        <a:pt x="1018" y="1"/>
                        <a:pt x="8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7680045" y="3588745"/>
                  <a:ext cx="80951" cy="3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" h="343" extrusionOk="0">
                      <a:moveTo>
                        <a:pt x="594" y="0"/>
                      </a:moveTo>
                      <a:cubicBezTo>
                        <a:pt x="412" y="0"/>
                        <a:pt x="238" y="53"/>
                        <a:pt x="80" y="145"/>
                      </a:cubicBezTo>
                      <a:cubicBezTo>
                        <a:pt x="1" y="216"/>
                        <a:pt x="60" y="342"/>
                        <a:pt x="154" y="342"/>
                      </a:cubicBezTo>
                      <a:cubicBezTo>
                        <a:pt x="168" y="342"/>
                        <a:pt x="182" y="339"/>
                        <a:pt x="196" y="334"/>
                      </a:cubicBezTo>
                      <a:lnTo>
                        <a:pt x="196" y="334"/>
                      </a:lnTo>
                      <a:lnTo>
                        <a:pt x="187" y="343"/>
                      </a:lnTo>
                      <a:cubicBezTo>
                        <a:pt x="311" y="269"/>
                        <a:pt x="449" y="225"/>
                        <a:pt x="596" y="225"/>
                      </a:cubicBezTo>
                      <a:cubicBezTo>
                        <a:pt x="609" y="225"/>
                        <a:pt x="623" y="225"/>
                        <a:pt x="636" y="226"/>
                      </a:cubicBezTo>
                      <a:cubicBezTo>
                        <a:pt x="789" y="226"/>
                        <a:pt x="789" y="1"/>
                        <a:pt x="636" y="1"/>
                      </a:cubicBezTo>
                      <a:cubicBezTo>
                        <a:pt x="622" y="1"/>
                        <a:pt x="608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" name="Google Shape;101;p2"/>
            <p:cNvGrpSpPr/>
            <p:nvPr/>
          </p:nvGrpSpPr>
          <p:grpSpPr>
            <a:xfrm>
              <a:off x="8095780" y="2752775"/>
              <a:ext cx="399935" cy="692951"/>
              <a:chOff x="8095780" y="2752775"/>
              <a:chExt cx="399935" cy="692951"/>
            </a:xfrm>
          </p:grpSpPr>
          <p:grpSp>
            <p:nvGrpSpPr>
              <p:cNvPr id="102" name="Google Shape;102;p2"/>
              <p:cNvGrpSpPr/>
              <p:nvPr/>
            </p:nvGrpSpPr>
            <p:grpSpPr>
              <a:xfrm>
                <a:off x="8095780" y="2880913"/>
                <a:ext cx="399935" cy="564813"/>
                <a:chOff x="8095780" y="2880913"/>
                <a:chExt cx="399935" cy="564813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095780" y="2880913"/>
                  <a:ext cx="399935" cy="56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5505" extrusionOk="0">
                      <a:moveTo>
                        <a:pt x="2191" y="0"/>
                      </a:moveTo>
                      <a:cubicBezTo>
                        <a:pt x="2047" y="126"/>
                        <a:pt x="1967" y="395"/>
                        <a:pt x="1877" y="557"/>
                      </a:cubicBezTo>
                      <a:cubicBezTo>
                        <a:pt x="1769" y="763"/>
                        <a:pt x="1661" y="970"/>
                        <a:pt x="1562" y="1176"/>
                      </a:cubicBezTo>
                      <a:cubicBezTo>
                        <a:pt x="1338" y="1607"/>
                        <a:pt x="1140" y="2056"/>
                        <a:pt x="970" y="2505"/>
                      </a:cubicBezTo>
                      <a:cubicBezTo>
                        <a:pt x="665" y="3331"/>
                        <a:pt x="341" y="4113"/>
                        <a:pt x="18" y="4930"/>
                      </a:cubicBezTo>
                      <a:cubicBezTo>
                        <a:pt x="9" y="4948"/>
                        <a:pt x="0" y="4966"/>
                        <a:pt x="9" y="4993"/>
                      </a:cubicBezTo>
                      <a:cubicBezTo>
                        <a:pt x="18" y="5011"/>
                        <a:pt x="36" y="5029"/>
                        <a:pt x="54" y="5038"/>
                      </a:cubicBezTo>
                      <a:cubicBezTo>
                        <a:pt x="657" y="5344"/>
                        <a:pt x="1320" y="5505"/>
                        <a:pt x="1993" y="5505"/>
                      </a:cubicBezTo>
                      <a:cubicBezTo>
                        <a:pt x="2011" y="5505"/>
                        <a:pt x="2029" y="5505"/>
                        <a:pt x="2047" y="5504"/>
                      </a:cubicBezTo>
                      <a:cubicBezTo>
                        <a:pt x="2164" y="5504"/>
                        <a:pt x="3448" y="5361"/>
                        <a:pt x="3798" y="5199"/>
                      </a:cubicBezTo>
                      <a:cubicBezTo>
                        <a:pt x="3861" y="5172"/>
                        <a:pt x="3897" y="5145"/>
                        <a:pt x="3888" y="5109"/>
                      </a:cubicBezTo>
                      <a:cubicBezTo>
                        <a:pt x="3538" y="3951"/>
                        <a:pt x="3215" y="2811"/>
                        <a:pt x="2784" y="1670"/>
                      </a:cubicBezTo>
                      <a:cubicBezTo>
                        <a:pt x="2577" y="1123"/>
                        <a:pt x="2415" y="548"/>
                        <a:pt x="21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6069" y="3297266"/>
                  <a:ext cx="289332" cy="147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1438" extrusionOk="0">
                      <a:moveTo>
                        <a:pt x="2694" y="1"/>
                      </a:moveTo>
                      <a:cubicBezTo>
                        <a:pt x="1841" y="513"/>
                        <a:pt x="934" y="953"/>
                        <a:pt x="0" y="1303"/>
                      </a:cubicBezTo>
                      <a:cubicBezTo>
                        <a:pt x="278" y="1375"/>
                        <a:pt x="557" y="1419"/>
                        <a:pt x="844" y="1437"/>
                      </a:cubicBezTo>
                      <a:cubicBezTo>
                        <a:pt x="1526" y="1150"/>
                        <a:pt x="2182" y="818"/>
                        <a:pt x="2820" y="432"/>
                      </a:cubicBezTo>
                      <a:cubicBezTo>
                        <a:pt x="2775" y="288"/>
                        <a:pt x="2730" y="144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098448" y="3180301"/>
                  <a:ext cx="341042" cy="2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4" h="1994" extrusionOk="0">
                      <a:moveTo>
                        <a:pt x="3189" y="0"/>
                      </a:moveTo>
                      <a:cubicBezTo>
                        <a:pt x="2228" y="539"/>
                        <a:pt x="1240" y="1015"/>
                        <a:pt x="225" y="1428"/>
                      </a:cubicBezTo>
                      <a:cubicBezTo>
                        <a:pt x="154" y="1617"/>
                        <a:pt x="73" y="1805"/>
                        <a:pt x="1" y="1994"/>
                      </a:cubicBezTo>
                      <a:cubicBezTo>
                        <a:pt x="1141" y="1554"/>
                        <a:pt x="2255" y="1033"/>
                        <a:pt x="3323" y="431"/>
                      </a:cubicBezTo>
                      <a:cubicBezTo>
                        <a:pt x="3278" y="288"/>
                        <a:pt x="3234" y="144"/>
                        <a:pt x="31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8161137" y="3066004"/>
                  <a:ext cx="240597" cy="16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573" extrusionOk="0">
                      <a:moveTo>
                        <a:pt x="2192" y="1"/>
                      </a:moveTo>
                      <a:cubicBezTo>
                        <a:pt x="1545" y="342"/>
                        <a:pt x="890" y="683"/>
                        <a:pt x="225" y="989"/>
                      </a:cubicBezTo>
                      <a:cubicBezTo>
                        <a:pt x="153" y="1186"/>
                        <a:pt x="81" y="1375"/>
                        <a:pt x="1" y="1572"/>
                      </a:cubicBezTo>
                      <a:cubicBezTo>
                        <a:pt x="800" y="1222"/>
                        <a:pt x="1572" y="827"/>
                        <a:pt x="2344" y="414"/>
                      </a:cubicBezTo>
                      <a:cubicBezTo>
                        <a:pt x="2299" y="270"/>
                        <a:pt x="2245" y="136"/>
                        <a:pt x="21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8228443" y="2947193"/>
                  <a:ext cx="131841" cy="112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97" extrusionOk="0">
                      <a:moveTo>
                        <a:pt x="1140" y="1"/>
                      </a:moveTo>
                      <a:cubicBezTo>
                        <a:pt x="862" y="153"/>
                        <a:pt x="593" y="297"/>
                        <a:pt x="314" y="441"/>
                      </a:cubicBezTo>
                      <a:cubicBezTo>
                        <a:pt x="296" y="477"/>
                        <a:pt x="278" y="503"/>
                        <a:pt x="269" y="530"/>
                      </a:cubicBezTo>
                      <a:cubicBezTo>
                        <a:pt x="171" y="719"/>
                        <a:pt x="90" y="908"/>
                        <a:pt x="0" y="1096"/>
                      </a:cubicBezTo>
                      <a:cubicBezTo>
                        <a:pt x="431" y="881"/>
                        <a:pt x="862" y="656"/>
                        <a:pt x="1284" y="423"/>
                      </a:cubicBezTo>
                      <a:cubicBezTo>
                        <a:pt x="1230" y="288"/>
                        <a:pt x="1185" y="144"/>
                        <a:pt x="11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108;p2"/>
              <p:cNvGrpSpPr/>
              <p:nvPr/>
            </p:nvGrpSpPr>
            <p:grpSpPr>
              <a:xfrm>
                <a:off x="8217928" y="2752775"/>
                <a:ext cx="211635" cy="165150"/>
                <a:chOff x="8217928" y="2752775"/>
                <a:chExt cx="211635" cy="165150"/>
              </a:xfrm>
            </p:grpSpPr>
            <p:sp>
              <p:nvSpPr>
                <p:cNvPr id="109" name="Google Shape;109;p2"/>
                <p:cNvSpPr/>
                <p:nvPr/>
              </p:nvSpPr>
              <p:spPr>
                <a:xfrm>
                  <a:off x="8313872" y="2752775"/>
                  <a:ext cx="23278" cy="14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294" extrusionOk="0">
                      <a:moveTo>
                        <a:pt x="171" y="0"/>
                      </a:moveTo>
                      <a:cubicBezTo>
                        <a:pt x="135" y="0"/>
                        <a:pt x="81" y="288"/>
                        <a:pt x="45" y="638"/>
                      </a:cubicBezTo>
                      <a:cubicBezTo>
                        <a:pt x="0" y="997"/>
                        <a:pt x="9" y="1285"/>
                        <a:pt x="45" y="1294"/>
                      </a:cubicBezTo>
                      <a:cubicBezTo>
                        <a:pt x="81" y="1294"/>
                        <a:pt x="135" y="1006"/>
                        <a:pt x="171" y="656"/>
                      </a:cubicBezTo>
                      <a:cubicBezTo>
                        <a:pt x="207" y="297"/>
                        <a:pt x="207" y="9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8258043" y="2768246"/>
                  <a:ext cx="66686" cy="127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1135" extrusionOk="0">
                      <a:moveTo>
                        <a:pt x="33" y="0"/>
                      </a:moveTo>
                      <a:cubicBezTo>
                        <a:pt x="30" y="0"/>
                        <a:pt x="28" y="1"/>
                        <a:pt x="27" y="3"/>
                      </a:cubicBezTo>
                      <a:cubicBezTo>
                        <a:pt x="0" y="30"/>
                        <a:pt x="189" y="237"/>
                        <a:pt x="323" y="542"/>
                      </a:cubicBezTo>
                      <a:cubicBezTo>
                        <a:pt x="458" y="856"/>
                        <a:pt x="494" y="1135"/>
                        <a:pt x="530" y="1135"/>
                      </a:cubicBezTo>
                      <a:cubicBezTo>
                        <a:pt x="566" y="1135"/>
                        <a:pt x="593" y="829"/>
                        <a:pt x="440" y="497"/>
                      </a:cubicBezTo>
                      <a:cubicBezTo>
                        <a:pt x="298" y="178"/>
                        <a:pt x="7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8235464" y="2798489"/>
                  <a:ext cx="82879" cy="9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" h="814" extrusionOk="0">
                      <a:moveTo>
                        <a:pt x="24" y="1"/>
                      </a:moveTo>
                      <a:cubicBezTo>
                        <a:pt x="17" y="1"/>
                        <a:pt x="12" y="2"/>
                        <a:pt x="10" y="6"/>
                      </a:cubicBezTo>
                      <a:cubicBezTo>
                        <a:pt x="1" y="41"/>
                        <a:pt x="198" y="167"/>
                        <a:pt x="387" y="392"/>
                      </a:cubicBezTo>
                      <a:cubicBezTo>
                        <a:pt x="571" y="603"/>
                        <a:pt x="670" y="814"/>
                        <a:pt x="708" y="814"/>
                      </a:cubicBezTo>
                      <a:cubicBezTo>
                        <a:pt x="708" y="814"/>
                        <a:pt x="709" y="814"/>
                        <a:pt x="710" y="814"/>
                      </a:cubicBezTo>
                      <a:cubicBezTo>
                        <a:pt x="737" y="805"/>
                        <a:pt x="692" y="544"/>
                        <a:pt x="485" y="302"/>
                      </a:cubicBezTo>
                      <a:cubicBezTo>
                        <a:pt x="302" y="95"/>
                        <a:pt x="84" y="1"/>
                        <a:pt x="2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8217928" y="2849902"/>
                  <a:ext cx="102109" cy="4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357" extrusionOk="0">
                      <a:moveTo>
                        <a:pt x="211" y="0"/>
                      </a:moveTo>
                      <a:cubicBezTo>
                        <a:pt x="189" y="0"/>
                        <a:pt x="167" y="1"/>
                        <a:pt x="145" y="3"/>
                      </a:cubicBezTo>
                      <a:cubicBezTo>
                        <a:pt x="55" y="12"/>
                        <a:pt x="1" y="38"/>
                        <a:pt x="1" y="56"/>
                      </a:cubicBezTo>
                      <a:cubicBezTo>
                        <a:pt x="1" y="92"/>
                        <a:pt x="225" y="83"/>
                        <a:pt x="459" y="164"/>
                      </a:cubicBezTo>
                      <a:cubicBezTo>
                        <a:pt x="679" y="246"/>
                        <a:pt x="832" y="356"/>
                        <a:pt x="879" y="356"/>
                      </a:cubicBezTo>
                      <a:cubicBezTo>
                        <a:pt x="884" y="356"/>
                        <a:pt x="887" y="355"/>
                        <a:pt x="890" y="353"/>
                      </a:cubicBezTo>
                      <a:cubicBezTo>
                        <a:pt x="908" y="344"/>
                        <a:pt x="881" y="290"/>
                        <a:pt x="809" y="227"/>
                      </a:cubicBezTo>
                      <a:cubicBezTo>
                        <a:pt x="646" y="80"/>
                        <a:pt x="43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 rot="-159863">
                  <a:off x="8241117" y="2879684"/>
                  <a:ext cx="88951" cy="28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251" extrusionOk="0">
                      <a:moveTo>
                        <a:pt x="585" y="0"/>
                      </a:moveTo>
                      <a:cubicBezTo>
                        <a:pt x="523" y="0"/>
                        <a:pt x="453" y="8"/>
                        <a:pt x="378" y="29"/>
                      </a:cubicBezTo>
                      <a:cubicBezTo>
                        <a:pt x="144" y="83"/>
                        <a:pt x="1" y="218"/>
                        <a:pt x="19" y="245"/>
                      </a:cubicBezTo>
                      <a:cubicBezTo>
                        <a:pt x="21" y="249"/>
                        <a:pt x="27" y="250"/>
                        <a:pt x="36" y="250"/>
                      </a:cubicBezTo>
                      <a:cubicBezTo>
                        <a:pt x="86" y="250"/>
                        <a:pt x="229" y="192"/>
                        <a:pt x="405" y="146"/>
                      </a:cubicBezTo>
                      <a:cubicBezTo>
                        <a:pt x="611" y="101"/>
                        <a:pt x="782" y="92"/>
                        <a:pt x="791" y="56"/>
                      </a:cubicBezTo>
                      <a:cubicBezTo>
                        <a:pt x="791" y="32"/>
                        <a:pt x="707" y="0"/>
                        <a:pt x="5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8317365" y="2789192"/>
                  <a:ext cx="99073" cy="95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52" extrusionOk="0">
                      <a:moveTo>
                        <a:pt x="825" y="0"/>
                      </a:moveTo>
                      <a:cubicBezTo>
                        <a:pt x="790" y="0"/>
                        <a:pt x="741" y="7"/>
                        <a:pt x="683" y="25"/>
                      </a:cubicBezTo>
                      <a:cubicBezTo>
                        <a:pt x="539" y="79"/>
                        <a:pt x="413" y="177"/>
                        <a:pt x="306" y="294"/>
                      </a:cubicBezTo>
                      <a:cubicBezTo>
                        <a:pt x="216" y="402"/>
                        <a:pt x="126" y="537"/>
                        <a:pt x="72" y="671"/>
                      </a:cubicBezTo>
                      <a:cubicBezTo>
                        <a:pt x="18" y="779"/>
                        <a:pt x="0" y="842"/>
                        <a:pt x="18" y="851"/>
                      </a:cubicBezTo>
                      <a:cubicBezTo>
                        <a:pt x="19" y="851"/>
                        <a:pt x="21" y="852"/>
                        <a:pt x="23" y="852"/>
                      </a:cubicBezTo>
                      <a:cubicBezTo>
                        <a:pt x="43" y="852"/>
                        <a:pt x="86" y="799"/>
                        <a:pt x="144" y="716"/>
                      </a:cubicBezTo>
                      <a:cubicBezTo>
                        <a:pt x="225" y="599"/>
                        <a:pt x="314" y="492"/>
                        <a:pt x="404" y="384"/>
                      </a:cubicBezTo>
                      <a:cubicBezTo>
                        <a:pt x="494" y="276"/>
                        <a:pt x="602" y="186"/>
                        <a:pt x="728" y="115"/>
                      </a:cubicBezTo>
                      <a:cubicBezTo>
                        <a:pt x="817" y="52"/>
                        <a:pt x="880" y="25"/>
                        <a:pt x="880" y="16"/>
                      </a:cubicBezTo>
                      <a:cubicBezTo>
                        <a:pt x="880" y="7"/>
                        <a:pt x="860" y="0"/>
                        <a:pt x="8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8318345" y="2834019"/>
                  <a:ext cx="111218" cy="58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517" extrusionOk="0">
                      <a:moveTo>
                        <a:pt x="776" y="1"/>
                      </a:moveTo>
                      <a:cubicBezTo>
                        <a:pt x="654" y="1"/>
                        <a:pt x="526" y="35"/>
                        <a:pt x="413" y="92"/>
                      </a:cubicBezTo>
                      <a:cubicBezTo>
                        <a:pt x="288" y="164"/>
                        <a:pt x="180" y="244"/>
                        <a:pt x="90" y="361"/>
                      </a:cubicBezTo>
                      <a:cubicBezTo>
                        <a:pt x="27" y="442"/>
                        <a:pt x="0" y="496"/>
                        <a:pt x="9" y="514"/>
                      </a:cubicBezTo>
                      <a:cubicBezTo>
                        <a:pt x="11" y="515"/>
                        <a:pt x="13" y="516"/>
                        <a:pt x="16" y="516"/>
                      </a:cubicBezTo>
                      <a:cubicBezTo>
                        <a:pt x="58" y="516"/>
                        <a:pt x="223" y="335"/>
                        <a:pt x="467" y="208"/>
                      </a:cubicBezTo>
                      <a:cubicBezTo>
                        <a:pt x="737" y="74"/>
                        <a:pt x="988" y="92"/>
                        <a:pt x="988" y="47"/>
                      </a:cubicBezTo>
                      <a:cubicBezTo>
                        <a:pt x="988" y="29"/>
                        <a:pt x="934" y="2"/>
                        <a:pt x="817" y="2"/>
                      </a:cubicBezTo>
                      <a:cubicBezTo>
                        <a:pt x="804" y="1"/>
                        <a:pt x="790" y="1"/>
                        <a:pt x="7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313877" y="2867537"/>
                  <a:ext cx="106045" cy="1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177" extrusionOk="0">
                      <a:moveTo>
                        <a:pt x="419" y="0"/>
                      </a:moveTo>
                      <a:cubicBezTo>
                        <a:pt x="319" y="0"/>
                        <a:pt x="216" y="20"/>
                        <a:pt x="126" y="65"/>
                      </a:cubicBezTo>
                      <a:cubicBezTo>
                        <a:pt x="45" y="110"/>
                        <a:pt x="0" y="155"/>
                        <a:pt x="18" y="173"/>
                      </a:cubicBezTo>
                      <a:cubicBezTo>
                        <a:pt x="21" y="175"/>
                        <a:pt x="26" y="176"/>
                        <a:pt x="33" y="176"/>
                      </a:cubicBezTo>
                      <a:cubicBezTo>
                        <a:pt x="54" y="176"/>
                        <a:pt x="94" y="168"/>
                        <a:pt x="153" y="155"/>
                      </a:cubicBezTo>
                      <a:cubicBezTo>
                        <a:pt x="234" y="135"/>
                        <a:pt x="314" y="125"/>
                        <a:pt x="395" y="125"/>
                      </a:cubicBezTo>
                      <a:cubicBezTo>
                        <a:pt x="422" y="125"/>
                        <a:pt x="449" y="126"/>
                        <a:pt x="476" y="128"/>
                      </a:cubicBezTo>
                      <a:cubicBezTo>
                        <a:pt x="602" y="137"/>
                        <a:pt x="719" y="155"/>
                        <a:pt x="799" y="164"/>
                      </a:cubicBezTo>
                      <a:cubicBezTo>
                        <a:pt x="837" y="168"/>
                        <a:pt x="866" y="170"/>
                        <a:pt x="888" y="170"/>
                      </a:cubicBezTo>
                      <a:cubicBezTo>
                        <a:pt x="920" y="170"/>
                        <a:pt x="938" y="165"/>
                        <a:pt x="943" y="155"/>
                      </a:cubicBezTo>
                      <a:cubicBezTo>
                        <a:pt x="943" y="137"/>
                        <a:pt x="898" y="110"/>
                        <a:pt x="817" y="74"/>
                      </a:cubicBezTo>
                      <a:cubicBezTo>
                        <a:pt x="710" y="38"/>
                        <a:pt x="593" y="11"/>
                        <a:pt x="476" y="2"/>
                      </a:cubicBezTo>
                      <a:cubicBezTo>
                        <a:pt x="457" y="1"/>
                        <a:pt x="438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8315336" y="2880584"/>
                  <a:ext cx="92101" cy="3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332" extrusionOk="0">
                      <a:moveTo>
                        <a:pt x="116" y="1"/>
                      </a:moveTo>
                      <a:cubicBezTo>
                        <a:pt x="45" y="1"/>
                        <a:pt x="1" y="13"/>
                        <a:pt x="1" y="30"/>
                      </a:cubicBezTo>
                      <a:cubicBezTo>
                        <a:pt x="1" y="66"/>
                        <a:pt x="181" y="102"/>
                        <a:pt x="396" y="183"/>
                      </a:cubicBezTo>
                      <a:cubicBezTo>
                        <a:pt x="577" y="253"/>
                        <a:pt x="730" y="331"/>
                        <a:pt x="778" y="331"/>
                      </a:cubicBezTo>
                      <a:cubicBezTo>
                        <a:pt x="784" y="331"/>
                        <a:pt x="789" y="330"/>
                        <a:pt x="791" y="326"/>
                      </a:cubicBezTo>
                      <a:cubicBezTo>
                        <a:pt x="818" y="299"/>
                        <a:pt x="674" y="147"/>
                        <a:pt x="441" y="66"/>
                      </a:cubicBezTo>
                      <a:cubicBezTo>
                        <a:pt x="316" y="18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8" name="Google Shape;118;p2"/>
            <p:cNvGrpSpPr/>
            <p:nvPr/>
          </p:nvGrpSpPr>
          <p:grpSpPr>
            <a:xfrm rot="682776">
              <a:off x="7505989" y="3063841"/>
              <a:ext cx="331318" cy="538252"/>
              <a:chOff x="7444775" y="3065763"/>
              <a:chExt cx="331332" cy="538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7645975" y="3301763"/>
                <a:ext cx="74225" cy="3022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2091" extrusionOk="0">
                    <a:moveTo>
                      <a:pt x="181" y="1"/>
                    </a:moveTo>
                    <a:cubicBezTo>
                      <a:pt x="91" y="1"/>
                      <a:pt x="1" y="56"/>
                      <a:pt x="11" y="168"/>
                    </a:cubicBezTo>
                    <a:cubicBezTo>
                      <a:pt x="195" y="2086"/>
                      <a:pt x="638" y="4004"/>
                      <a:pt x="1044" y="5903"/>
                    </a:cubicBezTo>
                    <a:cubicBezTo>
                      <a:pt x="1468" y="7894"/>
                      <a:pt x="1837" y="10033"/>
                      <a:pt x="2556" y="11951"/>
                    </a:cubicBezTo>
                    <a:cubicBezTo>
                      <a:pt x="2585" y="12047"/>
                      <a:pt x="2662" y="12090"/>
                      <a:pt x="2739" y="12090"/>
                    </a:cubicBezTo>
                    <a:cubicBezTo>
                      <a:pt x="2854" y="12090"/>
                      <a:pt x="2969" y="11995"/>
                      <a:pt x="2925" y="11841"/>
                    </a:cubicBezTo>
                    <a:cubicBezTo>
                      <a:pt x="2611" y="9886"/>
                      <a:pt x="1984" y="7931"/>
                      <a:pt x="1560" y="5995"/>
                    </a:cubicBezTo>
                    <a:cubicBezTo>
                      <a:pt x="1136" y="4040"/>
                      <a:pt x="822" y="2049"/>
                      <a:pt x="343" y="113"/>
                    </a:cubicBezTo>
                    <a:cubicBezTo>
                      <a:pt x="326" y="38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598850" y="3217088"/>
                <a:ext cx="907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277" extrusionOk="0">
                    <a:moveTo>
                      <a:pt x="1532" y="0"/>
                    </a:moveTo>
                    <a:cubicBezTo>
                      <a:pt x="752" y="0"/>
                      <a:pt x="95" y="673"/>
                      <a:pt x="52" y="1527"/>
                    </a:cubicBezTo>
                    <a:cubicBezTo>
                      <a:pt x="1" y="2465"/>
                      <a:pt x="675" y="3276"/>
                      <a:pt x="1594" y="3276"/>
                    </a:cubicBezTo>
                    <a:cubicBezTo>
                      <a:pt x="1668" y="3276"/>
                      <a:pt x="1745" y="3271"/>
                      <a:pt x="1822" y="3260"/>
                    </a:cubicBezTo>
                    <a:cubicBezTo>
                      <a:pt x="3427" y="3002"/>
                      <a:pt x="3629" y="863"/>
                      <a:pt x="2246" y="162"/>
                    </a:cubicBezTo>
                    <a:lnTo>
                      <a:pt x="2191" y="162"/>
                    </a:lnTo>
                    <a:cubicBezTo>
                      <a:pt x="1969" y="51"/>
                      <a:pt x="1746" y="0"/>
                      <a:pt x="1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489700" y="3149838"/>
                <a:ext cx="13262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4141" extrusionOk="0">
                    <a:moveTo>
                      <a:pt x="67" y="0"/>
                    </a:moveTo>
                    <a:cubicBezTo>
                      <a:pt x="27" y="0"/>
                      <a:pt x="1" y="43"/>
                      <a:pt x="29" y="86"/>
                    </a:cubicBezTo>
                    <a:cubicBezTo>
                      <a:pt x="1523" y="1653"/>
                      <a:pt x="3219" y="3018"/>
                      <a:pt x="5082" y="4124"/>
                    </a:cubicBezTo>
                    <a:cubicBezTo>
                      <a:pt x="5101" y="4135"/>
                      <a:pt x="5120" y="4140"/>
                      <a:pt x="5138" y="4140"/>
                    </a:cubicBezTo>
                    <a:cubicBezTo>
                      <a:pt x="5239" y="4140"/>
                      <a:pt x="5305" y="3984"/>
                      <a:pt x="5211" y="3922"/>
                    </a:cubicBezTo>
                    <a:cubicBezTo>
                      <a:pt x="3422" y="2704"/>
                      <a:pt x="1763" y="1377"/>
                      <a:pt x="103" y="12"/>
                    </a:cubicBezTo>
                    <a:cubicBezTo>
                      <a:pt x="90" y="4"/>
                      <a:pt x="78" y="0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606600" y="3103688"/>
                <a:ext cx="2422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5330" extrusionOk="0">
                    <a:moveTo>
                      <a:pt x="19" y="0"/>
                    </a:moveTo>
                    <a:cubicBezTo>
                      <a:pt x="9" y="0"/>
                      <a:pt x="0" y="5"/>
                      <a:pt x="0" y="14"/>
                    </a:cubicBezTo>
                    <a:cubicBezTo>
                      <a:pt x="55" y="1748"/>
                      <a:pt x="553" y="3518"/>
                      <a:pt x="756" y="5233"/>
                    </a:cubicBezTo>
                    <a:cubicBezTo>
                      <a:pt x="765" y="5297"/>
                      <a:pt x="821" y="5330"/>
                      <a:pt x="871" y="5330"/>
                    </a:cubicBezTo>
                    <a:cubicBezTo>
                      <a:pt x="922" y="5330"/>
                      <a:pt x="968" y="5297"/>
                      <a:pt x="959" y="5233"/>
                    </a:cubicBezTo>
                    <a:cubicBezTo>
                      <a:pt x="756" y="3536"/>
                      <a:pt x="664" y="1618"/>
                      <a:pt x="37" y="14"/>
                    </a:cubicBezTo>
                    <a:cubicBezTo>
                      <a:pt x="37" y="5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655025" y="3132563"/>
                <a:ext cx="75150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4795" extrusionOk="0">
                    <a:moveTo>
                      <a:pt x="2980" y="1"/>
                    </a:moveTo>
                    <a:cubicBezTo>
                      <a:pt x="2974" y="1"/>
                      <a:pt x="2968" y="7"/>
                      <a:pt x="2968" y="21"/>
                    </a:cubicBezTo>
                    <a:cubicBezTo>
                      <a:pt x="2009" y="1588"/>
                      <a:pt x="1161" y="3156"/>
                      <a:pt x="55" y="4649"/>
                    </a:cubicBezTo>
                    <a:cubicBezTo>
                      <a:pt x="1" y="4717"/>
                      <a:pt x="66" y="4795"/>
                      <a:pt x="133" y="4795"/>
                    </a:cubicBezTo>
                    <a:cubicBezTo>
                      <a:pt x="158" y="4795"/>
                      <a:pt x="183" y="4785"/>
                      <a:pt x="202" y="4760"/>
                    </a:cubicBezTo>
                    <a:cubicBezTo>
                      <a:pt x="1382" y="3395"/>
                      <a:pt x="2470" y="1773"/>
                      <a:pt x="3005" y="39"/>
                    </a:cubicBezTo>
                    <a:cubicBezTo>
                      <a:pt x="3005" y="17"/>
                      <a:pt x="2991" y="1"/>
                      <a:pt x="29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488575" y="3274413"/>
                <a:ext cx="1365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1207" extrusionOk="0">
                    <a:moveTo>
                      <a:pt x="5266" y="1"/>
                    </a:moveTo>
                    <a:cubicBezTo>
                      <a:pt x="5251" y="1"/>
                      <a:pt x="5236" y="3"/>
                      <a:pt x="5219" y="8"/>
                    </a:cubicBezTo>
                    <a:cubicBezTo>
                      <a:pt x="3504" y="340"/>
                      <a:pt x="1734" y="653"/>
                      <a:pt x="56" y="1114"/>
                    </a:cubicBezTo>
                    <a:cubicBezTo>
                      <a:pt x="0" y="1114"/>
                      <a:pt x="0" y="1207"/>
                      <a:pt x="74" y="1207"/>
                    </a:cubicBezTo>
                    <a:cubicBezTo>
                      <a:pt x="1808" y="1133"/>
                      <a:pt x="3633" y="727"/>
                      <a:pt x="5293" y="285"/>
                    </a:cubicBezTo>
                    <a:cubicBezTo>
                      <a:pt x="5461" y="234"/>
                      <a:pt x="5415" y="1"/>
                      <a:pt x="5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595525" y="3282463"/>
                <a:ext cx="4587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3923" extrusionOk="0">
                    <a:moveTo>
                      <a:pt x="1645" y="1"/>
                    </a:moveTo>
                    <a:cubicBezTo>
                      <a:pt x="1602" y="1"/>
                      <a:pt x="1560" y="22"/>
                      <a:pt x="1531" y="73"/>
                    </a:cubicBezTo>
                    <a:cubicBezTo>
                      <a:pt x="941" y="1235"/>
                      <a:pt x="167" y="2581"/>
                      <a:pt x="1" y="3909"/>
                    </a:cubicBezTo>
                    <a:cubicBezTo>
                      <a:pt x="1" y="3918"/>
                      <a:pt x="10" y="3923"/>
                      <a:pt x="21" y="3923"/>
                    </a:cubicBezTo>
                    <a:cubicBezTo>
                      <a:pt x="33" y="3923"/>
                      <a:pt x="47" y="3918"/>
                      <a:pt x="56" y="3909"/>
                    </a:cubicBezTo>
                    <a:cubicBezTo>
                      <a:pt x="775" y="2784"/>
                      <a:pt x="1181" y="1401"/>
                      <a:pt x="1771" y="221"/>
                    </a:cubicBezTo>
                    <a:cubicBezTo>
                      <a:pt x="1834" y="106"/>
                      <a:pt x="1740" y="1"/>
                      <a:pt x="1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7651300" y="3276263"/>
                <a:ext cx="1139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4556" h="1207" extrusionOk="0">
                    <a:moveTo>
                      <a:pt x="212" y="1"/>
                    </a:moveTo>
                    <a:cubicBezTo>
                      <a:pt x="60" y="1"/>
                      <a:pt x="1" y="236"/>
                      <a:pt x="185" y="303"/>
                    </a:cubicBezTo>
                    <a:cubicBezTo>
                      <a:pt x="1568" y="709"/>
                      <a:pt x="2988" y="1096"/>
                      <a:pt x="4426" y="1206"/>
                    </a:cubicBezTo>
                    <a:cubicBezTo>
                      <a:pt x="4537" y="1206"/>
                      <a:pt x="4556" y="1040"/>
                      <a:pt x="4463" y="1004"/>
                    </a:cubicBezTo>
                    <a:cubicBezTo>
                      <a:pt x="3043" y="672"/>
                      <a:pt x="1642" y="413"/>
                      <a:pt x="259" y="8"/>
                    </a:cubicBezTo>
                    <a:cubicBezTo>
                      <a:pt x="242" y="3"/>
                      <a:pt x="227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7561425" y="3157113"/>
                <a:ext cx="271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454" extrusionOk="0">
                    <a:moveTo>
                      <a:pt x="143" y="0"/>
                    </a:moveTo>
                    <a:cubicBezTo>
                      <a:pt x="67" y="0"/>
                      <a:pt x="1" y="82"/>
                      <a:pt x="55" y="164"/>
                    </a:cubicBezTo>
                    <a:cubicBezTo>
                      <a:pt x="184" y="403"/>
                      <a:pt x="332" y="643"/>
                      <a:pt x="479" y="883"/>
                    </a:cubicBezTo>
                    <a:cubicBezTo>
                      <a:pt x="590" y="1086"/>
                      <a:pt x="738" y="1270"/>
                      <a:pt x="922" y="1436"/>
                    </a:cubicBezTo>
                    <a:cubicBezTo>
                      <a:pt x="938" y="1448"/>
                      <a:pt x="954" y="1453"/>
                      <a:pt x="970" y="1453"/>
                    </a:cubicBezTo>
                    <a:cubicBezTo>
                      <a:pt x="1030" y="1453"/>
                      <a:pt x="1084" y="1384"/>
                      <a:pt x="1070" y="1325"/>
                    </a:cubicBezTo>
                    <a:cubicBezTo>
                      <a:pt x="977" y="1067"/>
                      <a:pt x="848" y="846"/>
                      <a:pt x="682" y="662"/>
                    </a:cubicBezTo>
                    <a:cubicBezTo>
                      <a:pt x="535" y="440"/>
                      <a:pt x="387" y="238"/>
                      <a:pt x="221" y="35"/>
                    </a:cubicBezTo>
                    <a:cubicBezTo>
                      <a:pt x="197" y="11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7591375" y="3198638"/>
                <a:ext cx="150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920" extrusionOk="0">
                    <a:moveTo>
                      <a:pt x="74" y="0"/>
                    </a:moveTo>
                    <a:cubicBezTo>
                      <a:pt x="39" y="0"/>
                      <a:pt x="1" y="30"/>
                      <a:pt x="1" y="70"/>
                    </a:cubicBezTo>
                    <a:cubicBezTo>
                      <a:pt x="19" y="236"/>
                      <a:pt x="74" y="384"/>
                      <a:pt x="148" y="513"/>
                    </a:cubicBezTo>
                    <a:cubicBezTo>
                      <a:pt x="222" y="660"/>
                      <a:pt x="314" y="808"/>
                      <a:pt x="443" y="900"/>
                    </a:cubicBezTo>
                    <a:cubicBezTo>
                      <a:pt x="461" y="913"/>
                      <a:pt x="479" y="919"/>
                      <a:pt x="497" y="919"/>
                    </a:cubicBezTo>
                    <a:cubicBezTo>
                      <a:pt x="554" y="919"/>
                      <a:pt x="600" y="860"/>
                      <a:pt x="572" y="789"/>
                    </a:cubicBezTo>
                    <a:cubicBezTo>
                      <a:pt x="517" y="660"/>
                      <a:pt x="443" y="513"/>
                      <a:pt x="351" y="402"/>
                    </a:cubicBezTo>
                    <a:cubicBezTo>
                      <a:pt x="277" y="273"/>
                      <a:pt x="203" y="144"/>
                      <a:pt x="111" y="15"/>
                    </a:cubicBezTo>
                    <a:cubicBezTo>
                      <a:pt x="101" y="5"/>
                      <a:pt x="88" y="0"/>
                      <a:pt x="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649475" y="3138263"/>
                <a:ext cx="115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668" extrusionOk="0">
                    <a:moveTo>
                      <a:pt x="413" y="0"/>
                    </a:moveTo>
                    <a:cubicBezTo>
                      <a:pt x="406" y="0"/>
                      <a:pt x="397" y="5"/>
                      <a:pt x="387" y="14"/>
                    </a:cubicBezTo>
                    <a:cubicBezTo>
                      <a:pt x="166" y="512"/>
                      <a:pt x="19" y="1028"/>
                      <a:pt x="0" y="1582"/>
                    </a:cubicBezTo>
                    <a:cubicBezTo>
                      <a:pt x="0" y="1639"/>
                      <a:pt x="40" y="1667"/>
                      <a:pt x="84" y="1667"/>
                    </a:cubicBezTo>
                    <a:cubicBezTo>
                      <a:pt x="124" y="1667"/>
                      <a:pt x="167" y="1644"/>
                      <a:pt x="184" y="1600"/>
                    </a:cubicBezTo>
                    <a:cubicBezTo>
                      <a:pt x="369" y="1102"/>
                      <a:pt x="461" y="549"/>
                      <a:pt x="424" y="14"/>
                    </a:cubicBezTo>
                    <a:cubicBezTo>
                      <a:pt x="424" y="5"/>
                      <a:pt x="420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7638400" y="3200538"/>
                <a:ext cx="97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308" extrusionOk="0">
                    <a:moveTo>
                      <a:pt x="289" y="1"/>
                    </a:moveTo>
                    <a:cubicBezTo>
                      <a:pt x="263" y="1"/>
                      <a:pt x="232" y="20"/>
                      <a:pt x="222" y="49"/>
                    </a:cubicBezTo>
                    <a:cubicBezTo>
                      <a:pt x="74" y="418"/>
                      <a:pt x="1" y="824"/>
                      <a:pt x="37" y="1211"/>
                    </a:cubicBezTo>
                    <a:cubicBezTo>
                      <a:pt x="37" y="1274"/>
                      <a:pt x="85" y="1307"/>
                      <a:pt x="133" y="1307"/>
                    </a:cubicBezTo>
                    <a:cubicBezTo>
                      <a:pt x="169" y="1307"/>
                      <a:pt x="206" y="1288"/>
                      <a:pt x="222" y="1248"/>
                    </a:cubicBezTo>
                    <a:cubicBezTo>
                      <a:pt x="351" y="861"/>
                      <a:pt x="388" y="455"/>
                      <a:pt x="332" y="49"/>
                    </a:cubicBezTo>
                    <a:cubicBezTo>
                      <a:pt x="332" y="15"/>
                      <a:pt x="313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7662375" y="3252913"/>
                <a:ext cx="341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411" extrusionOk="0">
                    <a:moveTo>
                      <a:pt x="1253" y="0"/>
                    </a:moveTo>
                    <a:cubicBezTo>
                      <a:pt x="1248" y="0"/>
                      <a:pt x="1242" y="0"/>
                      <a:pt x="1236" y="1"/>
                    </a:cubicBezTo>
                    <a:cubicBezTo>
                      <a:pt x="812" y="1"/>
                      <a:pt x="406" y="94"/>
                      <a:pt x="56" y="278"/>
                    </a:cubicBezTo>
                    <a:cubicBezTo>
                      <a:pt x="0" y="315"/>
                      <a:pt x="19" y="389"/>
                      <a:pt x="74" y="407"/>
                    </a:cubicBezTo>
                    <a:cubicBezTo>
                      <a:pt x="124" y="409"/>
                      <a:pt x="174" y="410"/>
                      <a:pt x="224" y="410"/>
                    </a:cubicBezTo>
                    <a:cubicBezTo>
                      <a:pt x="579" y="410"/>
                      <a:pt x="931" y="352"/>
                      <a:pt x="1254" y="223"/>
                    </a:cubicBezTo>
                    <a:cubicBezTo>
                      <a:pt x="1360" y="170"/>
                      <a:pt x="1365" y="0"/>
                      <a:pt x="12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711250" y="3243663"/>
                <a:ext cx="289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367" extrusionOk="0">
                    <a:moveTo>
                      <a:pt x="1034" y="1"/>
                    </a:moveTo>
                    <a:cubicBezTo>
                      <a:pt x="1028" y="1"/>
                      <a:pt x="1021" y="1"/>
                      <a:pt x="1014" y="3"/>
                    </a:cubicBezTo>
                    <a:cubicBezTo>
                      <a:pt x="830" y="39"/>
                      <a:pt x="645" y="76"/>
                      <a:pt x="461" y="95"/>
                    </a:cubicBezTo>
                    <a:cubicBezTo>
                      <a:pt x="369" y="95"/>
                      <a:pt x="277" y="113"/>
                      <a:pt x="184" y="113"/>
                    </a:cubicBezTo>
                    <a:cubicBezTo>
                      <a:pt x="129" y="132"/>
                      <a:pt x="92" y="187"/>
                      <a:pt x="37" y="205"/>
                    </a:cubicBezTo>
                    <a:cubicBezTo>
                      <a:pt x="0" y="205"/>
                      <a:pt x="0" y="242"/>
                      <a:pt x="37" y="242"/>
                    </a:cubicBezTo>
                    <a:cubicBezTo>
                      <a:pt x="92" y="279"/>
                      <a:pt x="111" y="334"/>
                      <a:pt x="184" y="353"/>
                    </a:cubicBezTo>
                    <a:cubicBezTo>
                      <a:pt x="240" y="362"/>
                      <a:pt x="295" y="367"/>
                      <a:pt x="350" y="367"/>
                    </a:cubicBezTo>
                    <a:cubicBezTo>
                      <a:pt x="406" y="367"/>
                      <a:pt x="461" y="362"/>
                      <a:pt x="516" y="353"/>
                    </a:cubicBezTo>
                    <a:cubicBezTo>
                      <a:pt x="719" y="334"/>
                      <a:pt x="922" y="279"/>
                      <a:pt x="1088" y="169"/>
                    </a:cubicBezTo>
                    <a:cubicBezTo>
                      <a:pt x="1156" y="100"/>
                      <a:pt x="1114" y="1"/>
                      <a:pt x="10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7500550" y="3253838"/>
                <a:ext cx="38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13" extrusionOk="0">
                    <a:moveTo>
                      <a:pt x="870" y="0"/>
                    </a:moveTo>
                    <a:cubicBezTo>
                      <a:pt x="586" y="0"/>
                      <a:pt x="302" y="42"/>
                      <a:pt x="38" y="130"/>
                    </a:cubicBezTo>
                    <a:cubicBezTo>
                      <a:pt x="1" y="130"/>
                      <a:pt x="1" y="186"/>
                      <a:pt x="38" y="186"/>
                    </a:cubicBezTo>
                    <a:cubicBezTo>
                      <a:pt x="291" y="270"/>
                      <a:pt x="562" y="312"/>
                      <a:pt x="833" y="312"/>
                    </a:cubicBezTo>
                    <a:cubicBezTo>
                      <a:pt x="1037" y="312"/>
                      <a:pt x="1242" y="288"/>
                      <a:pt x="1439" y="241"/>
                    </a:cubicBezTo>
                    <a:cubicBezTo>
                      <a:pt x="1531" y="223"/>
                      <a:pt x="1531" y="93"/>
                      <a:pt x="1439" y="57"/>
                    </a:cubicBezTo>
                    <a:cubicBezTo>
                      <a:pt x="1253" y="19"/>
                      <a:pt x="1062" y="0"/>
                      <a:pt x="8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7560025" y="3250513"/>
                <a:ext cx="3230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47" extrusionOk="0">
                    <a:moveTo>
                      <a:pt x="714" y="1"/>
                    </a:moveTo>
                    <a:cubicBezTo>
                      <a:pt x="679" y="1"/>
                      <a:pt x="644" y="2"/>
                      <a:pt x="609" y="5"/>
                    </a:cubicBezTo>
                    <a:cubicBezTo>
                      <a:pt x="548" y="5"/>
                      <a:pt x="478" y="1"/>
                      <a:pt x="407" y="1"/>
                    </a:cubicBezTo>
                    <a:cubicBezTo>
                      <a:pt x="265" y="1"/>
                      <a:pt x="117" y="17"/>
                      <a:pt x="19" y="116"/>
                    </a:cubicBezTo>
                    <a:cubicBezTo>
                      <a:pt x="1" y="134"/>
                      <a:pt x="1" y="134"/>
                      <a:pt x="19" y="153"/>
                    </a:cubicBezTo>
                    <a:cubicBezTo>
                      <a:pt x="167" y="245"/>
                      <a:pt x="351" y="282"/>
                      <a:pt x="517" y="282"/>
                    </a:cubicBezTo>
                    <a:cubicBezTo>
                      <a:pt x="677" y="295"/>
                      <a:pt x="865" y="347"/>
                      <a:pt x="1034" y="347"/>
                    </a:cubicBezTo>
                    <a:cubicBezTo>
                      <a:pt x="1099" y="347"/>
                      <a:pt x="1161" y="339"/>
                      <a:pt x="1218" y="319"/>
                    </a:cubicBezTo>
                    <a:cubicBezTo>
                      <a:pt x="1273" y="282"/>
                      <a:pt x="1291" y="208"/>
                      <a:pt x="1255" y="153"/>
                    </a:cubicBezTo>
                    <a:cubicBezTo>
                      <a:pt x="1084" y="44"/>
                      <a:pt x="900" y="1"/>
                      <a:pt x="7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7546575" y="3324213"/>
                <a:ext cx="243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13" extrusionOk="0">
                    <a:moveTo>
                      <a:pt x="864" y="0"/>
                    </a:moveTo>
                    <a:cubicBezTo>
                      <a:pt x="854" y="0"/>
                      <a:pt x="844" y="2"/>
                      <a:pt x="834" y="8"/>
                    </a:cubicBezTo>
                    <a:cubicBezTo>
                      <a:pt x="649" y="137"/>
                      <a:pt x="483" y="266"/>
                      <a:pt x="317" y="395"/>
                    </a:cubicBezTo>
                    <a:cubicBezTo>
                      <a:pt x="244" y="469"/>
                      <a:pt x="170" y="542"/>
                      <a:pt x="96" y="635"/>
                    </a:cubicBezTo>
                    <a:cubicBezTo>
                      <a:pt x="59" y="671"/>
                      <a:pt x="59" y="745"/>
                      <a:pt x="22" y="782"/>
                    </a:cubicBezTo>
                    <a:cubicBezTo>
                      <a:pt x="1" y="804"/>
                      <a:pt x="4" y="813"/>
                      <a:pt x="15" y="813"/>
                    </a:cubicBezTo>
                    <a:cubicBezTo>
                      <a:pt x="22" y="813"/>
                      <a:pt x="33" y="808"/>
                      <a:pt x="41" y="801"/>
                    </a:cubicBezTo>
                    <a:cubicBezTo>
                      <a:pt x="59" y="801"/>
                      <a:pt x="170" y="764"/>
                      <a:pt x="225" y="745"/>
                    </a:cubicBezTo>
                    <a:cubicBezTo>
                      <a:pt x="299" y="671"/>
                      <a:pt x="391" y="616"/>
                      <a:pt x="465" y="542"/>
                    </a:cubicBezTo>
                    <a:cubicBezTo>
                      <a:pt x="631" y="432"/>
                      <a:pt x="778" y="284"/>
                      <a:pt x="907" y="137"/>
                    </a:cubicBezTo>
                    <a:cubicBezTo>
                      <a:pt x="971" y="89"/>
                      <a:pt x="925" y="0"/>
                      <a:pt x="8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580900" y="3298063"/>
                <a:ext cx="2097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619" extrusionOk="0">
                    <a:moveTo>
                      <a:pt x="735" y="0"/>
                    </a:moveTo>
                    <a:cubicBezTo>
                      <a:pt x="728" y="0"/>
                      <a:pt x="722" y="1"/>
                      <a:pt x="715" y="2"/>
                    </a:cubicBezTo>
                    <a:cubicBezTo>
                      <a:pt x="567" y="39"/>
                      <a:pt x="420" y="113"/>
                      <a:pt x="309" y="224"/>
                    </a:cubicBezTo>
                    <a:cubicBezTo>
                      <a:pt x="198" y="334"/>
                      <a:pt x="88" y="445"/>
                      <a:pt x="14" y="593"/>
                    </a:cubicBezTo>
                    <a:cubicBezTo>
                      <a:pt x="1" y="606"/>
                      <a:pt x="15" y="619"/>
                      <a:pt x="32" y="619"/>
                    </a:cubicBezTo>
                    <a:cubicBezTo>
                      <a:pt x="38" y="619"/>
                      <a:pt x="45" y="616"/>
                      <a:pt x="51" y="611"/>
                    </a:cubicBezTo>
                    <a:cubicBezTo>
                      <a:pt x="254" y="408"/>
                      <a:pt x="549" y="316"/>
                      <a:pt x="770" y="150"/>
                    </a:cubicBezTo>
                    <a:cubicBezTo>
                      <a:pt x="838" y="99"/>
                      <a:pt x="812" y="0"/>
                      <a:pt x="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685800" y="3325963"/>
                <a:ext cx="316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909" extrusionOk="0">
                    <a:moveTo>
                      <a:pt x="143" y="0"/>
                    </a:moveTo>
                    <a:cubicBezTo>
                      <a:pt x="56" y="0"/>
                      <a:pt x="1" y="130"/>
                      <a:pt x="96" y="177"/>
                    </a:cubicBezTo>
                    <a:cubicBezTo>
                      <a:pt x="428" y="399"/>
                      <a:pt x="741" y="675"/>
                      <a:pt x="1092" y="896"/>
                    </a:cubicBezTo>
                    <a:cubicBezTo>
                      <a:pt x="1106" y="905"/>
                      <a:pt x="1120" y="909"/>
                      <a:pt x="1133" y="909"/>
                    </a:cubicBezTo>
                    <a:cubicBezTo>
                      <a:pt x="1208" y="909"/>
                      <a:pt x="1265" y="793"/>
                      <a:pt x="1202" y="731"/>
                    </a:cubicBezTo>
                    <a:cubicBezTo>
                      <a:pt x="926" y="417"/>
                      <a:pt x="576" y="177"/>
                      <a:pt x="188" y="11"/>
                    </a:cubicBezTo>
                    <a:cubicBezTo>
                      <a:pt x="173" y="4"/>
                      <a:pt x="158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7692900" y="3189438"/>
                <a:ext cx="581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1698" extrusionOk="0">
                    <a:moveTo>
                      <a:pt x="2211" y="1"/>
                    </a:moveTo>
                    <a:cubicBezTo>
                      <a:pt x="2198" y="1"/>
                      <a:pt x="2185" y="5"/>
                      <a:pt x="2172" y="14"/>
                    </a:cubicBezTo>
                    <a:cubicBezTo>
                      <a:pt x="1453" y="567"/>
                      <a:pt x="753" y="1176"/>
                      <a:pt x="15" y="1674"/>
                    </a:cubicBezTo>
                    <a:cubicBezTo>
                      <a:pt x="0" y="1674"/>
                      <a:pt x="9" y="1697"/>
                      <a:pt x="23" y="1697"/>
                    </a:cubicBezTo>
                    <a:cubicBezTo>
                      <a:pt x="26" y="1697"/>
                      <a:pt x="30" y="1696"/>
                      <a:pt x="33" y="1692"/>
                    </a:cubicBezTo>
                    <a:cubicBezTo>
                      <a:pt x="845" y="1268"/>
                      <a:pt x="1582" y="752"/>
                      <a:pt x="2265" y="143"/>
                    </a:cubicBezTo>
                    <a:cubicBezTo>
                      <a:pt x="2326" y="97"/>
                      <a:pt x="2273" y="1"/>
                      <a:pt x="22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7705557" y="3268578"/>
                <a:ext cx="705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292" extrusionOk="0">
                    <a:moveTo>
                      <a:pt x="890" y="0"/>
                    </a:moveTo>
                    <a:cubicBezTo>
                      <a:pt x="607" y="0"/>
                      <a:pt x="328" y="11"/>
                      <a:pt x="55" y="40"/>
                    </a:cubicBezTo>
                    <a:cubicBezTo>
                      <a:pt x="19" y="40"/>
                      <a:pt x="0" y="95"/>
                      <a:pt x="37" y="114"/>
                    </a:cubicBezTo>
                    <a:cubicBezTo>
                      <a:pt x="495" y="243"/>
                      <a:pt x="997" y="292"/>
                      <a:pt x="1495" y="292"/>
                    </a:cubicBezTo>
                    <a:cubicBezTo>
                      <a:pt x="1918" y="292"/>
                      <a:pt x="2339" y="257"/>
                      <a:pt x="2729" y="206"/>
                    </a:cubicBezTo>
                    <a:cubicBezTo>
                      <a:pt x="2821" y="187"/>
                      <a:pt x="2821" y="77"/>
                      <a:pt x="2729" y="77"/>
                    </a:cubicBezTo>
                    <a:cubicBezTo>
                      <a:pt x="2135" y="51"/>
                      <a:pt x="1506" y="0"/>
                      <a:pt x="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7682650" y="3096613"/>
                <a:ext cx="40650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3078" extrusionOk="0">
                    <a:moveTo>
                      <a:pt x="1498" y="1"/>
                    </a:moveTo>
                    <a:cubicBezTo>
                      <a:pt x="1470" y="1"/>
                      <a:pt x="1442" y="12"/>
                      <a:pt x="1421" y="39"/>
                    </a:cubicBezTo>
                    <a:cubicBezTo>
                      <a:pt x="757" y="961"/>
                      <a:pt x="370" y="1994"/>
                      <a:pt x="1" y="3063"/>
                    </a:cubicBezTo>
                    <a:cubicBezTo>
                      <a:pt x="1" y="3072"/>
                      <a:pt x="5" y="3077"/>
                      <a:pt x="12" y="3077"/>
                    </a:cubicBezTo>
                    <a:cubicBezTo>
                      <a:pt x="19" y="3077"/>
                      <a:pt x="28" y="3072"/>
                      <a:pt x="38" y="3063"/>
                    </a:cubicBezTo>
                    <a:cubicBezTo>
                      <a:pt x="480" y="2049"/>
                      <a:pt x="997" y="1072"/>
                      <a:pt x="1587" y="131"/>
                    </a:cubicBezTo>
                    <a:cubicBezTo>
                      <a:pt x="1626" y="66"/>
                      <a:pt x="1563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7622275" y="3065763"/>
                <a:ext cx="1337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7" extrusionOk="0">
                    <a:moveTo>
                      <a:pt x="96" y="0"/>
                    </a:moveTo>
                    <a:cubicBezTo>
                      <a:pt x="49" y="0"/>
                      <a:pt x="0" y="33"/>
                      <a:pt x="0" y="93"/>
                    </a:cubicBezTo>
                    <a:cubicBezTo>
                      <a:pt x="111" y="1107"/>
                      <a:pt x="37" y="2158"/>
                      <a:pt x="203" y="3172"/>
                    </a:cubicBezTo>
                    <a:cubicBezTo>
                      <a:pt x="203" y="3182"/>
                      <a:pt x="212" y="3186"/>
                      <a:pt x="221" y="3186"/>
                    </a:cubicBezTo>
                    <a:cubicBezTo>
                      <a:pt x="231" y="3186"/>
                      <a:pt x="240" y="3182"/>
                      <a:pt x="240" y="3172"/>
                    </a:cubicBezTo>
                    <a:cubicBezTo>
                      <a:pt x="535" y="2195"/>
                      <a:pt x="350" y="1033"/>
                      <a:pt x="184" y="74"/>
                    </a:cubicBezTo>
                    <a:cubicBezTo>
                      <a:pt x="176" y="24"/>
                      <a:pt x="137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7566425" y="3098938"/>
                <a:ext cx="277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536" extrusionOk="0">
                    <a:moveTo>
                      <a:pt x="129" y="0"/>
                    </a:moveTo>
                    <a:cubicBezTo>
                      <a:pt x="63" y="0"/>
                      <a:pt x="1" y="65"/>
                      <a:pt x="40" y="130"/>
                    </a:cubicBezTo>
                    <a:cubicBezTo>
                      <a:pt x="390" y="923"/>
                      <a:pt x="667" y="1753"/>
                      <a:pt x="1035" y="2528"/>
                    </a:cubicBezTo>
                    <a:cubicBezTo>
                      <a:pt x="1041" y="2533"/>
                      <a:pt x="1048" y="2535"/>
                      <a:pt x="1056" y="2535"/>
                    </a:cubicBezTo>
                    <a:cubicBezTo>
                      <a:pt x="1074" y="2535"/>
                      <a:pt x="1096" y="2522"/>
                      <a:pt x="1109" y="2509"/>
                    </a:cubicBezTo>
                    <a:cubicBezTo>
                      <a:pt x="999" y="1624"/>
                      <a:pt x="685" y="776"/>
                      <a:pt x="206" y="38"/>
                    </a:cubicBezTo>
                    <a:cubicBezTo>
                      <a:pt x="184" y="11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7493350" y="3113788"/>
                <a:ext cx="62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58" extrusionOk="0">
                    <a:moveTo>
                      <a:pt x="94" y="1"/>
                    </a:moveTo>
                    <a:cubicBezTo>
                      <a:pt x="32" y="1"/>
                      <a:pt x="1" y="85"/>
                      <a:pt x="31" y="145"/>
                    </a:cubicBezTo>
                    <a:cubicBezTo>
                      <a:pt x="400" y="606"/>
                      <a:pt x="842" y="975"/>
                      <a:pt x="1248" y="1399"/>
                    </a:cubicBezTo>
                    <a:cubicBezTo>
                      <a:pt x="1617" y="1841"/>
                      <a:pt x="2022" y="2247"/>
                      <a:pt x="2428" y="2653"/>
                    </a:cubicBezTo>
                    <a:cubicBezTo>
                      <a:pt x="2439" y="2656"/>
                      <a:pt x="2448" y="2658"/>
                      <a:pt x="2456" y="2658"/>
                    </a:cubicBezTo>
                    <a:cubicBezTo>
                      <a:pt x="2489" y="2658"/>
                      <a:pt x="2498" y="2631"/>
                      <a:pt x="2483" y="2616"/>
                    </a:cubicBezTo>
                    <a:cubicBezTo>
                      <a:pt x="2188" y="2100"/>
                      <a:pt x="1819" y="1639"/>
                      <a:pt x="1414" y="1233"/>
                    </a:cubicBezTo>
                    <a:cubicBezTo>
                      <a:pt x="1026" y="772"/>
                      <a:pt x="602" y="366"/>
                      <a:pt x="141" y="16"/>
                    </a:cubicBezTo>
                    <a:cubicBezTo>
                      <a:pt x="124" y="5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7446325" y="3198488"/>
                <a:ext cx="864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240" extrusionOk="0">
                    <a:moveTo>
                      <a:pt x="141" y="1"/>
                    </a:moveTo>
                    <a:cubicBezTo>
                      <a:pt x="43" y="1"/>
                      <a:pt x="0" y="135"/>
                      <a:pt x="105" y="187"/>
                    </a:cubicBezTo>
                    <a:cubicBezTo>
                      <a:pt x="1193" y="500"/>
                      <a:pt x="2244" y="924"/>
                      <a:pt x="3332" y="1238"/>
                    </a:cubicBezTo>
                    <a:cubicBezTo>
                      <a:pt x="3337" y="1239"/>
                      <a:pt x="3343" y="1240"/>
                      <a:pt x="3348" y="1240"/>
                    </a:cubicBezTo>
                    <a:cubicBezTo>
                      <a:pt x="3413" y="1240"/>
                      <a:pt x="3455" y="1143"/>
                      <a:pt x="3387" y="1109"/>
                    </a:cubicBezTo>
                    <a:cubicBezTo>
                      <a:pt x="2410" y="519"/>
                      <a:pt x="1266" y="205"/>
                      <a:pt x="160" y="2"/>
                    </a:cubicBez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7444775" y="3278288"/>
                <a:ext cx="7610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35" extrusionOk="0">
                    <a:moveTo>
                      <a:pt x="2066" y="1"/>
                    </a:moveTo>
                    <a:cubicBezTo>
                      <a:pt x="1414" y="1"/>
                      <a:pt x="763" y="50"/>
                      <a:pt x="111" y="148"/>
                    </a:cubicBezTo>
                    <a:cubicBezTo>
                      <a:pt x="1" y="148"/>
                      <a:pt x="1" y="332"/>
                      <a:pt x="111" y="332"/>
                    </a:cubicBezTo>
                    <a:cubicBezTo>
                      <a:pt x="193" y="334"/>
                      <a:pt x="275" y="335"/>
                      <a:pt x="357" y="335"/>
                    </a:cubicBezTo>
                    <a:cubicBezTo>
                      <a:pt x="1253" y="335"/>
                      <a:pt x="2148" y="243"/>
                      <a:pt x="3043" y="74"/>
                    </a:cubicBezTo>
                    <a:cubicBezTo>
                      <a:pt x="3043" y="74"/>
                      <a:pt x="3043" y="37"/>
                      <a:pt x="3043" y="37"/>
                    </a:cubicBezTo>
                    <a:cubicBezTo>
                      <a:pt x="2717" y="13"/>
                      <a:pt x="2392" y="1"/>
                      <a:pt x="2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7458900" y="3320563"/>
                <a:ext cx="682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288" extrusionOk="0">
                    <a:moveTo>
                      <a:pt x="2631" y="0"/>
                    </a:moveTo>
                    <a:cubicBezTo>
                      <a:pt x="2623" y="0"/>
                      <a:pt x="2615" y="2"/>
                      <a:pt x="2607" y="6"/>
                    </a:cubicBezTo>
                    <a:cubicBezTo>
                      <a:pt x="1759" y="356"/>
                      <a:pt x="929" y="670"/>
                      <a:pt x="99" y="1057"/>
                    </a:cubicBezTo>
                    <a:cubicBezTo>
                      <a:pt x="1" y="1106"/>
                      <a:pt x="49" y="1287"/>
                      <a:pt x="164" y="1287"/>
                    </a:cubicBezTo>
                    <a:cubicBezTo>
                      <a:pt x="179" y="1287"/>
                      <a:pt x="194" y="1284"/>
                      <a:pt x="210" y="1278"/>
                    </a:cubicBezTo>
                    <a:cubicBezTo>
                      <a:pt x="1040" y="947"/>
                      <a:pt x="1833" y="522"/>
                      <a:pt x="2663" y="154"/>
                    </a:cubicBezTo>
                    <a:cubicBezTo>
                      <a:pt x="2728" y="121"/>
                      <a:pt x="2692" y="0"/>
                      <a:pt x="26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7540550" y="3345013"/>
                <a:ext cx="50300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693" extrusionOk="0">
                    <a:moveTo>
                      <a:pt x="1962" y="0"/>
                    </a:moveTo>
                    <a:cubicBezTo>
                      <a:pt x="1955" y="0"/>
                      <a:pt x="1948" y="2"/>
                      <a:pt x="1941" y="5"/>
                    </a:cubicBezTo>
                    <a:cubicBezTo>
                      <a:pt x="1259" y="780"/>
                      <a:pt x="540" y="1610"/>
                      <a:pt x="42" y="2532"/>
                    </a:cubicBezTo>
                    <a:cubicBezTo>
                      <a:pt x="0" y="2602"/>
                      <a:pt x="75" y="2692"/>
                      <a:pt x="153" y="2692"/>
                    </a:cubicBezTo>
                    <a:cubicBezTo>
                      <a:pt x="178" y="2692"/>
                      <a:pt x="204" y="2683"/>
                      <a:pt x="226" y="2661"/>
                    </a:cubicBezTo>
                    <a:cubicBezTo>
                      <a:pt x="872" y="1849"/>
                      <a:pt x="1407" y="909"/>
                      <a:pt x="1997" y="42"/>
                    </a:cubicBezTo>
                    <a:cubicBezTo>
                      <a:pt x="2012" y="27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7680825" y="3357113"/>
                <a:ext cx="299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592" extrusionOk="0">
                    <a:moveTo>
                      <a:pt x="92" y="1"/>
                    </a:moveTo>
                    <a:cubicBezTo>
                      <a:pt x="74" y="1"/>
                      <a:pt x="55" y="1"/>
                      <a:pt x="37" y="19"/>
                    </a:cubicBezTo>
                    <a:cubicBezTo>
                      <a:pt x="0" y="277"/>
                      <a:pt x="240" y="536"/>
                      <a:pt x="369" y="738"/>
                    </a:cubicBezTo>
                    <a:cubicBezTo>
                      <a:pt x="535" y="1033"/>
                      <a:pt x="738" y="1292"/>
                      <a:pt x="959" y="1550"/>
                    </a:cubicBezTo>
                    <a:cubicBezTo>
                      <a:pt x="983" y="1579"/>
                      <a:pt x="1013" y="1592"/>
                      <a:pt x="1042" y="1592"/>
                    </a:cubicBezTo>
                    <a:cubicBezTo>
                      <a:pt x="1122" y="1592"/>
                      <a:pt x="1197" y="1497"/>
                      <a:pt x="1143" y="1402"/>
                    </a:cubicBezTo>
                    <a:cubicBezTo>
                      <a:pt x="959" y="1126"/>
                      <a:pt x="756" y="849"/>
                      <a:pt x="553" y="572"/>
                    </a:cubicBezTo>
                    <a:cubicBezTo>
                      <a:pt x="424" y="388"/>
                      <a:pt x="313" y="75"/>
                      <a:pt x="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655725" y="3292288"/>
                <a:ext cx="2622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66" extrusionOk="0">
                    <a:moveTo>
                      <a:pt x="106" y="1"/>
                    </a:moveTo>
                    <a:cubicBezTo>
                      <a:pt x="49" y="1"/>
                      <a:pt x="0" y="57"/>
                      <a:pt x="27" y="123"/>
                    </a:cubicBezTo>
                    <a:cubicBezTo>
                      <a:pt x="211" y="455"/>
                      <a:pt x="506" y="713"/>
                      <a:pt x="856" y="860"/>
                    </a:cubicBezTo>
                    <a:cubicBezTo>
                      <a:pt x="869" y="864"/>
                      <a:pt x="881" y="866"/>
                      <a:pt x="893" y="866"/>
                    </a:cubicBezTo>
                    <a:cubicBezTo>
                      <a:pt x="998" y="866"/>
                      <a:pt x="1049" y="724"/>
                      <a:pt x="949" y="658"/>
                    </a:cubicBezTo>
                    <a:cubicBezTo>
                      <a:pt x="672" y="473"/>
                      <a:pt x="414" y="252"/>
                      <a:pt x="174" y="31"/>
                    </a:cubicBezTo>
                    <a:cubicBezTo>
                      <a:pt x="153" y="10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113496" y="182327"/>
            <a:ext cx="1180374" cy="1435123"/>
            <a:chOff x="113496" y="182327"/>
            <a:chExt cx="1180374" cy="1435123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184660" y="182327"/>
              <a:ext cx="944034" cy="903175"/>
              <a:chOff x="2385200" y="76600"/>
              <a:chExt cx="1233225" cy="1179850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2385200" y="172325"/>
                <a:ext cx="1177975" cy="1084125"/>
                <a:chOff x="2385200" y="172325"/>
                <a:chExt cx="1177975" cy="1084125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2708500" y="429300"/>
                  <a:ext cx="354275" cy="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1" h="3319" extrusionOk="0">
                      <a:moveTo>
                        <a:pt x="7094" y="0"/>
                      </a:moveTo>
                      <a:cubicBezTo>
                        <a:pt x="7027" y="0"/>
                        <a:pt x="6959" y="1"/>
                        <a:pt x="6892" y="2"/>
                      </a:cubicBezTo>
                      <a:cubicBezTo>
                        <a:pt x="4808" y="2"/>
                        <a:pt x="1157" y="481"/>
                        <a:pt x="143" y="2639"/>
                      </a:cubicBezTo>
                      <a:cubicBezTo>
                        <a:pt x="0" y="2924"/>
                        <a:pt x="239" y="3318"/>
                        <a:pt x="543" y="3318"/>
                      </a:cubicBezTo>
                      <a:cubicBezTo>
                        <a:pt x="592" y="3318"/>
                        <a:pt x="644" y="3308"/>
                        <a:pt x="696" y="3284"/>
                      </a:cubicBezTo>
                      <a:cubicBezTo>
                        <a:pt x="1673" y="2823"/>
                        <a:pt x="2521" y="2196"/>
                        <a:pt x="3554" y="1827"/>
                      </a:cubicBezTo>
                      <a:cubicBezTo>
                        <a:pt x="4716" y="1403"/>
                        <a:pt x="5933" y="1108"/>
                        <a:pt x="7168" y="998"/>
                      </a:cubicBezTo>
                      <a:cubicBezTo>
                        <a:pt x="7496" y="972"/>
                        <a:pt x="7825" y="959"/>
                        <a:pt x="8155" y="959"/>
                      </a:cubicBezTo>
                      <a:cubicBezTo>
                        <a:pt x="9012" y="959"/>
                        <a:pt x="9870" y="1046"/>
                        <a:pt x="10709" y="1219"/>
                      </a:cubicBezTo>
                      <a:cubicBezTo>
                        <a:pt x="11871" y="1440"/>
                        <a:pt x="12903" y="1920"/>
                        <a:pt x="14028" y="2178"/>
                      </a:cubicBezTo>
                      <a:cubicBezTo>
                        <a:pt x="14035" y="2179"/>
                        <a:pt x="14042" y="2180"/>
                        <a:pt x="14048" y="2180"/>
                      </a:cubicBezTo>
                      <a:cubicBezTo>
                        <a:pt x="14128" y="2180"/>
                        <a:pt x="14170" y="2081"/>
                        <a:pt x="14102" y="2030"/>
                      </a:cubicBezTo>
                      <a:cubicBezTo>
                        <a:pt x="13272" y="1274"/>
                        <a:pt x="11926" y="795"/>
                        <a:pt x="10856" y="481"/>
                      </a:cubicBezTo>
                      <a:cubicBezTo>
                        <a:pt x="9630" y="166"/>
                        <a:pt x="8371" y="0"/>
                        <a:pt x="709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3255700" y="391700"/>
                  <a:ext cx="307475" cy="5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9" h="2328" extrusionOk="0">
                      <a:moveTo>
                        <a:pt x="6364" y="1"/>
                      </a:moveTo>
                      <a:cubicBezTo>
                        <a:pt x="4199" y="1"/>
                        <a:pt x="1990" y="546"/>
                        <a:pt x="88" y="1358"/>
                      </a:cubicBezTo>
                      <a:cubicBezTo>
                        <a:pt x="1" y="1393"/>
                        <a:pt x="13" y="1544"/>
                        <a:pt x="108" y="1544"/>
                      </a:cubicBezTo>
                      <a:cubicBezTo>
                        <a:pt x="113" y="1544"/>
                        <a:pt x="119" y="1544"/>
                        <a:pt x="125" y="1543"/>
                      </a:cubicBezTo>
                      <a:cubicBezTo>
                        <a:pt x="2104" y="1134"/>
                        <a:pt x="4012" y="770"/>
                        <a:pt x="5883" y="770"/>
                      </a:cubicBezTo>
                      <a:cubicBezTo>
                        <a:pt x="7813" y="770"/>
                        <a:pt x="9704" y="1157"/>
                        <a:pt x="11595" y="2280"/>
                      </a:cubicBezTo>
                      <a:cubicBezTo>
                        <a:pt x="11650" y="2313"/>
                        <a:pt x="11705" y="2328"/>
                        <a:pt x="11758" y="2328"/>
                      </a:cubicBezTo>
                      <a:cubicBezTo>
                        <a:pt x="12063" y="2328"/>
                        <a:pt x="12298" y="1855"/>
                        <a:pt x="12000" y="1635"/>
                      </a:cubicBezTo>
                      <a:cubicBezTo>
                        <a:pt x="10348" y="471"/>
                        <a:pt x="8375" y="1"/>
                        <a:pt x="636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3109575" y="515625"/>
                  <a:ext cx="119750" cy="4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0" h="18199" extrusionOk="0">
                      <a:moveTo>
                        <a:pt x="54" y="1"/>
                      </a:moveTo>
                      <a:cubicBezTo>
                        <a:pt x="25" y="1"/>
                        <a:pt x="0" y="31"/>
                        <a:pt x="14" y="71"/>
                      </a:cubicBezTo>
                      <a:cubicBezTo>
                        <a:pt x="1581" y="2671"/>
                        <a:pt x="2282" y="5732"/>
                        <a:pt x="2282" y="8756"/>
                      </a:cubicBezTo>
                      <a:cubicBezTo>
                        <a:pt x="2282" y="11836"/>
                        <a:pt x="1397" y="14528"/>
                        <a:pt x="272" y="17331"/>
                      </a:cubicBezTo>
                      <a:cubicBezTo>
                        <a:pt x="98" y="17745"/>
                        <a:pt x="477" y="18199"/>
                        <a:pt x="839" y="18199"/>
                      </a:cubicBezTo>
                      <a:cubicBezTo>
                        <a:pt x="976" y="18199"/>
                        <a:pt x="1111" y="18133"/>
                        <a:pt x="1212" y="17976"/>
                      </a:cubicBezTo>
                      <a:cubicBezTo>
                        <a:pt x="4790" y="12573"/>
                        <a:pt x="3517" y="5087"/>
                        <a:pt x="87" y="16"/>
                      </a:cubicBezTo>
                      <a:cubicBezTo>
                        <a:pt x="77" y="5"/>
                        <a:pt x="65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385200" y="672375"/>
                  <a:ext cx="381200" cy="5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3363" extrusionOk="0">
                      <a:moveTo>
                        <a:pt x="14627" y="1"/>
                      </a:moveTo>
                      <a:cubicBezTo>
                        <a:pt x="14555" y="1"/>
                        <a:pt x="14479" y="22"/>
                        <a:pt x="14402" y="71"/>
                      </a:cubicBezTo>
                      <a:cubicBezTo>
                        <a:pt x="12429" y="1288"/>
                        <a:pt x="10475" y="2523"/>
                        <a:pt x="8760" y="4109"/>
                      </a:cubicBezTo>
                      <a:cubicBezTo>
                        <a:pt x="6916" y="5805"/>
                        <a:pt x="5533" y="7760"/>
                        <a:pt x="4389" y="9973"/>
                      </a:cubicBezTo>
                      <a:cubicBezTo>
                        <a:pt x="2250" y="14030"/>
                        <a:pt x="19" y="18621"/>
                        <a:pt x="1" y="23287"/>
                      </a:cubicBezTo>
                      <a:cubicBezTo>
                        <a:pt x="1" y="23335"/>
                        <a:pt x="46" y="23363"/>
                        <a:pt x="92" y="23363"/>
                      </a:cubicBezTo>
                      <a:cubicBezTo>
                        <a:pt x="134" y="23363"/>
                        <a:pt x="176" y="23340"/>
                        <a:pt x="185" y="23287"/>
                      </a:cubicBezTo>
                      <a:cubicBezTo>
                        <a:pt x="406" y="18750"/>
                        <a:pt x="2601" y="14325"/>
                        <a:pt x="4611" y="10323"/>
                      </a:cubicBezTo>
                      <a:cubicBezTo>
                        <a:pt x="6805" y="5953"/>
                        <a:pt x="10622" y="2984"/>
                        <a:pt x="14863" y="734"/>
                      </a:cubicBezTo>
                      <a:cubicBezTo>
                        <a:pt x="15248" y="534"/>
                        <a:pt x="14991" y="1"/>
                        <a:pt x="1462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967350" y="172325"/>
                  <a:ext cx="1405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7545" extrusionOk="0">
                      <a:moveTo>
                        <a:pt x="226" y="1"/>
                      </a:moveTo>
                      <a:cubicBezTo>
                        <a:pt x="98" y="1"/>
                        <a:pt x="0" y="175"/>
                        <a:pt x="115" y="305"/>
                      </a:cubicBezTo>
                      <a:cubicBezTo>
                        <a:pt x="2217" y="2554"/>
                        <a:pt x="4356" y="4509"/>
                        <a:pt x="5481" y="7496"/>
                      </a:cubicBezTo>
                      <a:cubicBezTo>
                        <a:pt x="5488" y="7531"/>
                        <a:pt x="5511" y="7545"/>
                        <a:pt x="5535" y="7545"/>
                      </a:cubicBezTo>
                      <a:cubicBezTo>
                        <a:pt x="5576" y="7545"/>
                        <a:pt x="5622" y="7506"/>
                        <a:pt x="5610" y="7460"/>
                      </a:cubicBezTo>
                      <a:cubicBezTo>
                        <a:pt x="4910" y="4491"/>
                        <a:pt x="2586" y="1983"/>
                        <a:pt x="336" y="47"/>
                      </a:cubicBezTo>
                      <a:cubicBezTo>
                        <a:pt x="300" y="14"/>
                        <a:pt x="262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8" name="Google Shape;158;p2"/>
              <p:cNvGrpSpPr/>
              <p:nvPr/>
            </p:nvGrpSpPr>
            <p:grpSpPr>
              <a:xfrm>
                <a:off x="2757775" y="130825"/>
                <a:ext cx="860650" cy="792625"/>
                <a:chOff x="2757775" y="130825"/>
                <a:chExt cx="860650" cy="792625"/>
              </a:xfrm>
            </p:grpSpPr>
            <p:sp>
              <p:nvSpPr>
                <p:cNvPr id="159" name="Google Shape;159;p2"/>
                <p:cNvSpPr/>
                <p:nvPr/>
              </p:nvSpPr>
              <p:spPr>
                <a:xfrm>
                  <a:off x="2757775" y="144025"/>
                  <a:ext cx="349375" cy="3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5" h="12288" extrusionOk="0">
                      <a:moveTo>
                        <a:pt x="652" y="0"/>
                      </a:moveTo>
                      <a:cubicBezTo>
                        <a:pt x="199" y="0"/>
                        <a:pt x="1" y="752"/>
                        <a:pt x="477" y="939"/>
                      </a:cubicBezTo>
                      <a:cubicBezTo>
                        <a:pt x="3280" y="2101"/>
                        <a:pt x="5824" y="3373"/>
                        <a:pt x="8185" y="5365"/>
                      </a:cubicBezTo>
                      <a:cubicBezTo>
                        <a:pt x="9328" y="6305"/>
                        <a:pt x="10379" y="7356"/>
                        <a:pt x="11320" y="8499"/>
                      </a:cubicBezTo>
                      <a:cubicBezTo>
                        <a:pt x="12297" y="9661"/>
                        <a:pt x="13016" y="10989"/>
                        <a:pt x="13827" y="12261"/>
                      </a:cubicBezTo>
                      <a:cubicBezTo>
                        <a:pt x="13846" y="12280"/>
                        <a:pt x="13868" y="12288"/>
                        <a:pt x="13890" y="12288"/>
                      </a:cubicBezTo>
                      <a:cubicBezTo>
                        <a:pt x="13934" y="12288"/>
                        <a:pt x="13975" y="12255"/>
                        <a:pt x="13975" y="12206"/>
                      </a:cubicBezTo>
                      <a:cubicBezTo>
                        <a:pt x="13016" y="9384"/>
                        <a:pt x="10932" y="6692"/>
                        <a:pt x="8775" y="4682"/>
                      </a:cubicBezTo>
                      <a:cubicBezTo>
                        <a:pt x="6562" y="2617"/>
                        <a:pt x="3704" y="810"/>
                        <a:pt x="772" y="17"/>
                      </a:cubicBezTo>
                      <a:cubicBezTo>
                        <a:pt x="730" y="5"/>
                        <a:pt x="690" y="0"/>
                        <a:pt x="652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3172600" y="461850"/>
                  <a:ext cx="445825" cy="2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3" h="8190" extrusionOk="0">
                      <a:moveTo>
                        <a:pt x="1687" y="1"/>
                      </a:moveTo>
                      <a:cubicBezTo>
                        <a:pt x="1120" y="1"/>
                        <a:pt x="562" y="54"/>
                        <a:pt x="37" y="194"/>
                      </a:cubicBezTo>
                      <a:cubicBezTo>
                        <a:pt x="0" y="212"/>
                        <a:pt x="0" y="286"/>
                        <a:pt x="37" y="286"/>
                      </a:cubicBezTo>
                      <a:cubicBezTo>
                        <a:pt x="1513" y="599"/>
                        <a:pt x="3062" y="562"/>
                        <a:pt x="4537" y="839"/>
                      </a:cubicBezTo>
                      <a:cubicBezTo>
                        <a:pt x="6196" y="1152"/>
                        <a:pt x="7819" y="1687"/>
                        <a:pt x="9331" y="2406"/>
                      </a:cubicBezTo>
                      <a:cubicBezTo>
                        <a:pt x="10788" y="3107"/>
                        <a:pt x="12153" y="3955"/>
                        <a:pt x="13425" y="4933"/>
                      </a:cubicBezTo>
                      <a:cubicBezTo>
                        <a:pt x="14716" y="5892"/>
                        <a:pt x="15748" y="7072"/>
                        <a:pt x="16966" y="8086"/>
                      </a:cubicBezTo>
                      <a:cubicBezTo>
                        <a:pt x="17055" y="8158"/>
                        <a:pt x="17152" y="8189"/>
                        <a:pt x="17245" y="8189"/>
                      </a:cubicBezTo>
                      <a:cubicBezTo>
                        <a:pt x="17558" y="8189"/>
                        <a:pt x="17832" y="7841"/>
                        <a:pt x="17648" y="7514"/>
                      </a:cubicBezTo>
                      <a:cubicBezTo>
                        <a:pt x="15859" y="4785"/>
                        <a:pt x="12448" y="2867"/>
                        <a:pt x="9479" y="1706"/>
                      </a:cubicBezTo>
                      <a:cubicBezTo>
                        <a:pt x="7911" y="1097"/>
                        <a:pt x="6307" y="636"/>
                        <a:pt x="4647" y="323"/>
                      </a:cubicBezTo>
                      <a:cubicBezTo>
                        <a:pt x="3727" y="169"/>
                        <a:pt x="2693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165325" y="517325"/>
                  <a:ext cx="197225" cy="3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2846" extrusionOk="0">
                      <a:moveTo>
                        <a:pt x="58" y="0"/>
                      </a:moveTo>
                      <a:cubicBezTo>
                        <a:pt x="26" y="0"/>
                        <a:pt x="0" y="60"/>
                        <a:pt x="33" y="77"/>
                      </a:cubicBezTo>
                      <a:cubicBezTo>
                        <a:pt x="1877" y="1773"/>
                        <a:pt x="3463" y="3433"/>
                        <a:pt x="4680" y="5664"/>
                      </a:cubicBezTo>
                      <a:cubicBezTo>
                        <a:pt x="5233" y="6715"/>
                        <a:pt x="5713" y="7822"/>
                        <a:pt x="6063" y="8965"/>
                      </a:cubicBezTo>
                      <a:cubicBezTo>
                        <a:pt x="6414" y="10127"/>
                        <a:pt x="6506" y="11381"/>
                        <a:pt x="6875" y="12542"/>
                      </a:cubicBezTo>
                      <a:cubicBezTo>
                        <a:pt x="6936" y="12743"/>
                        <a:pt x="7134" y="12845"/>
                        <a:pt x="7330" y="12845"/>
                      </a:cubicBezTo>
                      <a:cubicBezTo>
                        <a:pt x="7546" y="12845"/>
                        <a:pt x="7759" y="12720"/>
                        <a:pt x="7778" y="12468"/>
                      </a:cubicBezTo>
                      <a:cubicBezTo>
                        <a:pt x="7889" y="10071"/>
                        <a:pt x="6561" y="7397"/>
                        <a:pt x="5326" y="5424"/>
                      </a:cubicBezTo>
                      <a:cubicBezTo>
                        <a:pt x="4035" y="3359"/>
                        <a:pt x="2191" y="1257"/>
                        <a:pt x="70" y="3"/>
                      </a:cubicBezTo>
                      <a:cubicBezTo>
                        <a:pt x="66" y="1"/>
                        <a:pt x="62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2796075" y="513100"/>
                  <a:ext cx="238700" cy="9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8" h="3844" extrusionOk="0">
                      <a:moveTo>
                        <a:pt x="7324" y="0"/>
                      </a:moveTo>
                      <a:cubicBezTo>
                        <a:pt x="4649" y="0"/>
                        <a:pt x="1547" y="920"/>
                        <a:pt x="236" y="3067"/>
                      </a:cubicBezTo>
                      <a:cubicBezTo>
                        <a:pt x="0" y="3479"/>
                        <a:pt x="386" y="3844"/>
                        <a:pt x="768" y="3844"/>
                      </a:cubicBezTo>
                      <a:cubicBezTo>
                        <a:pt x="864" y="3844"/>
                        <a:pt x="961" y="3820"/>
                        <a:pt x="1047" y="3768"/>
                      </a:cubicBezTo>
                      <a:cubicBezTo>
                        <a:pt x="1674" y="3399"/>
                        <a:pt x="2190" y="2846"/>
                        <a:pt x="2799" y="2440"/>
                      </a:cubicBezTo>
                      <a:cubicBezTo>
                        <a:pt x="3444" y="1979"/>
                        <a:pt x="4145" y="1592"/>
                        <a:pt x="4882" y="1278"/>
                      </a:cubicBezTo>
                      <a:cubicBezTo>
                        <a:pt x="6232" y="654"/>
                        <a:pt x="7550" y="462"/>
                        <a:pt x="8993" y="462"/>
                      </a:cubicBezTo>
                      <a:cubicBezTo>
                        <a:pt x="9128" y="462"/>
                        <a:pt x="9263" y="464"/>
                        <a:pt x="9400" y="467"/>
                      </a:cubicBezTo>
                      <a:cubicBezTo>
                        <a:pt x="9548" y="467"/>
                        <a:pt x="9548" y="246"/>
                        <a:pt x="9419" y="209"/>
                      </a:cubicBezTo>
                      <a:cubicBezTo>
                        <a:pt x="8786" y="72"/>
                        <a:pt x="8072" y="0"/>
                        <a:pt x="732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060125" y="164200"/>
                  <a:ext cx="94525" cy="24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9687" extrusionOk="0">
                      <a:moveTo>
                        <a:pt x="606" y="1"/>
                      </a:moveTo>
                      <a:cubicBezTo>
                        <a:pt x="298" y="1"/>
                        <a:pt x="1" y="329"/>
                        <a:pt x="240" y="648"/>
                      </a:cubicBezTo>
                      <a:cubicBezTo>
                        <a:pt x="2287" y="3230"/>
                        <a:pt x="3227" y="6365"/>
                        <a:pt x="2748" y="9629"/>
                      </a:cubicBezTo>
                      <a:cubicBezTo>
                        <a:pt x="2748" y="9668"/>
                        <a:pt x="2769" y="9686"/>
                        <a:pt x="2791" y="9686"/>
                      </a:cubicBezTo>
                      <a:cubicBezTo>
                        <a:pt x="2811" y="9686"/>
                        <a:pt x="2831" y="9673"/>
                        <a:pt x="2840" y="9647"/>
                      </a:cubicBezTo>
                      <a:cubicBezTo>
                        <a:pt x="3780" y="6365"/>
                        <a:pt x="3080" y="2843"/>
                        <a:pt x="941" y="169"/>
                      </a:cubicBezTo>
                      <a:cubicBezTo>
                        <a:pt x="848" y="50"/>
                        <a:pt x="726" y="1"/>
                        <a:pt x="60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228725" y="270650"/>
                  <a:ext cx="228425" cy="1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5146" extrusionOk="0">
                      <a:moveTo>
                        <a:pt x="8813" y="0"/>
                      </a:moveTo>
                      <a:cubicBezTo>
                        <a:pt x="8798" y="0"/>
                        <a:pt x="8781" y="1"/>
                        <a:pt x="8764" y="4"/>
                      </a:cubicBezTo>
                      <a:cubicBezTo>
                        <a:pt x="7160" y="281"/>
                        <a:pt x="5593" y="1000"/>
                        <a:pt x="4154" y="1775"/>
                      </a:cubicBezTo>
                      <a:cubicBezTo>
                        <a:pt x="2697" y="2586"/>
                        <a:pt x="1056" y="3600"/>
                        <a:pt x="61" y="4983"/>
                      </a:cubicBezTo>
                      <a:cubicBezTo>
                        <a:pt x="0" y="5058"/>
                        <a:pt x="63" y="5146"/>
                        <a:pt x="138" y="5146"/>
                      </a:cubicBezTo>
                      <a:cubicBezTo>
                        <a:pt x="155" y="5146"/>
                        <a:pt x="172" y="5141"/>
                        <a:pt x="190" y="5131"/>
                      </a:cubicBezTo>
                      <a:cubicBezTo>
                        <a:pt x="1536" y="4264"/>
                        <a:pt x="2716" y="3176"/>
                        <a:pt x="4136" y="2402"/>
                      </a:cubicBezTo>
                      <a:cubicBezTo>
                        <a:pt x="5648" y="1553"/>
                        <a:pt x="7234" y="1092"/>
                        <a:pt x="8875" y="521"/>
                      </a:cubicBezTo>
                      <a:cubicBezTo>
                        <a:pt x="9137" y="434"/>
                        <a:pt x="9085" y="0"/>
                        <a:pt x="8813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008900" y="655325"/>
                  <a:ext cx="107025" cy="22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9174" extrusionOk="0">
                      <a:moveTo>
                        <a:pt x="4000" y="1"/>
                      </a:moveTo>
                      <a:cubicBezTo>
                        <a:pt x="3945" y="1"/>
                        <a:pt x="3893" y="29"/>
                        <a:pt x="3893" y="89"/>
                      </a:cubicBezTo>
                      <a:cubicBezTo>
                        <a:pt x="3672" y="3279"/>
                        <a:pt x="2289" y="6026"/>
                        <a:pt x="279" y="8442"/>
                      </a:cubicBezTo>
                      <a:cubicBezTo>
                        <a:pt x="0" y="8776"/>
                        <a:pt x="300" y="9173"/>
                        <a:pt x="630" y="9173"/>
                      </a:cubicBezTo>
                      <a:cubicBezTo>
                        <a:pt x="737" y="9173"/>
                        <a:pt x="848" y="9132"/>
                        <a:pt x="943" y="9032"/>
                      </a:cubicBezTo>
                      <a:cubicBezTo>
                        <a:pt x="3285" y="6690"/>
                        <a:pt x="4280" y="3353"/>
                        <a:pt x="4133" y="107"/>
                      </a:cubicBezTo>
                      <a:cubicBezTo>
                        <a:pt x="4133" y="38"/>
                        <a:pt x="4064" y="1"/>
                        <a:pt x="4000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029025" y="130825"/>
                  <a:ext cx="2577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721" extrusionOk="0">
                      <a:moveTo>
                        <a:pt x="529" y="0"/>
                      </a:moveTo>
                      <a:cubicBezTo>
                        <a:pt x="189" y="0"/>
                        <a:pt x="1" y="497"/>
                        <a:pt x="359" y="692"/>
                      </a:cubicBezTo>
                      <a:cubicBezTo>
                        <a:pt x="409" y="712"/>
                        <a:pt x="457" y="721"/>
                        <a:pt x="502" y="721"/>
                      </a:cubicBezTo>
                      <a:cubicBezTo>
                        <a:pt x="843" y="721"/>
                        <a:pt x="1030" y="224"/>
                        <a:pt x="672" y="29"/>
                      </a:cubicBezTo>
                      <a:cubicBezTo>
                        <a:pt x="623" y="9"/>
                        <a:pt x="575" y="0"/>
                        <a:pt x="52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474200" y="254575"/>
                  <a:ext cx="27675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00" extrusionOk="0">
                      <a:moveTo>
                        <a:pt x="600" y="0"/>
                      </a:moveTo>
                      <a:cubicBezTo>
                        <a:pt x="280" y="0"/>
                        <a:pt x="1" y="714"/>
                        <a:pt x="439" y="777"/>
                      </a:cubicBezTo>
                      <a:lnTo>
                        <a:pt x="550" y="795"/>
                      </a:lnTo>
                      <a:cubicBezTo>
                        <a:pt x="570" y="798"/>
                        <a:pt x="590" y="800"/>
                        <a:pt x="609" y="800"/>
                      </a:cubicBezTo>
                      <a:cubicBezTo>
                        <a:pt x="924" y="800"/>
                        <a:pt x="1106" y="393"/>
                        <a:pt x="863" y="150"/>
                      </a:cubicBezTo>
                      <a:lnTo>
                        <a:pt x="771" y="76"/>
                      </a:lnTo>
                      <a:cubicBezTo>
                        <a:pt x="715" y="23"/>
                        <a:pt x="657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2996750" y="908900"/>
                  <a:ext cx="21225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582" extrusionOk="0">
                      <a:moveTo>
                        <a:pt x="426" y="0"/>
                      </a:moveTo>
                      <a:cubicBezTo>
                        <a:pt x="153" y="0"/>
                        <a:pt x="1" y="405"/>
                        <a:pt x="304" y="549"/>
                      </a:cubicBezTo>
                      <a:cubicBezTo>
                        <a:pt x="351" y="571"/>
                        <a:pt x="397" y="581"/>
                        <a:pt x="439" y="581"/>
                      </a:cubicBezTo>
                      <a:cubicBezTo>
                        <a:pt x="709" y="581"/>
                        <a:pt x="849" y="176"/>
                        <a:pt x="562" y="33"/>
                      </a:cubicBezTo>
                      <a:cubicBezTo>
                        <a:pt x="514" y="10"/>
                        <a:pt x="469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2782125" y="372950"/>
                  <a:ext cx="135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8" h="1010" extrusionOk="0">
                      <a:moveTo>
                        <a:pt x="1247" y="1"/>
                      </a:moveTo>
                      <a:cubicBezTo>
                        <a:pt x="918" y="1"/>
                        <a:pt x="588" y="15"/>
                        <a:pt x="259" y="43"/>
                      </a:cubicBezTo>
                      <a:cubicBezTo>
                        <a:pt x="1" y="80"/>
                        <a:pt x="19" y="467"/>
                        <a:pt x="296" y="467"/>
                      </a:cubicBezTo>
                      <a:cubicBezTo>
                        <a:pt x="639" y="440"/>
                        <a:pt x="983" y="427"/>
                        <a:pt x="1326" y="427"/>
                      </a:cubicBezTo>
                      <a:cubicBezTo>
                        <a:pt x="2640" y="427"/>
                        <a:pt x="3943" y="622"/>
                        <a:pt x="5201" y="1002"/>
                      </a:cubicBezTo>
                      <a:cubicBezTo>
                        <a:pt x="5216" y="1007"/>
                        <a:pt x="5230" y="1009"/>
                        <a:pt x="5243" y="1009"/>
                      </a:cubicBezTo>
                      <a:cubicBezTo>
                        <a:pt x="5378" y="1009"/>
                        <a:pt x="5427" y="776"/>
                        <a:pt x="5293" y="725"/>
                      </a:cubicBezTo>
                      <a:cubicBezTo>
                        <a:pt x="3997" y="249"/>
                        <a:pt x="2629" y="1"/>
                        <a:pt x="124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70;p2"/>
              <p:cNvGrpSpPr/>
              <p:nvPr/>
            </p:nvGrpSpPr>
            <p:grpSpPr>
              <a:xfrm>
                <a:off x="2729100" y="76600"/>
                <a:ext cx="775650" cy="752575"/>
                <a:chOff x="2729100" y="76600"/>
                <a:chExt cx="775650" cy="752575"/>
              </a:xfrm>
            </p:grpSpPr>
            <p:sp>
              <p:nvSpPr>
                <p:cNvPr id="171" name="Google Shape;171;p2"/>
                <p:cNvSpPr/>
                <p:nvPr/>
              </p:nvSpPr>
              <p:spPr>
                <a:xfrm>
                  <a:off x="3143000" y="76600"/>
                  <a:ext cx="114450" cy="3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8" h="14993" extrusionOk="0">
                      <a:moveTo>
                        <a:pt x="3112" y="1"/>
                      </a:moveTo>
                      <a:cubicBezTo>
                        <a:pt x="2828" y="1"/>
                        <a:pt x="2505" y="262"/>
                        <a:pt x="2586" y="630"/>
                      </a:cubicBezTo>
                      <a:cubicBezTo>
                        <a:pt x="3194" y="3083"/>
                        <a:pt x="3268" y="5646"/>
                        <a:pt x="2807" y="8117"/>
                      </a:cubicBezTo>
                      <a:cubicBezTo>
                        <a:pt x="2346" y="10588"/>
                        <a:pt x="1277" y="12708"/>
                        <a:pt x="41" y="14847"/>
                      </a:cubicBezTo>
                      <a:cubicBezTo>
                        <a:pt x="1" y="14915"/>
                        <a:pt x="69" y="14993"/>
                        <a:pt x="138" y="14993"/>
                      </a:cubicBezTo>
                      <a:cubicBezTo>
                        <a:pt x="163" y="14993"/>
                        <a:pt x="188" y="14983"/>
                        <a:pt x="207" y="14958"/>
                      </a:cubicBezTo>
                      <a:cubicBezTo>
                        <a:pt x="3563" y="11141"/>
                        <a:pt x="4577" y="5185"/>
                        <a:pt x="3490" y="317"/>
                      </a:cubicBezTo>
                      <a:cubicBezTo>
                        <a:pt x="3441" y="95"/>
                        <a:pt x="3283" y="1"/>
                        <a:pt x="311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2749925" y="511100"/>
                  <a:ext cx="3280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12380" extrusionOk="0">
                      <a:moveTo>
                        <a:pt x="12971" y="0"/>
                      </a:moveTo>
                      <a:cubicBezTo>
                        <a:pt x="12930" y="0"/>
                        <a:pt x="12889" y="20"/>
                        <a:pt x="12869" y="68"/>
                      </a:cubicBezTo>
                      <a:cubicBezTo>
                        <a:pt x="11707" y="2963"/>
                        <a:pt x="10103" y="5212"/>
                        <a:pt x="7595" y="7093"/>
                      </a:cubicBezTo>
                      <a:cubicBezTo>
                        <a:pt x="6544" y="7868"/>
                        <a:pt x="5438" y="8587"/>
                        <a:pt x="4294" y="9232"/>
                      </a:cubicBezTo>
                      <a:cubicBezTo>
                        <a:pt x="3059" y="9933"/>
                        <a:pt x="1639" y="10486"/>
                        <a:pt x="496" y="11334"/>
                      </a:cubicBezTo>
                      <a:cubicBezTo>
                        <a:pt x="0" y="11665"/>
                        <a:pt x="289" y="12380"/>
                        <a:pt x="805" y="12380"/>
                      </a:cubicBezTo>
                      <a:cubicBezTo>
                        <a:pt x="865" y="12380"/>
                        <a:pt x="928" y="12370"/>
                        <a:pt x="994" y="12349"/>
                      </a:cubicBezTo>
                      <a:cubicBezTo>
                        <a:pt x="2377" y="11888"/>
                        <a:pt x="3723" y="11003"/>
                        <a:pt x="4977" y="10247"/>
                      </a:cubicBezTo>
                      <a:cubicBezTo>
                        <a:pt x="6267" y="9490"/>
                        <a:pt x="7466" y="8605"/>
                        <a:pt x="8591" y="7628"/>
                      </a:cubicBezTo>
                      <a:cubicBezTo>
                        <a:pt x="10748" y="5673"/>
                        <a:pt x="12611" y="3055"/>
                        <a:pt x="13109" y="141"/>
                      </a:cubicBezTo>
                      <a:cubicBezTo>
                        <a:pt x="13120" y="60"/>
                        <a:pt x="13044" y="0"/>
                        <a:pt x="1297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2787750" y="278400"/>
                  <a:ext cx="245550" cy="1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2" h="5664" extrusionOk="0">
                      <a:moveTo>
                        <a:pt x="416" y="1"/>
                      </a:moveTo>
                      <a:cubicBezTo>
                        <a:pt x="141" y="1"/>
                        <a:pt x="0" y="457"/>
                        <a:pt x="310" y="543"/>
                      </a:cubicBezTo>
                      <a:cubicBezTo>
                        <a:pt x="3777" y="1723"/>
                        <a:pt x="6967" y="3180"/>
                        <a:pt x="9752" y="5651"/>
                      </a:cubicBezTo>
                      <a:cubicBezTo>
                        <a:pt x="9761" y="5659"/>
                        <a:pt x="9770" y="5663"/>
                        <a:pt x="9778" y="5663"/>
                      </a:cubicBezTo>
                      <a:cubicBezTo>
                        <a:pt x="9803" y="5663"/>
                        <a:pt x="9821" y="5628"/>
                        <a:pt x="9807" y="5614"/>
                      </a:cubicBezTo>
                      <a:cubicBezTo>
                        <a:pt x="7262" y="2995"/>
                        <a:pt x="4072" y="819"/>
                        <a:pt x="476" y="8"/>
                      </a:cubicBezTo>
                      <a:cubicBezTo>
                        <a:pt x="456" y="3"/>
                        <a:pt x="435" y="1"/>
                        <a:pt x="41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3237250" y="526100"/>
                  <a:ext cx="241200" cy="2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8" h="8167" extrusionOk="0">
                      <a:moveTo>
                        <a:pt x="76" y="0"/>
                      </a:moveTo>
                      <a:cubicBezTo>
                        <a:pt x="28" y="0"/>
                        <a:pt x="0" y="96"/>
                        <a:pt x="51" y="113"/>
                      </a:cubicBezTo>
                      <a:cubicBezTo>
                        <a:pt x="4053" y="1459"/>
                        <a:pt x="6708" y="4059"/>
                        <a:pt x="8479" y="7839"/>
                      </a:cubicBezTo>
                      <a:cubicBezTo>
                        <a:pt x="8582" y="8068"/>
                        <a:pt x="8787" y="8166"/>
                        <a:pt x="8988" y="8166"/>
                      </a:cubicBezTo>
                      <a:cubicBezTo>
                        <a:pt x="9323" y="8166"/>
                        <a:pt x="9647" y="7892"/>
                        <a:pt x="9474" y="7489"/>
                      </a:cubicBezTo>
                      <a:cubicBezTo>
                        <a:pt x="7944" y="3727"/>
                        <a:pt x="4053" y="758"/>
                        <a:pt x="88" y="2"/>
                      </a:cubicBezTo>
                      <a:cubicBezTo>
                        <a:pt x="84" y="1"/>
                        <a:pt x="80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2729100" y="262950"/>
                  <a:ext cx="3005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" h="900" extrusionOk="0">
                      <a:moveTo>
                        <a:pt x="481" y="0"/>
                      </a:moveTo>
                      <a:cubicBezTo>
                        <a:pt x="326" y="0"/>
                        <a:pt x="175" y="89"/>
                        <a:pt x="93" y="239"/>
                      </a:cubicBezTo>
                      <a:cubicBezTo>
                        <a:pt x="1" y="442"/>
                        <a:pt x="93" y="681"/>
                        <a:pt x="296" y="792"/>
                      </a:cubicBezTo>
                      <a:lnTo>
                        <a:pt x="388" y="847"/>
                      </a:lnTo>
                      <a:cubicBezTo>
                        <a:pt x="460" y="883"/>
                        <a:pt x="530" y="899"/>
                        <a:pt x="594" y="899"/>
                      </a:cubicBezTo>
                      <a:cubicBezTo>
                        <a:pt x="990" y="899"/>
                        <a:pt x="1201" y="295"/>
                        <a:pt x="757" y="73"/>
                      </a:cubicBezTo>
                      <a:lnTo>
                        <a:pt x="646" y="36"/>
                      </a:lnTo>
                      <a:cubicBezTo>
                        <a:pt x="593" y="12"/>
                        <a:pt x="537" y="0"/>
                        <a:pt x="48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482300" y="755250"/>
                  <a:ext cx="22450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622" extrusionOk="0">
                      <a:moveTo>
                        <a:pt x="429" y="1"/>
                      </a:moveTo>
                      <a:cubicBezTo>
                        <a:pt x="147" y="1"/>
                        <a:pt x="0" y="432"/>
                        <a:pt x="318" y="591"/>
                      </a:cubicBezTo>
                      <a:cubicBezTo>
                        <a:pt x="365" y="612"/>
                        <a:pt x="410" y="622"/>
                        <a:pt x="453" y="622"/>
                      </a:cubicBezTo>
                      <a:cubicBezTo>
                        <a:pt x="742" y="622"/>
                        <a:pt x="898" y="183"/>
                        <a:pt x="576" y="38"/>
                      </a:cubicBezTo>
                      <a:cubicBezTo>
                        <a:pt x="524" y="12"/>
                        <a:pt x="47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2979375" y="619125"/>
                  <a:ext cx="99925" cy="1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7" h="7163" extrusionOk="0">
                      <a:moveTo>
                        <a:pt x="3926" y="1"/>
                      </a:moveTo>
                      <a:cubicBezTo>
                        <a:pt x="3896" y="1"/>
                        <a:pt x="3865" y="20"/>
                        <a:pt x="3857" y="62"/>
                      </a:cubicBezTo>
                      <a:cubicBezTo>
                        <a:pt x="3175" y="2551"/>
                        <a:pt x="1921" y="4856"/>
                        <a:pt x="169" y="6755"/>
                      </a:cubicBezTo>
                      <a:cubicBezTo>
                        <a:pt x="1" y="6938"/>
                        <a:pt x="174" y="7163"/>
                        <a:pt x="364" y="7163"/>
                      </a:cubicBezTo>
                      <a:cubicBezTo>
                        <a:pt x="423" y="7163"/>
                        <a:pt x="485" y="7140"/>
                        <a:pt x="538" y="7087"/>
                      </a:cubicBezTo>
                      <a:cubicBezTo>
                        <a:pt x="2326" y="5133"/>
                        <a:pt x="3525" y="2698"/>
                        <a:pt x="3986" y="80"/>
                      </a:cubicBezTo>
                      <a:cubicBezTo>
                        <a:pt x="3996" y="29"/>
                        <a:pt x="3962" y="1"/>
                        <a:pt x="39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222000" y="613450"/>
                  <a:ext cx="79700" cy="2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8629" extrusionOk="0">
                      <a:moveTo>
                        <a:pt x="119" y="0"/>
                      </a:moveTo>
                      <a:cubicBezTo>
                        <a:pt x="60" y="0"/>
                        <a:pt x="0" y="57"/>
                        <a:pt x="53" y="123"/>
                      </a:cubicBezTo>
                      <a:cubicBezTo>
                        <a:pt x="1786" y="2612"/>
                        <a:pt x="2487" y="5452"/>
                        <a:pt x="2671" y="8439"/>
                      </a:cubicBezTo>
                      <a:cubicBezTo>
                        <a:pt x="2680" y="8568"/>
                        <a:pt x="2773" y="8629"/>
                        <a:pt x="2870" y="8629"/>
                      </a:cubicBezTo>
                      <a:cubicBezTo>
                        <a:pt x="2980" y="8629"/>
                        <a:pt x="3096" y="8550"/>
                        <a:pt x="3096" y="8402"/>
                      </a:cubicBezTo>
                      <a:cubicBezTo>
                        <a:pt x="3188" y="5360"/>
                        <a:pt x="1971" y="2446"/>
                        <a:pt x="182" y="30"/>
                      </a:cubicBezTo>
                      <a:cubicBezTo>
                        <a:pt x="166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3244150" y="170750"/>
                  <a:ext cx="67700" cy="1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6514" extrusionOk="0">
                      <a:moveTo>
                        <a:pt x="2239" y="1"/>
                      </a:moveTo>
                      <a:cubicBezTo>
                        <a:pt x="2160" y="1"/>
                        <a:pt x="2080" y="56"/>
                        <a:pt x="2080" y="165"/>
                      </a:cubicBezTo>
                      <a:cubicBezTo>
                        <a:pt x="2173" y="2470"/>
                        <a:pt x="1619" y="4738"/>
                        <a:pt x="15" y="6471"/>
                      </a:cubicBezTo>
                      <a:cubicBezTo>
                        <a:pt x="0" y="6486"/>
                        <a:pt x="22" y="6513"/>
                        <a:pt x="40" y="6513"/>
                      </a:cubicBezTo>
                      <a:cubicBezTo>
                        <a:pt x="44" y="6513"/>
                        <a:pt x="49" y="6512"/>
                        <a:pt x="52" y="6508"/>
                      </a:cubicBezTo>
                      <a:cubicBezTo>
                        <a:pt x="1712" y="4775"/>
                        <a:pt x="2707" y="2581"/>
                        <a:pt x="2394" y="128"/>
                      </a:cubicBezTo>
                      <a:cubicBezTo>
                        <a:pt x="2377" y="42"/>
                        <a:pt x="2308" y="1"/>
                        <a:pt x="223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2903275" y="593850"/>
                  <a:ext cx="6962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389" extrusionOk="0">
                      <a:moveTo>
                        <a:pt x="2602" y="1"/>
                      </a:moveTo>
                      <a:cubicBezTo>
                        <a:pt x="2571" y="1"/>
                        <a:pt x="2540" y="13"/>
                        <a:pt x="2512" y="40"/>
                      </a:cubicBezTo>
                      <a:cubicBezTo>
                        <a:pt x="1830" y="814"/>
                        <a:pt x="1037" y="1515"/>
                        <a:pt x="170" y="2068"/>
                      </a:cubicBezTo>
                      <a:cubicBezTo>
                        <a:pt x="0" y="2177"/>
                        <a:pt x="116" y="2389"/>
                        <a:pt x="266" y="2389"/>
                      </a:cubicBezTo>
                      <a:cubicBezTo>
                        <a:pt x="295" y="2389"/>
                        <a:pt x="325" y="2381"/>
                        <a:pt x="355" y="2363"/>
                      </a:cubicBezTo>
                      <a:cubicBezTo>
                        <a:pt x="1277" y="1810"/>
                        <a:pt x="2088" y="1073"/>
                        <a:pt x="2715" y="206"/>
                      </a:cubicBezTo>
                      <a:cubicBezTo>
                        <a:pt x="2785" y="109"/>
                        <a:pt x="2697" y="1"/>
                        <a:pt x="260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rot="-1358797">
              <a:off x="176560" y="1035070"/>
              <a:ext cx="694699" cy="466627"/>
              <a:chOff x="2727950" y="1021625"/>
              <a:chExt cx="766450" cy="514875"/>
            </a:xfrm>
          </p:grpSpPr>
          <p:grpSp>
            <p:nvGrpSpPr>
              <p:cNvPr id="182" name="Google Shape;182;p2"/>
              <p:cNvGrpSpPr/>
              <p:nvPr/>
            </p:nvGrpSpPr>
            <p:grpSpPr>
              <a:xfrm>
                <a:off x="3089450" y="1080375"/>
                <a:ext cx="404825" cy="455825"/>
                <a:chOff x="3089450" y="1080375"/>
                <a:chExt cx="404825" cy="455825"/>
              </a:xfrm>
            </p:grpSpPr>
            <p:sp>
              <p:nvSpPr>
                <p:cNvPr id="183" name="Google Shape;183;p2"/>
                <p:cNvSpPr/>
                <p:nvPr/>
              </p:nvSpPr>
              <p:spPr>
                <a:xfrm>
                  <a:off x="3308400" y="1308350"/>
                  <a:ext cx="80900" cy="2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9114" extrusionOk="0">
                      <a:moveTo>
                        <a:pt x="62" y="1"/>
                      </a:moveTo>
                      <a:cubicBezTo>
                        <a:pt x="30" y="1"/>
                        <a:pt x="1" y="40"/>
                        <a:pt x="27" y="79"/>
                      </a:cubicBezTo>
                      <a:cubicBezTo>
                        <a:pt x="1945" y="2532"/>
                        <a:pt x="2258" y="5519"/>
                        <a:pt x="1318" y="8432"/>
                      </a:cubicBezTo>
                      <a:cubicBezTo>
                        <a:pt x="1198" y="8816"/>
                        <a:pt x="1521" y="9113"/>
                        <a:pt x="1819" y="9113"/>
                      </a:cubicBezTo>
                      <a:cubicBezTo>
                        <a:pt x="1979" y="9113"/>
                        <a:pt x="2132" y="9027"/>
                        <a:pt x="2203" y="8820"/>
                      </a:cubicBezTo>
                      <a:cubicBezTo>
                        <a:pt x="3235" y="5777"/>
                        <a:pt x="2295" y="2310"/>
                        <a:pt x="101" y="24"/>
                      </a:cubicBezTo>
                      <a:cubicBezTo>
                        <a:pt x="90" y="7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3089450" y="1300875"/>
                  <a:ext cx="191150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5967" extrusionOk="0">
                      <a:moveTo>
                        <a:pt x="7512" y="0"/>
                      </a:moveTo>
                      <a:cubicBezTo>
                        <a:pt x="7468" y="0"/>
                        <a:pt x="7424" y="21"/>
                        <a:pt x="7402" y="65"/>
                      </a:cubicBezTo>
                      <a:cubicBezTo>
                        <a:pt x="6074" y="2923"/>
                        <a:pt x="3640" y="4730"/>
                        <a:pt x="524" y="5136"/>
                      </a:cubicBezTo>
                      <a:cubicBezTo>
                        <a:pt x="1" y="5208"/>
                        <a:pt x="60" y="5967"/>
                        <a:pt x="579" y="5967"/>
                      </a:cubicBezTo>
                      <a:cubicBezTo>
                        <a:pt x="591" y="5967"/>
                        <a:pt x="603" y="5966"/>
                        <a:pt x="616" y="5965"/>
                      </a:cubicBezTo>
                      <a:cubicBezTo>
                        <a:pt x="3824" y="5670"/>
                        <a:pt x="6775" y="3255"/>
                        <a:pt x="7623" y="138"/>
                      </a:cubicBezTo>
                      <a:cubicBezTo>
                        <a:pt x="7645" y="49"/>
                        <a:pt x="7580" y="0"/>
                        <a:pt x="7512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3141650" y="1230875"/>
                  <a:ext cx="8075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908" extrusionOk="0">
                      <a:moveTo>
                        <a:pt x="263" y="0"/>
                      </a:moveTo>
                      <a:cubicBezTo>
                        <a:pt x="49" y="0"/>
                        <a:pt x="1" y="309"/>
                        <a:pt x="206" y="412"/>
                      </a:cubicBezTo>
                      <a:cubicBezTo>
                        <a:pt x="885" y="789"/>
                        <a:pt x="1787" y="907"/>
                        <a:pt x="2608" y="907"/>
                      </a:cubicBezTo>
                      <a:cubicBezTo>
                        <a:pt x="2789" y="907"/>
                        <a:pt x="2967" y="901"/>
                        <a:pt x="3138" y="891"/>
                      </a:cubicBezTo>
                      <a:cubicBezTo>
                        <a:pt x="3230" y="891"/>
                        <a:pt x="3230" y="762"/>
                        <a:pt x="3138" y="744"/>
                      </a:cubicBezTo>
                      <a:cubicBezTo>
                        <a:pt x="2658" y="633"/>
                        <a:pt x="2179" y="523"/>
                        <a:pt x="1718" y="412"/>
                      </a:cubicBezTo>
                      <a:cubicBezTo>
                        <a:pt x="1257" y="283"/>
                        <a:pt x="796" y="98"/>
                        <a:pt x="316" y="6"/>
                      </a:cubicBezTo>
                      <a:cubicBezTo>
                        <a:pt x="298" y="2"/>
                        <a:pt x="280" y="0"/>
                        <a:pt x="26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3357300" y="1128400"/>
                  <a:ext cx="53200" cy="11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8" h="4436" extrusionOk="0">
                      <a:moveTo>
                        <a:pt x="1705" y="0"/>
                      </a:moveTo>
                      <a:cubicBezTo>
                        <a:pt x="1580" y="0"/>
                        <a:pt x="1454" y="78"/>
                        <a:pt x="1427" y="233"/>
                      </a:cubicBezTo>
                      <a:cubicBezTo>
                        <a:pt x="1243" y="934"/>
                        <a:pt x="1261" y="1653"/>
                        <a:pt x="1021" y="2353"/>
                      </a:cubicBezTo>
                      <a:cubicBezTo>
                        <a:pt x="818" y="3054"/>
                        <a:pt x="468" y="3718"/>
                        <a:pt x="44" y="4308"/>
                      </a:cubicBezTo>
                      <a:cubicBezTo>
                        <a:pt x="0" y="4366"/>
                        <a:pt x="37" y="4436"/>
                        <a:pt x="81" y="4436"/>
                      </a:cubicBezTo>
                      <a:cubicBezTo>
                        <a:pt x="93" y="4436"/>
                        <a:pt x="106" y="4431"/>
                        <a:pt x="118" y="4419"/>
                      </a:cubicBezTo>
                      <a:cubicBezTo>
                        <a:pt x="708" y="3902"/>
                        <a:pt x="1187" y="3275"/>
                        <a:pt x="1519" y="2575"/>
                      </a:cubicBezTo>
                      <a:cubicBezTo>
                        <a:pt x="1814" y="1911"/>
                        <a:pt x="2128" y="970"/>
                        <a:pt x="1980" y="251"/>
                      </a:cubicBezTo>
                      <a:cubicBezTo>
                        <a:pt x="1961" y="83"/>
                        <a:pt x="1834" y="0"/>
                        <a:pt x="170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3433225" y="1263725"/>
                  <a:ext cx="61050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718" extrusionOk="0">
                      <a:moveTo>
                        <a:pt x="2229" y="0"/>
                      </a:moveTo>
                      <a:cubicBezTo>
                        <a:pt x="2222" y="0"/>
                        <a:pt x="2215" y="1"/>
                        <a:pt x="2207" y="2"/>
                      </a:cubicBezTo>
                      <a:cubicBezTo>
                        <a:pt x="1912" y="94"/>
                        <a:pt x="1617" y="186"/>
                        <a:pt x="1340" y="333"/>
                      </a:cubicBezTo>
                      <a:cubicBezTo>
                        <a:pt x="1060" y="410"/>
                        <a:pt x="780" y="451"/>
                        <a:pt x="506" y="451"/>
                      </a:cubicBezTo>
                      <a:cubicBezTo>
                        <a:pt x="383" y="451"/>
                        <a:pt x="262" y="443"/>
                        <a:pt x="142" y="426"/>
                      </a:cubicBezTo>
                      <a:cubicBezTo>
                        <a:pt x="136" y="425"/>
                        <a:pt x="130" y="424"/>
                        <a:pt x="125" y="424"/>
                      </a:cubicBezTo>
                      <a:cubicBezTo>
                        <a:pt x="28" y="424"/>
                        <a:pt x="0" y="574"/>
                        <a:pt x="105" y="592"/>
                      </a:cubicBezTo>
                      <a:cubicBezTo>
                        <a:pt x="384" y="661"/>
                        <a:pt x="737" y="718"/>
                        <a:pt x="1090" y="718"/>
                      </a:cubicBezTo>
                      <a:cubicBezTo>
                        <a:pt x="1578" y="718"/>
                        <a:pt x="2066" y="610"/>
                        <a:pt x="2355" y="278"/>
                      </a:cubicBezTo>
                      <a:cubicBezTo>
                        <a:pt x="2442" y="156"/>
                        <a:pt x="2364" y="0"/>
                        <a:pt x="222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3221575" y="1101975"/>
                  <a:ext cx="54325" cy="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" h="3930" extrusionOk="0">
                      <a:moveTo>
                        <a:pt x="265" y="0"/>
                      </a:moveTo>
                      <a:cubicBezTo>
                        <a:pt x="125" y="0"/>
                        <a:pt x="0" y="147"/>
                        <a:pt x="107" y="294"/>
                      </a:cubicBezTo>
                      <a:cubicBezTo>
                        <a:pt x="955" y="1401"/>
                        <a:pt x="1637" y="2618"/>
                        <a:pt x="2117" y="3908"/>
                      </a:cubicBezTo>
                      <a:cubicBezTo>
                        <a:pt x="2125" y="3924"/>
                        <a:pt x="2136" y="3930"/>
                        <a:pt x="2146" y="3930"/>
                      </a:cubicBezTo>
                      <a:cubicBezTo>
                        <a:pt x="2160" y="3930"/>
                        <a:pt x="2172" y="3919"/>
                        <a:pt x="2172" y="3908"/>
                      </a:cubicBezTo>
                      <a:cubicBezTo>
                        <a:pt x="1988" y="2470"/>
                        <a:pt x="1379" y="1142"/>
                        <a:pt x="420" y="73"/>
                      </a:cubicBezTo>
                      <a:cubicBezTo>
                        <a:pt x="374" y="22"/>
                        <a:pt x="319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3384925" y="1080375"/>
                  <a:ext cx="29725" cy="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02" extrusionOk="0">
                      <a:moveTo>
                        <a:pt x="686" y="1"/>
                      </a:moveTo>
                      <a:cubicBezTo>
                        <a:pt x="632" y="1"/>
                        <a:pt x="577" y="11"/>
                        <a:pt x="525" y="33"/>
                      </a:cubicBezTo>
                      <a:cubicBezTo>
                        <a:pt x="451" y="52"/>
                        <a:pt x="396" y="89"/>
                        <a:pt x="322" y="144"/>
                      </a:cubicBezTo>
                      <a:cubicBezTo>
                        <a:pt x="1" y="394"/>
                        <a:pt x="180" y="902"/>
                        <a:pt x="576" y="902"/>
                      </a:cubicBezTo>
                      <a:cubicBezTo>
                        <a:pt x="589" y="902"/>
                        <a:pt x="603" y="901"/>
                        <a:pt x="617" y="900"/>
                      </a:cubicBezTo>
                      <a:cubicBezTo>
                        <a:pt x="691" y="900"/>
                        <a:pt x="783" y="881"/>
                        <a:pt x="857" y="863"/>
                      </a:cubicBezTo>
                      <a:cubicBezTo>
                        <a:pt x="1078" y="771"/>
                        <a:pt x="1189" y="513"/>
                        <a:pt x="1096" y="291"/>
                      </a:cubicBezTo>
                      <a:cubicBezTo>
                        <a:pt x="1026" y="109"/>
                        <a:pt x="859" y="1"/>
                        <a:pt x="686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" name="Google Shape;190;p2"/>
              <p:cNvGrpSpPr/>
              <p:nvPr/>
            </p:nvGrpSpPr>
            <p:grpSpPr>
              <a:xfrm>
                <a:off x="3046225" y="1021975"/>
                <a:ext cx="446100" cy="514525"/>
                <a:chOff x="3046225" y="1021975"/>
                <a:chExt cx="446100" cy="514525"/>
              </a:xfrm>
            </p:grpSpPr>
            <p:sp>
              <p:nvSpPr>
                <p:cNvPr id="191" name="Google Shape;191;p2"/>
                <p:cNvSpPr/>
                <p:nvPr/>
              </p:nvSpPr>
              <p:spPr>
                <a:xfrm>
                  <a:off x="3393600" y="1402475"/>
                  <a:ext cx="20125" cy="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446" extrusionOk="0">
                      <a:moveTo>
                        <a:pt x="36" y="0"/>
                      </a:moveTo>
                      <a:cubicBezTo>
                        <a:pt x="17" y="0"/>
                        <a:pt x="0" y="16"/>
                        <a:pt x="12" y="39"/>
                      </a:cubicBezTo>
                      <a:cubicBezTo>
                        <a:pt x="454" y="1053"/>
                        <a:pt x="583" y="2196"/>
                        <a:pt x="325" y="3284"/>
                      </a:cubicBezTo>
                      <a:cubicBezTo>
                        <a:pt x="304" y="3389"/>
                        <a:pt x="384" y="3446"/>
                        <a:pt x="463" y="3446"/>
                      </a:cubicBezTo>
                      <a:cubicBezTo>
                        <a:pt x="524" y="3446"/>
                        <a:pt x="586" y="3412"/>
                        <a:pt x="602" y="3340"/>
                      </a:cubicBezTo>
                      <a:cubicBezTo>
                        <a:pt x="805" y="2196"/>
                        <a:pt x="620" y="1035"/>
                        <a:pt x="67" y="20"/>
                      </a:cubicBezTo>
                      <a:cubicBezTo>
                        <a:pt x="60" y="6"/>
                        <a:pt x="48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3131875" y="1086225"/>
                  <a:ext cx="141525" cy="1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7692" extrusionOk="0">
                      <a:moveTo>
                        <a:pt x="680" y="1"/>
                      </a:moveTo>
                      <a:cubicBezTo>
                        <a:pt x="303" y="1"/>
                        <a:pt x="0" y="482"/>
                        <a:pt x="394" y="740"/>
                      </a:cubicBezTo>
                      <a:cubicBezTo>
                        <a:pt x="2976" y="2473"/>
                        <a:pt x="4451" y="4686"/>
                        <a:pt x="5428" y="7618"/>
                      </a:cubicBezTo>
                      <a:cubicBezTo>
                        <a:pt x="5443" y="7669"/>
                        <a:pt x="5484" y="7691"/>
                        <a:pt x="5526" y="7691"/>
                      </a:cubicBezTo>
                      <a:cubicBezTo>
                        <a:pt x="5591" y="7691"/>
                        <a:pt x="5661" y="7640"/>
                        <a:pt x="5649" y="7563"/>
                      </a:cubicBezTo>
                      <a:cubicBezTo>
                        <a:pt x="5410" y="4594"/>
                        <a:pt x="3437" y="1643"/>
                        <a:pt x="929" y="76"/>
                      </a:cubicBezTo>
                      <a:cubicBezTo>
                        <a:pt x="847" y="23"/>
                        <a:pt x="761" y="1"/>
                        <a:pt x="68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3294425" y="1021975"/>
                  <a:ext cx="69975" cy="2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9857" extrusionOk="0">
                      <a:moveTo>
                        <a:pt x="1260" y="1"/>
                      </a:moveTo>
                      <a:cubicBezTo>
                        <a:pt x="993" y="1"/>
                        <a:pt x="719" y="245"/>
                        <a:pt x="862" y="544"/>
                      </a:cubicBezTo>
                      <a:cubicBezTo>
                        <a:pt x="1618" y="2019"/>
                        <a:pt x="1913" y="3715"/>
                        <a:pt x="1711" y="5375"/>
                      </a:cubicBezTo>
                      <a:cubicBezTo>
                        <a:pt x="1471" y="7016"/>
                        <a:pt x="752" y="8289"/>
                        <a:pt x="14" y="9727"/>
                      </a:cubicBezTo>
                      <a:cubicBezTo>
                        <a:pt x="0" y="9797"/>
                        <a:pt x="50" y="9857"/>
                        <a:pt x="107" y="9857"/>
                      </a:cubicBezTo>
                      <a:cubicBezTo>
                        <a:pt x="125" y="9857"/>
                        <a:pt x="144" y="9851"/>
                        <a:pt x="162" y="9838"/>
                      </a:cubicBezTo>
                      <a:cubicBezTo>
                        <a:pt x="2743" y="7606"/>
                        <a:pt x="2799" y="3162"/>
                        <a:pt x="1618" y="249"/>
                      </a:cubicBezTo>
                      <a:cubicBezTo>
                        <a:pt x="1547" y="73"/>
                        <a:pt x="14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3310450" y="1170250"/>
                  <a:ext cx="181875" cy="1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5" h="4497" extrusionOk="0">
                      <a:moveTo>
                        <a:pt x="6659" y="0"/>
                      </a:moveTo>
                      <a:cubicBezTo>
                        <a:pt x="6502" y="0"/>
                        <a:pt x="6353" y="81"/>
                        <a:pt x="6288" y="274"/>
                      </a:cubicBezTo>
                      <a:cubicBezTo>
                        <a:pt x="5458" y="2763"/>
                        <a:pt x="2176" y="3427"/>
                        <a:pt x="37" y="4441"/>
                      </a:cubicBezTo>
                      <a:cubicBezTo>
                        <a:pt x="0" y="4441"/>
                        <a:pt x="19" y="4497"/>
                        <a:pt x="55" y="4497"/>
                      </a:cubicBezTo>
                      <a:cubicBezTo>
                        <a:pt x="2582" y="3870"/>
                        <a:pt x="6030" y="3353"/>
                        <a:pt x="7118" y="643"/>
                      </a:cubicBezTo>
                      <a:cubicBezTo>
                        <a:pt x="7274" y="282"/>
                        <a:pt x="6953" y="0"/>
                        <a:pt x="665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3357725" y="1323900"/>
                  <a:ext cx="94300" cy="12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5038" extrusionOk="0">
                      <a:moveTo>
                        <a:pt x="43" y="0"/>
                      </a:moveTo>
                      <a:cubicBezTo>
                        <a:pt x="16" y="0"/>
                        <a:pt x="1" y="54"/>
                        <a:pt x="45" y="84"/>
                      </a:cubicBezTo>
                      <a:cubicBezTo>
                        <a:pt x="1926" y="1006"/>
                        <a:pt x="2867" y="2666"/>
                        <a:pt x="3014" y="4712"/>
                      </a:cubicBezTo>
                      <a:cubicBezTo>
                        <a:pt x="3031" y="4934"/>
                        <a:pt x="3198" y="5037"/>
                        <a:pt x="3368" y="5037"/>
                      </a:cubicBezTo>
                      <a:cubicBezTo>
                        <a:pt x="3567" y="5037"/>
                        <a:pt x="3772" y="4897"/>
                        <a:pt x="3752" y="4639"/>
                      </a:cubicBezTo>
                      <a:cubicBezTo>
                        <a:pt x="3623" y="2518"/>
                        <a:pt x="2055" y="674"/>
                        <a:pt x="64" y="10"/>
                      </a:cubicBezTo>
                      <a:cubicBezTo>
                        <a:pt x="57" y="3"/>
                        <a:pt x="50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3046225" y="1254050"/>
                  <a:ext cx="199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2222" extrusionOk="0">
                      <a:moveTo>
                        <a:pt x="549" y="1"/>
                      </a:moveTo>
                      <a:cubicBezTo>
                        <a:pt x="182" y="1"/>
                        <a:pt x="0" y="549"/>
                        <a:pt x="298" y="831"/>
                      </a:cubicBezTo>
                      <a:cubicBezTo>
                        <a:pt x="1276" y="1818"/>
                        <a:pt x="2716" y="2221"/>
                        <a:pt x="4178" y="2221"/>
                      </a:cubicBezTo>
                      <a:cubicBezTo>
                        <a:pt x="5502" y="2221"/>
                        <a:pt x="6843" y="1891"/>
                        <a:pt x="7877" y="1366"/>
                      </a:cubicBezTo>
                      <a:cubicBezTo>
                        <a:pt x="7963" y="1314"/>
                        <a:pt x="7920" y="1198"/>
                        <a:pt x="7839" y="1198"/>
                      </a:cubicBezTo>
                      <a:cubicBezTo>
                        <a:pt x="7833" y="1198"/>
                        <a:pt x="7828" y="1199"/>
                        <a:pt x="7822" y="1200"/>
                      </a:cubicBezTo>
                      <a:cubicBezTo>
                        <a:pt x="7017" y="1517"/>
                        <a:pt x="6156" y="1681"/>
                        <a:pt x="5297" y="1681"/>
                      </a:cubicBezTo>
                      <a:cubicBezTo>
                        <a:pt x="4857" y="1681"/>
                        <a:pt x="4417" y="1638"/>
                        <a:pt x="3986" y="1550"/>
                      </a:cubicBezTo>
                      <a:cubicBezTo>
                        <a:pt x="2750" y="1292"/>
                        <a:pt x="1828" y="628"/>
                        <a:pt x="759" y="57"/>
                      </a:cubicBezTo>
                      <a:cubicBezTo>
                        <a:pt x="684" y="18"/>
                        <a:pt x="613" y="1"/>
                        <a:pt x="54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3311425" y="1432175"/>
                  <a:ext cx="17950" cy="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677" extrusionOk="0">
                      <a:moveTo>
                        <a:pt x="531" y="1"/>
                      </a:moveTo>
                      <a:cubicBezTo>
                        <a:pt x="504" y="1"/>
                        <a:pt x="477" y="20"/>
                        <a:pt x="477" y="50"/>
                      </a:cubicBezTo>
                      <a:cubicBezTo>
                        <a:pt x="496" y="916"/>
                        <a:pt x="275" y="1672"/>
                        <a:pt x="35" y="2484"/>
                      </a:cubicBezTo>
                      <a:cubicBezTo>
                        <a:pt x="1" y="2598"/>
                        <a:pt x="107" y="2676"/>
                        <a:pt x="211" y="2676"/>
                      </a:cubicBezTo>
                      <a:cubicBezTo>
                        <a:pt x="275" y="2676"/>
                        <a:pt x="339" y="2646"/>
                        <a:pt x="367" y="2576"/>
                      </a:cubicBezTo>
                      <a:cubicBezTo>
                        <a:pt x="643" y="1764"/>
                        <a:pt x="717" y="898"/>
                        <a:pt x="588" y="50"/>
                      </a:cubicBezTo>
                      <a:cubicBezTo>
                        <a:pt x="580" y="15"/>
                        <a:pt x="555" y="1"/>
                        <a:pt x="531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3196225" y="1396975"/>
                  <a:ext cx="621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895" extrusionOk="0">
                      <a:moveTo>
                        <a:pt x="2227" y="1"/>
                      </a:moveTo>
                      <a:cubicBezTo>
                        <a:pt x="1951" y="499"/>
                        <a:pt x="1822" y="1033"/>
                        <a:pt x="1471" y="1494"/>
                      </a:cubicBezTo>
                      <a:cubicBezTo>
                        <a:pt x="1102" y="1937"/>
                        <a:pt x="660" y="2287"/>
                        <a:pt x="162" y="2545"/>
                      </a:cubicBezTo>
                      <a:cubicBezTo>
                        <a:pt x="1" y="2642"/>
                        <a:pt x="121" y="2894"/>
                        <a:pt x="278" y="2894"/>
                      </a:cubicBezTo>
                      <a:cubicBezTo>
                        <a:pt x="300" y="2894"/>
                        <a:pt x="323" y="2889"/>
                        <a:pt x="346" y="2877"/>
                      </a:cubicBezTo>
                      <a:cubicBezTo>
                        <a:pt x="1287" y="2435"/>
                        <a:pt x="2485" y="1144"/>
                        <a:pt x="226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3398800" y="1155725"/>
                  <a:ext cx="454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" h="2668" extrusionOk="0">
                      <a:moveTo>
                        <a:pt x="1574" y="1"/>
                      </a:moveTo>
                      <a:cubicBezTo>
                        <a:pt x="1495" y="1"/>
                        <a:pt x="1415" y="38"/>
                        <a:pt x="1371" y="117"/>
                      </a:cubicBezTo>
                      <a:cubicBezTo>
                        <a:pt x="984" y="947"/>
                        <a:pt x="541" y="1740"/>
                        <a:pt x="44" y="2514"/>
                      </a:cubicBezTo>
                      <a:cubicBezTo>
                        <a:pt x="1" y="2586"/>
                        <a:pt x="46" y="2668"/>
                        <a:pt x="111" y="2668"/>
                      </a:cubicBezTo>
                      <a:cubicBezTo>
                        <a:pt x="130" y="2668"/>
                        <a:pt x="152" y="2660"/>
                        <a:pt x="173" y="2643"/>
                      </a:cubicBezTo>
                      <a:cubicBezTo>
                        <a:pt x="929" y="2053"/>
                        <a:pt x="1592" y="1205"/>
                        <a:pt x="1795" y="246"/>
                      </a:cubicBezTo>
                      <a:cubicBezTo>
                        <a:pt x="1818" y="89"/>
                        <a:pt x="1697" y="1"/>
                        <a:pt x="1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3292525" y="1516450"/>
                  <a:ext cx="259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802" extrusionOk="0">
                      <a:moveTo>
                        <a:pt x="683" y="0"/>
                      </a:moveTo>
                      <a:cubicBezTo>
                        <a:pt x="382" y="0"/>
                        <a:pt x="1" y="272"/>
                        <a:pt x="219" y="551"/>
                      </a:cubicBezTo>
                      <a:lnTo>
                        <a:pt x="275" y="643"/>
                      </a:lnTo>
                      <a:cubicBezTo>
                        <a:pt x="358" y="752"/>
                        <a:pt x="478" y="801"/>
                        <a:pt x="596" y="801"/>
                      </a:cubicBezTo>
                      <a:cubicBezTo>
                        <a:pt x="818" y="801"/>
                        <a:pt x="1036" y="631"/>
                        <a:pt x="1012" y="367"/>
                      </a:cubicBezTo>
                      <a:cubicBezTo>
                        <a:pt x="1012" y="330"/>
                        <a:pt x="994" y="293"/>
                        <a:pt x="994" y="256"/>
                      </a:cubicBezTo>
                      <a:cubicBezTo>
                        <a:pt x="975" y="73"/>
                        <a:pt x="840" y="0"/>
                        <a:pt x="68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" name="Google Shape;201;p2"/>
              <p:cNvGrpSpPr/>
              <p:nvPr/>
            </p:nvGrpSpPr>
            <p:grpSpPr>
              <a:xfrm>
                <a:off x="2727950" y="1021625"/>
                <a:ext cx="766450" cy="487700"/>
                <a:chOff x="2727950" y="1021625"/>
                <a:chExt cx="766450" cy="487700"/>
              </a:xfrm>
            </p:grpSpPr>
            <p:sp>
              <p:nvSpPr>
                <p:cNvPr id="202" name="Google Shape;202;p2"/>
                <p:cNvSpPr/>
                <p:nvPr/>
              </p:nvSpPr>
              <p:spPr>
                <a:xfrm>
                  <a:off x="2727950" y="1150775"/>
                  <a:ext cx="394275" cy="1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1" h="5078" extrusionOk="0">
                      <a:moveTo>
                        <a:pt x="10574" y="1"/>
                      </a:moveTo>
                      <a:cubicBezTo>
                        <a:pt x="9498" y="1"/>
                        <a:pt x="8431" y="119"/>
                        <a:pt x="7442" y="334"/>
                      </a:cubicBezTo>
                      <a:cubicBezTo>
                        <a:pt x="4860" y="887"/>
                        <a:pt x="1909" y="2159"/>
                        <a:pt x="250" y="4317"/>
                      </a:cubicBezTo>
                      <a:cubicBezTo>
                        <a:pt x="1" y="4639"/>
                        <a:pt x="287" y="5078"/>
                        <a:pt x="628" y="5078"/>
                      </a:cubicBezTo>
                      <a:cubicBezTo>
                        <a:pt x="716" y="5078"/>
                        <a:pt x="808" y="5049"/>
                        <a:pt x="895" y="4981"/>
                      </a:cubicBezTo>
                      <a:cubicBezTo>
                        <a:pt x="3034" y="3321"/>
                        <a:pt x="4952" y="1827"/>
                        <a:pt x="7626" y="1108"/>
                      </a:cubicBezTo>
                      <a:cubicBezTo>
                        <a:pt x="8829" y="795"/>
                        <a:pt x="9991" y="664"/>
                        <a:pt x="11144" y="664"/>
                      </a:cubicBezTo>
                      <a:cubicBezTo>
                        <a:pt x="12641" y="664"/>
                        <a:pt x="14124" y="885"/>
                        <a:pt x="15666" y="1219"/>
                      </a:cubicBezTo>
                      <a:cubicBezTo>
                        <a:pt x="15671" y="1220"/>
                        <a:pt x="15677" y="1221"/>
                        <a:pt x="15682" y="1221"/>
                      </a:cubicBezTo>
                      <a:cubicBezTo>
                        <a:pt x="15745" y="1221"/>
                        <a:pt x="15771" y="1124"/>
                        <a:pt x="15703" y="1090"/>
                      </a:cubicBezTo>
                      <a:cubicBezTo>
                        <a:pt x="14182" y="329"/>
                        <a:pt x="12366" y="1"/>
                        <a:pt x="10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3236525" y="1348450"/>
                  <a:ext cx="68875" cy="1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5" h="6435" extrusionOk="0">
                      <a:moveTo>
                        <a:pt x="2241" y="0"/>
                      </a:moveTo>
                      <a:cubicBezTo>
                        <a:pt x="2203" y="0"/>
                        <a:pt x="2164" y="29"/>
                        <a:pt x="2164" y="79"/>
                      </a:cubicBezTo>
                      <a:cubicBezTo>
                        <a:pt x="2146" y="1186"/>
                        <a:pt x="2090" y="2255"/>
                        <a:pt x="1722" y="3306"/>
                      </a:cubicBezTo>
                      <a:cubicBezTo>
                        <a:pt x="1371" y="4265"/>
                        <a:pt x="781" y="5058"/>
                        <a:pt x="191" y="5869"/>
                      </a:cubicBezTo>
                      <a:cubicBezTo>
                        <a:pt x="0" y="6142"/>
                        <a:pt x="233" y="6435"/>
                        <a:pt x="494" y="6435"/>
                      </a:cubicBezTo>
                      <a:cubicBezTo>
                        <a:pt x="586" y="6435"/>
                        <a:pt x="681" y="6399"/>
                        <a:pt x="763" y="6312"/>
                      </a:cubicBezTo>
                      <a:cubicBezTo>
                        <a:pt x="2127" y="4745"/>
                        <a:pt x="2754" y="2089"/>
                        <a:pt x="2312" y="61"/>
                      </a:cubicBezTo>
                      <a:cubicBezTo>
                        <a:pt x="2303" y="19"/>
                        <a:pt x="2273" y="0"/>
                        <a:pt x="224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3116500" y="1301925"/>
                  <a:ext cx="122700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2900" extrusionOk="0">
                      <a:moveTo>
                        <a:pt x="4808" y="0"/>
                      </a:moveTo>
                      <a:cubicBezTo>
                        <a:pt x="4788" y="0"/>
                        <a:pt x="4768" y="7"/>
                        <a:pt x="4752" y="23"/>
                      </a:cubicBezTo>
                      <a:cubicBezTo>
                        <a:pt x="3462" y="1442"/>
                        <a:pt x="2171" y="2198"/>
                        <a:pt x="253" y="2512"/>
                      </a:cubicBezTo>
                      <a:cubicBezTo>
                        <a:pt x="1" y="2530"/>
                        <a:pt x="30" y="2900"/>
                        <a:pt x="272" y="2900"/>
                      </a:cubicBezTo>
                      <a:cubicBezTo>
                        <a:pt x="278" y="2900"/>
                        <a:pt x="284" y="2900"/>
                        <a:pt x="290" y="2899"/>
                      </a:cubicBezTo>
                      <a:cubicBezTo>
                        <a:pt x="2097" y="2807"/>
                        <a:pt x="3996" y="1701"/>
                        <a:pt x="4881" y="96"/>
                      </a:cubicBezTo>
                      <a:cubicBezTo>
                        <a:pt x="4908" y="43"/>
                        <a:pt x="4859" y="0"/>
                        <a:pt x="4808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3249625" y="1070075"/>
                  <a:ext cx="58075" cy="16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6529" extrusionOk="0">
                      <a:moveTo>
                        <a:pt x="334" y="0"/>
                      </a:moveTo>
                      <a:cubicBezTo>
                        <a:pt x="173" y="0"/>
                        <a:pt x="1" y="154"/>
                        <a:pt x="91" y="335"/>
                      </a:cubicBezTo>
                      <a:cubicBezTo>
                        <a:pt x="1124" y="2326"/>
                        <a:pt x="1456" y="4170"/>
                        <a:pt x="1566" y="6401"/>
                      </a:cubicBezTo>
                      <a:cubicBezTo>
                        <a:pt x="1566" y="6487"/>
                        <a:pt x="1630" y="6528"/>
                        <a:pt x="1697" y="6528"/>
                      </a:cubicBezTo>
                      <a:cubicBezTo>
                        <a:pt x="1759" y="6528"/>
                        <a:pt x="1825" y="6491"/>
                        <a:pt x="1843" y="6420"/>
                      </a:cubicBezTo>
                      <a:cubicBezTo>
                        <a:pt x="2322" y="4299"/>
                        <a:pt x="1696" y="1884"/>
                        <a:pt x="515" y="95"/>
                      </a:cubicBezTo>
                      <a:cubicBezTo>
                        <a:pt x="471" y="28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3357925" y="1285725"/>
                  <a:ext cx="1103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2144" extrusionOk="0">
                      <a:moveTo>
                        <a:pt x="1082" y="1"/>
                      </a:moveTo>
                      <a:cubicBezTo>
                        <a:pt x="723" y="1"/>
                        <a:pt x="364" y="51"/>
                        <a:pt x="19" y="154"/>
                      </a:cubicBezTo>
                      <a:cubicBezTo>
                        <a:pt x="0" y="154"/>
                        <a:pt x="19" y="173"/>
                        <a:pt x="19" y="173"/>
                      </a:cubicBezTo>
                      <a:cubicBezTo>
                        <a:pt x="91" y="169"/>
                        <a:pt x="162" y="168"/>
                        <a:pt x="233" y="168"/>
                      </a:cubicBezTo>
                      <a:cubicBezTo>
                        <a:pt x="1743" y="168"/>
                        <a:pt x="3014" y="910"/>
                        <a:pt x="3965" y="2072"/>
                      </a:cubicBezTo>
                      <a:cubicBezTo>
                        <a:pt x="4009" y="2122"/>
                        <a:pt x="4070" y="2143"/>
                        <a:pt x="4130" y="2143"/>
                      </a:cubicBezTo>
                      <a:cubicBezTo>
                        <a:pt x="4271" y="2143"/>
                        <a:pt x="4411" y="2024"/>
                        <a:pt x="4334" y="1869"/>
                      </a:cubicBezTo>
                      <a:cubicBezTo>
                        <a:pt x="3697" y="668"/>
                        <a:pt x="2391" y="1"/>
                        <a:pt x="108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3229925" y="1021625"/>
                  <a:ext cx="2442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764" extrusionOk="0">
                      <a:moveTo>
                        <a:pt x="407" y="0"/>
                      </a:moveTo>
                      <a:cubicBezTo>
                        <a:pt x="201" y="0"/>
                        <a:pt x="0" y="164"/>
                        <a:pt x="13" y="410"/>
                      </a:cubicBezTo>
                      <a:lnTo>
                        <a:pt x="13" y="521"/>
                      </a:lnTo>
                      <a:cubicBezTo>
                        <a:pt x="25" y="695"/>
                        <a:pt x="150" y="764"/>
                        <a:pt x="299" y="764"/>
                      </a:cubicBezTo>
                      <a:cubicBezTo>
                        <a:pt x="592" y="764"/>
                        <a:pt x="977" y="495"/>
                        <a:pt x="769" y="226"/>
                      </a:cubicBezTo>
                      <a:lnTo>
                        <a:pt x="695" y="134"/>
                      </a:lnTo>
                      <a:cubicBezTo>
                        <a:pt x="615" y="41"/>
                        <a:pt x="510" y="0"/>
                        <a:pt x="40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3467175" y="1340725"/>
                  <a:ext cx="27225" cy="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869" extrusionOk="0">
                      <a:moveTo>
                        <a:pt x="569" y="1"/>
                      </a:moveTo>
                      <a:cubicBezTo>
                        <a:pt x="289" y="1"/>
                        <a:pt x="1" y="251"/>
                        <a:pt x="130" y="591"/>
                      </a:cubicBezTo>
                      <a:cubicBezTo>
                        <a:pt x="204" y="786"/>
                        <a:pt x="361" y="868"/>
                        <a:pt x="521" y="868"/>
                      </a:cubicBezTo>
                      <a:cubicBezTo>
                        <a:pt x="800" y="868"/>
                        <a:pt x="1089" y="618"/>
                        <a:pt x="960" y="278"/>
                      </a:cubicBezTo>
                      <a:cubicBezTo>
                        <a:pt x="886" y="83"/>
                        <a:pt x="729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3076250" y="1367950"/>
                  <a:ext cx="27525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885" extrusionOk="0">
                      <a:moveTo>
                        <a:pt x="571" y="0"/>
                      </a:moveTo>
                      <a:cubicBezTo>
                        <a:pt x="291" y="0"/>
                        <a:pt x="0" y="256"/>
                        <a:pt x="130" y="609"/>
                      </a:cubicBezTo>
                      <a:cubicBezTo>
                        <a:pt x="203" y="802"/>
                        <a:pt x="361" y="885"/>
                        <a:pt x="523" y="885"/>
                      </a:cubicBezTo>
                      <a:cubicBezTo>
                        <a:pt x="807" y="885"/>
                        <a:pt x="1100" y="629"/>
                        <a:pt x="959" y="277"/>
                      </a:cubicBezTo>
                      <a:cubicBezTo>
                        <a:pt x="886" y="83"/>
                        <a:pt x="730" y="0"/>
                        <a:pt x="57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0" name="Google Shape;210;p2"/>
            <p:cNvGrpSpPr/>
            <p:nvPr/>
          </p:nvGrpSpPr>
          <p:grpSpPr>
            <a:xfrm rot="5159963">
              <a:off x="866573" y="916182"/>
              <a:ext cx="492794" cy="328219"/>
              <a:chOff x="4758075" y="3216175"/>
              <a:chExt cx="900025" cy="59945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5211575" y="3404200"/>
                <a:ext cx="446525" cy="179700"/>
              </a:xfrm>
              <a:custGeom>
                <a:avLst/>
                <a:gdLst/>
                <a:ahLst/>
                <a:cxnLst/>
                <a:rect l="l" t="t" r="r" b="b"/>
                <a:pathLst>
                  <a:path w="17861" h="7188" extrusionOk="0">
                    <a:moveTo>
                      <a:pt x="4486" y="0"/>
                    </a:moveTo>
                    <a:cubicBezTo>
                      <a:pt x="2957" y="0"/>
                      <a:pt x="1444" y="225"/>
                      <a:pt x="88" y="739"/>
                    </a:cubicBezTo>
                    <a:cubicBezTo>
                      <a:pt x="1" y="756"/>
                      <a:pt x="12" y="888"/>
                      <a:pt x="91" y="888"/>
                    </a:cubicBezTo>
                    <a:cubicBezTo>
                      <a:pt x="95" y="888"/>
                      <a:pt x="101" y="888"/>
                      <a:pt x="106" y="887"/>
                    </a:cubicBezTo>
                    <a:cubicBezTo>
                      <a:pt x="1235" y="759"/>
                      <a:pt x="2328" y="680"/>
                      <a:pt x="3405" y="680"/>
                    </a:cubicBezTo>
                    <a:cubicBezTo>
                      <a:pt x="5441" y="680"/>
                      <a:pt x="7417" y="963"/>
                      <a:pt x="9455" y="1735"/>
                    </a:cubicBezTo>
                    <a:cubicBezTo>
                      <a:pt x="12461" y="2878"/>
                      <a:pt x="14526" y="4833"/>
                      <a:pt x="16794" y="7027"/>
                    </a:cubicBezTo>
                    <a:cubicBezTo>
                      <a:pt x="16907" y="7140"/>
                      <a:pt x="17033" y="7188"/>
                      <a:pt x="17155" y="7188"/>
                    </a:cubicBezTo>
                    <a:cubicBezTo>
                      <a:pt x="17530" y="7188"/>
                      <a:pt x="17861" y="6735"/>
                      <a:pt x="17624" y="6345"/>
                    </a:cubicBezTo>
                    <a:cubicBezTo>
                      <a:pt x="15965" y="3634"/>
                      <a:pt x="12701" y="1809"/>
                      <a:pt x="9769" y="850"/>
                    </a:cubicBezTo>
                    <a:cubicBezTo>
                      <a:pt x="8146" y="319"/>
                      <a:pt x="6305" y="0"/>
                      <a:pt x="44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024900" y="3312300"/>
                <a:ext cx="18585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8336" extrusionOk="0">
                    <a:moveTo>
                      <a:pt x="6640" y="1"/>
                    </a:moveTo>
                    <a:cubicBezTo>
                      <a:pt x="6560" y="1"/>
                      <a:pt x="6477" y="20"/>
                      <a:pt x="6393" y="63"/>
                    </a:cubicBezTo>
                    <a:cubicBezTo>
                      <a:pt x="3295" y="1575"/>
                      <a:pt x="658" y="4747"/>
                      <a:pt x="12" y="8177"/>
                    </a:cubicBezTo>
                    <a:cubicBezTo>
                      <a:pt x="1" y="8271"/>
                      <a:pt x="80" y="8336"/>
                      <a:pt x="153" y="8336"/>
                    </a:cubicBezTo>
                    <a:cubicBezTo>
                      <a:pt x="193" y="8336"/>
                      <a:pt x="232" y="8315"/>
                      <a:pt x="252" y="8269"/>
                    </a:cubicBezTo>
                    <a:cubicBezTo>
                      <a:pt x="1746" y="4987"/>
                      <a:pt x="3737" y="2608"/>
                      <a:pt x="6946" y="911"/>
                    </a:cubicBezTo>
                    <a:cubicBezTo>
                      <a:pt x="7434" y="644"/>
                      <a:pt x="7103" y="1"/>
                      <a:pt x="6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928850" y="3216175"/>
                <a:ext cx="81000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1588" extrusionOk="0">
                    <a:moveTo>
                      <a:pt x="2577" y="0"/>
                    </a:moveTo>
                    <a:cubicBezTo>
                      <a:pt x="2428" y="0"/>
                      <a:pt x="2282" y="70"/>
                      <a:pt x="2195" y="239"/>
                    </a:cubicBezTo>
                    <a:cubicBezTo>
                      <a:pt x="461" y="3503"/>
                      <a:pt x="0" y="8666"/>
                      <a:pt x="2693" y="11561"/>
                    </a:cubicBezTo>
                    <a:cubicBezTo>
                      <a:pt x="2716" y="11579"/>
                      <a:pt x="2741" y="11587"/>
                      <a:pt x="2766" y="11587"/>
                    </a:cubicBezTo>
                    <a:cubicBezTo>
                      <a:pt x="2840" y="11587"/>
                      <a:pt x="2909" y="11515"/>
                      <a:pt x="2896" y="11432"/>
                    </a:cubicBezTo>
                    <a:cubicBezTo>
                      <a:pt x="2213" y="9680"/>
                      <a:pt x="1513" y="8113"/>
                      <a:pt x="1457" y="6176"/>
                    </a:cubicBezTo>
                    <a:cubicBezTo>
                      <a:pt x="1420" y="4222"/>
                      <a:pt x="1974" y="2304"/>
                      <a:pt x="3025" y="681"/>
                    </a:cubicBezTo>
                    <a:cubicBezTo>
                      <a:pt x="3239" y="328"/>
                      <a:pt x="2901" y="0"/>
                      <a:pt x="25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783275" y="3369825"/>
                <a:ext cx="197700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7908" h="6024" extrusionOk="0">
                    <a:moveTo>
                      <a:pt x="677" y="0"/>
                    </a:moveTo>
                    <a:cubicBezTo>
                      <a:pt x="354" y="0"/>
                      <a:pt x="0" y="284"/>
                      <a:pt x="125" y="694"/>
                    </a:cubicBezTo>
                    <a:cubicBezTo>
                      <a:pt x="1047" y="3977"/>
                      <a:pt x="4994" y="4991"/>
                      <a:pt x="7852" y="6023"/>
                    </a:cubicBezTo>
                    <a:cubicBezTo>
                      <a:pt x="7870" y="6023"/>
                      <a:pt x="7907" y="5987"/>
                      <a:pt x="7870" y="5950"/>
                    </a:cubicBezTo>
                    <a:cubicBezTo>
                      <a:pt x="5510" y="4530"/>
                      <a:pt x="1804" y="3350"/>
                      <a:pt x="1121" y="362"/>
                    </a:cubicBezTo>
                    <a:cubicBezTo>
                      <a:pt x="1065" y="109"/>
                      <a:pt x="877" y="0"/>
                      <a:pt x="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868450" y="3550525"/>
                <a:ext cx="111750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354" extrusionOk="0">
                    <a:moveTo>
                      <a:pt x="4391" y="1"/>
                    </a:moveTo>
                    <a:cubicBezTo>
                      <a:pt x="4379" y="1"/>
                      <a:pt x="4365" y="4"/>
                      <a:pt x="4353" y="12"/>
                    </a:cubicBezTo>
                    <a:cubicBezTo>
                      <a:pt x="1531" y="2410"/>
                      <a:pt x="1" y="6319"/>
                      <a:pt x="849" y="9970"/>
                    </a:cubicBezTo>
                    <a:cubicBezTo>
                      <a:pt x="913" y="10239"/>
                      <a:pt x="1104" y="10353"/>
                      <a:pt x="1307" y="10353"/>
                    </a:cubicBezTo>
                    <a:cubicBezTo>
                      <a:pt x="1634" y="10353"/>
                      <a:pt x="1991" y="10059"/>
                      <a:pt x="1900" y="9638"/>
                    </a:cubicBezTo>
                    <a:cubicBezTo>
                      <a:pt x="1163" y="6135"/>
                      <a:pt x="1900" y="2705"/>
                      <a:pt x="4426" y="86"/>
                    </a:cubicBezTo>
                    <a:cubicBezTo>
                      <a:pt x="4469" y="43"/>
                      <a:pt x="4435" y="1"/>
                      <a:pt x="43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96600" y="3562350"/>
                <a:ext cx="12442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450" extrusionOk="0">
                    <a:moveTo>
                      <a:pt x="4903" y="0"/>
                    </a:moveTo>
                    <a:cubicBezTo>
                      <a:pt x="2506" y="554"/>
                      <a:pt x="459" y="2471"/>
                      <a:pt x="53" y="4942"/>
                    </a:cubicBezTo>
                    <a:cubicBezTo>
                      <a:pt x="1" y="5260"/>
                      <a:pt x="257" y="5450"/>
                      <a:pt x="503" y="5450"/>
                    </a:cubicBezTo>
                    <a:cubicBezTo>
                      <a:pt x="685" y="5450"/>
                      <a:pt x="862" y="5344"/>
                      <a:pt x="902" y="5108"/>
                    </a:cubicBezTo>
                    <a:cubicBezTo>
                      <a:pt x="1307" y="2748"/>
                      <a:pt x="2617" y="922"/>
                      <a:pt x="4922" y="93"/>
                    </a:cubicBezTo>
                    <a:cubicBezTo>
                      <a:pt x="4977" y="74"/>
                      <a:pt x="4940" y="0"/>
                      <a:pt x="4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013150" y="3545750"/>
                <a:ext cx="205175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758" extrusionOk="0">
                    <a:moveTo>
                      <a:pt x="151" y="0"/>
                    </a:moveTo>
                    <a:cubicBezTo>
                      <a:pt x="76" y="0"/>
                      <a:pt x="0" y="53"/>
                      <a:pt x="21" y="148"/>
                    </a:cubicBezTo>
                    <a:cubicBezTo>
                      <a:pt x="630" y="3855"/>
                      <a:pt x="3746" y="7026"/>
                      <a:pt x="7434" y="7746"/>
                    </a:cubicBezTo>
                    <a:cubicBezTo>
                      <a:pt x="7473" y="7754"/>
                      <a:pt x="7511" y="7758"/>
                      <a:pt x="7546" y="7758"/>
                    </a:cubicBezTo>
                    <a:cubicBezTo>
                      <a:pt x="8066" y="7758"/>
                      <a:pt x="8207" y="6926"/>
                      <a:pt x="7637" y="6805"/>
                    </a:cubicBezTo>
                    <a:cubicBezTo>
                      <a:pt x="4060" y="5957"/>
                      <a:pt x="1460" y="3541"/>
                      <a:pt x="280" y="93"/>
                    </a:cubicBezTo>
                    <a:cubicBezTo>
                      <a:pt x="264" y="30"/>
                      <a:pt x="208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972175" y="3599125"/>
                <a:ext cx="67900" cy="19237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7695" extrusionOk="0">
                    <a:moveTo>
                      <a:pt x="852" y="1"/>
                    </a:moveTo>
                    <a:cubicBezTo>
                      <a:pt x="813" y="1"/>
                      <a:pt x="773" y="20"/>
                      <a:pt x="757" y="60"/>
                    </a:cubicBezTo>
                    <a:cubicBezTo>
                      <a:pt x="1" y="2365"/>
                      <a:pt x="425" y="5518"/>
                      <a:pt x="1808" y="7491"/>
                    </a:cubicBezTo>
                    <a:cubicBezTo>
                      <a:pt x="1896" y="7635"/>
                      <a:pt x="2021" y="7694"/>
                      <a:pt x="2145" y="7694"/>
                    </a:cubicBezTo>
                    <a:cubicBezTo>
                      <a:pt x="2434" y="7694"/>
                      <a:pt x="2715" y="7372"/>
                      <a:pt x="2509" y="7049"/>
                    </a:cubicBezTo>
                    <a:cubicBezTo>
                      <a:pt x="1937" y="6035"/>
                      <a:pt x="1347" y="5057"/>
                      <a:pt x="1070" y="3896"/>
                    </a:cubicBezTo>
                    <a:cubicBezTo>
                      <a:pt x="738" y="2642"/>
                      <a:pt x="831" y="1388"/>
                      <a:pt x="941" y="97"/>
                    </a:cubicBezTo>
                    <a:cubicBezTo>
                      <a:pt x="952" y="34"/>
                      <a:pt x="903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055975" y="3518100"/>
                <a:ext cx="234025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2181" extrusionOk="0">
                    <a:moveTo>
                      <a:pt x="8720" y="0"/>
                    </a:moveTo>
                    <a:cubicBezTo>
                      <a:pt x="8660" y="0"/>
                      <a:pt x="8594" y="12"/>
                      <a:pt x="8524" y="37"/>
                    </a:cubicBezTo>
                    <a:cubicBezTo>
                      <a:pt x="7197" y="572"/>
                      <a:pt x="6053" y="1217"/>
                      <a:pt x="4597" y="1365"/>
                    </a:cubicBezTo>
                    <a:cubicBezTo>
                      <a:pt x="4340" y="1390"/>
                      <a:pt x="4083" y="1402"/>
                      <a:pt x="3827" y="1402"/>
                    </a:cubicBezTo>
                    <a:cubicBezTo>
                      <a:pt x="2557" y="1402"/>
                      <a:pt x="1306" y="1100"/>
                      <a:pt x="171" y="517"/>
                    </a:cubicBezTo>
                    <a:cubicBezTo>
                      <a:pt x="154" y="508"/>
                      <a:pt x="138" y="504"/>
                      <a:pt x="123" y="504"/>
                    </a:cubicBezTo>
                    <a:cubicBezTo>
                      <a:pt x="42" y="504"/>
                      <a:pt x="1" y="620"/>
                      <a:pt x="79" y="683"/>
                    </a:cubicBezTo>
                    <a:cubicBezTo>
                      <a:pt x="1448" y="1567"/>
                      <a:pt x="3370" y="2181"/>
                      <a:pt x="5217" y="2181"/>
                    </a:cubicBezTo>
                    <a:cubicBezTo>
                      <a:pt x="6604" y="2181"/>
                      <a:pt x="7949" y="1834"/>
                      <a:pt x="8985" y="996"/>
                    </a:cubicBezTo>
                    <a:cubicBezTo>
                      <a:pt x="9361" y="686"/>
                      <a:pt x="9187" y="0"/>
                      <a:pt x="8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061450" y="3552025"/>
                <a:ext cx="13297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3918" extrusionOk="0">
                    <a:moveTo>
                      <a:pt x="99" y="0"/>
                    </a:moveTo>
                    <a:cubicBezTo>
                      <a:pt x="52" y="0"/>
                      <a:pt x="1" y="37"/>
                      <a:pt x="26" y="100"/>
                    </a:cubicBezTo>
                    <a:cubicBezTo>
                      <a:pt x="837" y="2073"/>
                      <a:pt x="2902" y="3585"/>
                      <a:pt x="4986" y="3917"/>
                    </a:cubicBezTo>
                    <a:cubicBezTo>
                      <a:pt x="5244" y="3917"/>
                      <a:pt x="5318" y="3567"/>
                      <a:pt x="5078" y="3475"/>
                    </a:cubicBezTo>
                    <a:cubicBezTo>
                      <a:pt x="2902" y="2884"/>
                      <a:pt x="1501" y="1833"/>
                      <a:pt x="155" y="26"/>
                    </a:cubicBezTo>
                    <a:cubicBezTo>
                      <a:pt x="143" y="9"/>
                      <a:pt x="122" y="0"/>
                      <a:pt x="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086975" y="3480225"/>
                <a:ext cx="951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823" extrusionOk="0">
                    <a:moveTo>
                      <a:pt x="3506" y="1"/>
                    </a:moveTo>
                    <a:cubicBezTo>
                      <a:pt x="3494" y="1"/>
                      <a:pt x="3481" y="2"/>
                      <a:pt x="3467" y="3"/>
                    </a:cubicBezTo>
                    <a:cubicBezTo>
                      <a:pt x="2914" y="40"/>
                      <a:pt x="2361" y="224"/>
                      <a:pt x="1808" y="298"/>
                    </a:cubicBezTo>
                    <a:cubicBezTo>
                      <a:pt x="1236" y="390"/>
                      <a:pt x="664" y="446"/>
                      <a:pt x="111" y="501"/>
                    </a:cubicBezTo>
                    <a:cubicBezTo>
                      <a:pt x="0" y="519"/>
                      <a:pt x="0" y="667"/>
                      <a:pt x="111" y="685"/>
                    </a:cubicBezTo>
                    <a:cubicBezTo>
                      <a:pt x="581" y="766"/>
                      <a:pt x="1103" y="822"/>
                      <a:pt x="1630" y="822"/>
                    </a:cubicBezTo>
                    <a:cubicBezTo>
                      <a:pt x="2302" y="822"/>
                      <a:pt x="2980" y="731"/>
                      <a:pt x="3559" y="483"/>
                    </a:cubicBezTo>
                    <a:cubicBezTo>
                      <a:pt x="3806" y="377"/>
                      <a:pt x="3783" y="1"/>
                      <a:pt x="35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997075" y="3280325"/>
                <a:ext cx="79975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420" extrusionOk="0">
                    <a:moveTo>
                      <a:pt x="2791" y="0"/>
                    </a:moveTo>
                    <a:cubicBezTo>
                      <a:pt x="2722" y="0"/>
                      <a:pt x="2653" y="26"/>
                      <a:pt x="2601" y="88"/>
                    </a:cubicBezTo>
                    <a:cubicBezTo>
                      <a:pt x="1015" y="2025"/>
                      <a:pt x="1" y="4754"/>
                      <a:pt x="296" y="7262"/>
                    </a:cubicBezTo>
                    <a:cubicBezTo>
                      <a:pt x="306" y="7363"/>
                      <a:pt x="394" y="7420"/>
                      <a:pt x="477" y="7420"/>
                    </a:cubicBezTo>
                    <a:cubicBezTo>
                      <a:pt x="546" y="7420"/>
                      <a:pt x="611" y="7381"/>
                      <a:pt x="628" y="7298"/>
                    </a:cubicBezTo>
                    <a:cubicBezTo>
                      <a:pt x="1015" y="4717"/>
                      <a:pt x="1623" y="2615"/>
                      <a:pt x="3062" y="420"/>
                    </a:cubicBezTo>
                    <a:cubicBezTo>
                      <a:pt x="3198" y="215"/>
                      <a:pt x="2991" y="0"/>
                      <a:pt x="27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4880900" y="3330500"/>
                <a:ext cx="514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5356" extrusionOk="0">
                    <a:moveTo>
                      <a:pt x="582" y="0"/>
                    </a:moveTo>
                    <a:cubicBezTo>
                      <a:pt x="443" y="0"/>
                      <a:pt x="302" y="84"/>
                      <a:pt x="259" y="257"/>
                    </a:cubicBezTo>
                    <a:cubicBezTo>
                      <a:pt x="1" y="1087"/>
                      <a:pt x="240" y="2230"/>
                      <a:pt x="517" y="3023"/>
                    </a:cubicBezTo>
                    <a:cubicBezTo>
                      <a:pt x="812" y="3872"/>
                      <a:pt x="1292" y="4664"/>
                      <a:pt x="1900" y="5328"/>
                    </a:cubicBezTo>
                    <a:cubicBezTo>
                      <a:pt x="1914" y="5347"/>
                      <a:pt x="1932" y="5355"/>
                      <a:pt x="1950" y="5355"/>
                    </a:cubicBezTo>
                    <a:cubicBezTo>
                      <a:pt x="2002" y="5355"/>
                      <a:pt x="2057" y="5286"/>
                      <a:pt x="2029" y="5218"/>
                    </a:cubicBezTo>
                    <a:cubicBezTo>
                      <a:pt x="1587" y="4480"/>
                      <a:pt x="1292" y="3669"/>
                      <a:pt x="1107" y="2820"/>
                    </a:cubicBezTo>
                    <a:cubicBezTo>
                      <a:pt x="904" y="1972"/>
                      <a:pt x="1033" y="1142"/>
                      <a:pt x="904" y="313"/>
                    </a:cubicBezTo>
                    <a:cubicBezTo>
                      <a:pt x="894" y="107"/>
                      <a:pt x="739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4791475" y="3514400"/>
                <a:ext cx="133700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2145" extrusionOk="0">
                    <a:moveTo>
                      <a:pt x="3640" y="1"/>
                    </a:moveTo>
                    <a:cubicBezTo>
                      <a:pt x="2266" y="1"/>
                      <a:pt x="904" y="625"/>
                      <a:pt x="111" y="1808"/>
                    </a:cubicBezTo>
                    <a:cubicBezTo>
                      <a:pt x="1" y="1987"/>
                      <a:pt x="168" y="2145"/>
                      <a:pt x="336" y="2145"/>
                    </a:cubicBezTo>
                    <a:cubicBezTo>
                      <a:pt x="394" y="2145"/>
                      <a:pt x="451" y="2127"/>
                      <a:pt x="498" y="2084"/>
                    </a:cubicBezTo>
                    <a:cubicBezTo>
                      <a:pt x="1592" y="975"/>
                      <a:pt x="2964" y="303"/>
                      <a:pt x="4479" y="303"/>
                    </a:cubicBezTo>
                    <a:cubicBezTo>
                      <a:pt x="4752" y="303"/>
                      <a:pt x="5030" y="324"/>
                      <a:pt x="5311" y="370"/>
                    </a:cubicBezTo>
                    <a:cubicBezTo>
                      <a:pt x="5330" y="370"/>
                      <a:pt x="5348" y="333"/>
                      <a:pt x="5330" y="333"/>
                    </a:cubicBezTo>
                    <a:cubicBezTo>
                      <a:pt x="4791" y="110"/>
                      <a:pt x="4214" y="1"/>
                      <a:pt x="3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839425" y="3649550"/>
                <a:ext cx="30625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3933" extrusionOk="0">
                    <a:moveTo>
                      <a:pt x="1172" y="0"/>
                    </a:moveTo>
                    <a:cubicBezTo>
                      <a:pt x="1160" y="0"/>
                      <a:pt x="1149" y="5"/>
                      <a:pt x="1143" y="16"/>
                    </a:cubicBezTo>
                    <a:cubicBezTo>
                      <a:pt x="369" y="1104"/>
                      <a:pt x="0" y="2450"/>
                      <a:pt x="129" y="3796"/>
                    </a:cubicBezTo>
                    <a:cubicBezTo>
                      <a:pt x="129" y="3886"/>
                      <a:pt x="208" y="3932"/>
                      <a:pt x="285" y="3932"/>
                    </a:cubicBezTo>
                    <a:cubicBezTo>
                      <a:pt x="365" y="3932"/>
                      <a:pt x="443" y="3882"/>
                      <a:pt x="424" y="3778"/>
                    </a:cubicBezTo>
                    <a:cubicBezTo>
                      <a:pt x="277" y="2469"/>
                      <a:pt x="553" y="1159"/>
                      <a:pt x="1199" y="35"/>
                    </a:cubicBezTo>
                    <a:cubicBezTo>
                      <a:pt x="1224" y="22"/>
                      <a:pt x="1197" y="0"/>
                      <a:pt x="1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4936675" y="3692550"/>
                <a:ext cx="16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132" extrusionOk="0">
                    <a:moveTo>
                      <a:pt x="375" y="1"/>
                    </a:moveTo>
                    <a:cubicBezTo>
                      <a:pt x="348" y="1"/>
                      <a:pt x="323" y="16"/>
                      <a:pt x="314" y="48"/>
                    </a:cubicBezTo>
                    <a:cubicBezTo>
                      <a:pt x="93" y="988"/>
                      <a:pt x="1" y="2058"/>
                      <a:pt x="259" y="2998"/>
                    </a:cubicBezTo>
                    <a:cubicBezTo>
                      <a:pt x="282" y="3091"/>
                      <a:pt x="360" y="3132"/>
                      <a:pt x="441" y="3132"/>
                    </a:cubicBezTo>
                    <a:cubicBezTo>
                      <a:pt x="552" y="3132"/>
                      <a:pt x="668" y="3053"/>
                      <a:pt x="646" y="2925"/>
                    </a:cubicBezTo>
                    <a:cubicBezTo>
                      <a:pt x="462" y="1947"/>
                      <a:pt x="314" y="1062"/>
                      <a:pt x="444" y="66"/>
                    </a:cubicBezTo>
                    <a:cubicBezTo>
                      <a:pt x="444" y="25"/>
                      <a:pt x="409" y="1"/>
                      <a:pt x="3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023825" y="3660200"/>
                <a:ext cx="67475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602" extrusionOk="0">
                    <a:moveTo>
                      <a:pt x="424" y="0"/>
                    </a:moveTo>
                    <a:cubicBezTo>
                      <a:pt x="415" y="0"/>
                      <a:pt x="406" y="5"/>
                      <a:pt x="406" y="14"/>
                    </a:cubicBezTo>
                    <a:cubicBezTo>
                      <a:pt x="0" y="1305"/>
                      <a:pt x="1217" y="2946"/>
                      <a:pt x="2268" y="3573"/>
                    </a:cubicBezTo>
                    <a:cubicBezTo>
                      <a:pt x="2302" y="3593"/>
                      <a:pt x="2335" y="3601"/>
                      <a:pt x="2368" y="3601"/>
                    </a:cubicBezTo>
                    <a:cubicBezTo>
                      <a:pt x="2552" y="3601"/>
                      <a:pt x="2699" y="3330"/>
                      <a:pt x="2526" y="3204"/>
                    </a:cubicBezTo>
                    <a:cubicBezTo>
                      <a:pt x="1973" y="2854"/>
                      <a:pt x="1494" y="2375"/>
                      <a:pt x="1143" y="1821"/>
                    </a:cubicBezTo>
                    <a:cubicBezTo>
                      <a:pt x="775" y="1250"/>
                      <a:pt x="701" y="604"/>
                      <a:pt x="443" y="14"/>
                    </a:cubicBezTo>
                    <a:cubicBezTo>
                      <a:pt x="443" y="5"/>
                      <a:pt x="434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841200" y="3357700"/>
                <a:ext cx="45250" cy="819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3279" extrusionOk="0">
                    <a:moveTo>
                      <a:pt x="261" y="0"/>
                    </a:moveTo>
                    <a:cubicBezTo>
                      <a:pt x="127" y="0"/>
                      <a:pt x="0" y="90"/>
                      <a:pt x="21" y="257"/>
                    </a:cubicBezTo>
                    <a:cubicBezTo>
                      <a:pt x="113" y="1401"/>
                      <a:pt x="777" y="2470"/>
                      <a:pt x="1589" y="3245"/>
                    </a:cubicBezTo>
                    <a:cubicBezTo>
                      <a:pt x="1613" y="3269"/>
                      <a:pt x="1641" y="3279"/>
                      <a:pt x="1667" y="3279"/>
                    </a:cubicBezTo>
                    <a:cubicBezTo>
                      <a:pt x="1743" y="3279"/>
                      <a:pt x="1809" y="3197"/>
                      <a:pt x="1755" y="3115"/>
                    </a:cubicBezTo>
                    <a:cubicBezTo>
                      <a:pt x="1238" y="2157"/>
                      <a:pt x="906" y="1179"/>
                      <a:pt x="519" y="165"/>
                    </a:cubicBezTo>
                    <a:cubicBezTo>
                      <a:pt x="471" y="53"/>
                      <a:pt x="364" y="0"/>
                      <a:pt x="2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69550" y="3476950"/>
                <a:ext cx="69425" cy="24650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986" extrusionOk="0">
                    <a:moveTo>
                      <a:pt x="258" y="0"/>
                    </a:moveTo>
                    <a:cubicBezTo>
                      <a:pt x="100" y="0"/>
                      <a:pt x="0" y="166"/>
                      <a:pt x="84" y="300"/>
                    </a:cubicBezTo>
                    <a:cubicBezTo>
                      <a:pt x="473" y="823"/>
                      <a:pt x="1242" y="985"/>
                      <a:pt x="1930" y="985"/>
                    </a:cubicBezTo>
                    <a:cubicBezTo>
                      <a:pt x="2189" y="985"/>
                      <a:pt x="2436" y="962"/>
                      <a:pt x="2648" y="927"/>
                    </a:cubicBezTo>
                    <a:cubicBezTo>
                      <a:pt x="2777" y="927"/>
                      <a:pt x="2777" y="743"/>
                      <a:pt x="2648" y="743"/>
                    </a:cubicBezTo>
                    <a:cubicBezTo>
                      <a:pt x="2168" y="743"/>
                      <a:pt x="1707" y="650"/>
                      <a:pt x="1265" y="466"/>
                    </a:cubicBezTo>
                    <a:cubicBezTo>
                      <a:pt x="933" y="337"/>
                      <a:pt x="656" y="97"/>
                      <a:pt x="306" y="5"/>
                    </a:cubicBezTo>
                    <a:cubicBezTo>
                      <a:pt x="289" y="2"/>
                      <a:pt x="274" y="0"/>
                      <a:pt x="2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030875" y="3321125"/>
                <a:ext cx="7477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4336" extrusionOk="0">
                    <a:moveTo>
                      <a:pt x="2672" y="0"/>
                    </a:moveTo>
                    <a:cubicBezTo>
                      <a:pt x="2621" y="0"/>
                      <a:pt x="2568" y="18"/>
                      <a:pt x="2521" y="61"/>
                    </a:cubicBezTo>
                    <a:cubicBezTo>
                      <a:pt x="1267" y="1185"/>
                      <a:pt x="400" y="2661"/>
                      <a:pt x="13" y="4283"/>
                    </a:cubicBezTo>
                    <a:cubicBezTo>
                      <a:pt x="0" y="4309"/>
                      <a:pt x="33" y="4336"/>
                      <a:pt x="54" y="4336"/>
                    </a:cubicBezTo>
                    <a:cubicBezTo>
                      <a:pt x="62" y="4336"/>
                      <a:pt x="69" y="4331"/>
                      <a:pt x="69" y="4320"/>
                    </a:cubicBezTo>
                    <a:cubicBezTo>
                      <a:pt x="788" y="2864"/>
                      <a:pt x="1728" y="1536"/>
                      <a:pt x="2835" y="356"/>
                    </a:cubicBezTo>
                    <a:cubicBezTo>
                      <a:pt x="2991" y="200"/>
                      <a:pt x="2841" y="0"/>
                      <a:pt x="2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075875" y="3226150"/>
                <a:ext cx="3040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18" extrusionOk="0">
                    <a:moveTo>
                      <a:pt x="706" y="0"/>
                    </a:moveTo>
                    <a:cubicBezTo>
                      <a:pt x="595" y="0"/>
                      <a:pt x="482" y="41"/>
                      <a:pt x="389" y="135"/>
                    </a:cubicBezTo>
                    <a:lnTo>
                      <a:pt x="297" y="227"/>
                    </a:lnTo>
                    <a:cubicBezTo>
                      <a:pt x="0" y="536"/>
                      <a:pt x="470" y="918"/>
                      <a:pt x="823" y="918"/>
                    </a:cubicBezTo>
                    <a:cubicBezTo>
                      <a:pt x="976" y="918"/>
                      <a:pt x="1106" y="847"/>
                      <a:pt x="1145" y="669"/>
                    </a:cubicBezTo>
                    <a:lnTo>
                      <a:pt x="1164" y="540"/>
                    </a:lnTo>
                    <a:cubicBezTo>
                      <a:pt x="1215" y="229"/>
                      <a:pt x="96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4883200" y="3274925"/>
                <a:ext cx="34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067" extrusionOk="0">
                    <a:moveTo>
                      <a:pt x="599" y="0"/>
                    </a:moveTo>
                    <a:cubicBezTo>
                      <a:pt x="412" y="0"/>
                      <a:pt x="223" y="100"/>
                      <a:pt x="130" y="286"/>
                    </a:cubicBezTo>
                    <a:cubicBezTo>
                      <a:pt x="1" y="526"/>
                      <a:pt x="93" y="839"/>
                      <a:pt x="351" y="968"/>
                    </a:cubicBezTo>
                    <a:cubicBezTo>
                      <a:pt x="425" y="1005"/>
                      <a:pt x="517" y="1042"/>
                      <a:pt x="609" y="1060"/>
                    </a:cubicBezTo>
                    <a:cubicBezTo>
                      <a:pt x="638" y="1065"/>
                      <a:pt x="666" y="1067"/>
                      <a:pt x="693" y="1067"/>
                    </a:cubicBezTo>
                    <a:cubicBezTo>
                      <a:pt x="1122" y="1067"/>
                      <a:pt x="1363" y="542"/>
                      <a:pt x="1034" y="212"/>
                    </a:cubicBezTo>
                    <a:cubicBezTo>
                      <a:pt x="978" y="157"/>
                      <a:pt x="904" y="101"/>
                      <a:pt x="812" y="46"/>
                    </a:cubicBezTo>
                    <a:cubicBezTo>
                      <a:pt x="745" y="15"/>
                      <a:pt x="672" y="0"/>
                      <a:pt x="5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4758075" y="3566825"/>
                <a:ext cx="33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026" extrusionOk="0">
                    <a:moveTo>
                      <a:pt x="643" y="0"/>
                    </a:moveTo>
                    <a:cubicBezTo>
                      <a:pt x="474" y="0"/>
                      <a:pt x="308" y="83"/>
                      <a:pt x="211" y="282"/>
                    </a:cubicBezTo>
                    <a:cubicBezTo>
                      <a:pt x="1" y="679"/>
                      <a:pt x="348" y="1026"/>
                      <a:pt x="694" y="1026"/>
                    </a:cubicBezTo>
                    <a:cubicBezTo>
                      <a:pt x="862" y="1026"/>
                      <a:pt x="1031" y="943"/>
                      <a:pt x="1133" y="743"/>
                    </a:cubicBezTo>
                    <a:cubicBezTo>
                      <a:pt x="1344" y="347"/>
                      <a:pt x="988" y="0"/>
                      <a:pt x="6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941400" y="3791875"/>
                <a:ext cx="3125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50" extrusionOk="0">
                    <a:moveTo>
                      <a:pt x="421" y="1"/>
                    </a:moveTo>
                    <a:cubicBezTo>
                      <a:pt x="264" y="1"/>
                      <a:pt x="128" y="75"/>
                      <a:pt x="89" y="261"/>
                    </a:cubicBezTo>
                    <a:lnTo>
                      <a:pt x="52" y="390"/>
                    </a:lnTo>
                    <a:cubicBezTo>
                      <a:pt x="1" y="710"/>
                      <a:pt x="260" y="950"/>
                      <a:pt x="534" y="950"/>
                    </a:cubicBezTo>
                    <a:cubicBezTo>
                      <a:pt x="656" y="950"/>
                      <a:pt x="780" y="903"/>
                      <a:pt x="881" y="796"/>
                    </a:cubicBezTo>
                    <a:lnTo>
                      <a:pt x="955" y="703"/>
                    </a:lnTo>
                    <a:cubicBezTo>
                      <a:pt x="1250" y="383"/>
                      <a:pt x="780" y="1"/>
                      <a:pt x="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5208025" y="3646425"/>
                <a:ext cx="336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32" extrusionOk="0">
                    <a:moveTo>
                      <a:pt x="642" y="1"/>
                    </a:moveTo>
                    <a:cubicBezTo>
                      <a:pt x="477" y="1"/>
                      <a:pt x="312" y="80"/>
                      <a:pt x="211" y="270"/>
                    </a:cubicBezTo>
                    <a:cubicBezTo>
                      <a:pt x="0" y="680"/>
                      <a:pt x="341" y="1031"/>
                      <a:pt x="687" y="1031"/>
                    </a:cubicBezTo>
                    <a:cubicBezTo>
                      <a:pt x="855" y="1031"/>
                      <a:pt x="1025" y="948"/>
                      <a:pt x="1133" y="750"/>
                    </a:cubicBezTo>
                    <a:cubicBezTo>
                      <a:pt x="1346" y="350"/>
                      <a:pt x="991" y="1"/>
                      <a:pt x="6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925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642432" y="-12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7381482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99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2" r:id="rId3"/>
    <p:sldLayoutId id="2147483683" r:id="rId4"/>
    <p:sldLayoutId id="2147483684" r:id="rId5"/>
    <p:sldLayoutId id="2147483687" r:id="rId6"/>
    <p:sldLayoutId id="2147483713" r:id="rId7"/>
    <p:sldLayoutId id="214748371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206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95" r:id="rId3"/>
    <p:sldLayoutId id="214748369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FF4B51C-AECE-4DE6-9CE3-360549BBD13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8/9/2024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55E207D-055E-4A81-8BBB-340F123CBDD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1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>
    <p:sndAc>
      <p:stSnd>
        <p:snd r:embed="rId17" name="magic-chime-06.wav"/>
      </p:stSnd>
    </p:sndAc>
  </p:transition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36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42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gif"/><Relationship Id="rId40" Type="http://schemas.openxmlformats.org/officeDocument/2006/relationships/image" Target="../media/image23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6.mp3"/><Relationship Id="rId7" Type="http://schemas.openxmlformats.org/officeDocument/2006/relationships/notesSlide" Target="../notesSlides/notesSlide11.xml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36.xml"/><Relationship Id="rId5" Type="http://schemas.openxmlformats.org/officeDocument/2006/relationships/audio" Target="../media/media7.mp3"/><Relationship Id="rId10" Type="http://schemas.openxmlformats.org/officeDocument/2006/relationships/image" Target="../media/image46.png"/><Relationship Id="rId4" Type="http://schemas.microsoft.com/office/2007/relationships/media" Target="../media/media7.mp3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8.mp3"/><Relationship Id="rId7" Type="http://schemas.openxmlformats.org/officeDocument/2006/relationships/image" Target="../media/image25.png"/><Relationship Id="rId2" Type="http://schemas.microsoft.com/office/2007/relationships/media" Target="../media/media8.mp3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9.mp3"/><Relationship Id="rId7" Type="http://schemas.openxmlformats.org/officeDocument/2006/relationships/image" Target="../media/image25.png"/><Relationship Id="rId2" Type="http://schemas.microsoft.com/office/2007/relationships/media" Target="../media/media9.mp3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5.png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12" Type="http://schemas.openxmlformats.org/officeDocument/2006/relationships/image" Target="../media/image44.png"/><Relationship Id="rId2" Type="http://schemas.microsoft.com/office/2007/relationships/media" Target="../media/media7.mp3"/><Relationship Id="rId1" Type="http://schemas.openxmlformats.org/officeDocument/2006/relationships/tags" Target="../tags/tag15.xml"/><Relationship Id="rId6" Type="http://schemas.microsoft.com/office/2007/relationships/media" Target="../media/media9.mp3"/><Relationship Id="rId11" Type="http://schemas.openxmlformats.org/officeDocument/2006/relationships/image" Target="../media/image45.png"/><Relationship Id="rId5" Type="http://schemas.openxmlformats.org/officeDocument/2006/relationships/audio" Target="../media/media8.mp3"/><Relationship Id="rId10" Type="http://schemas.openxmlformats.org/officeDocument/2006/relationships/image" Target="../media/image43.png"/><Relationship Id="rId4" Type="http://schemas.microsoft.com/office/2007/relationships/media" Target="../media/media8.mp3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gif"/><Relationship Id="rId12" Type="http://schemas.microsoft.com/office/2007/relationships/hdphoto" Target="../media/hdphoto17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16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5.png"/><Relationship Id="rId3" Type="http://schemas.openxmlformats.org/officeDocument/2006/relationships/audio" Target="../media/media10.mp3"/><Relationship Id="rId7" Type="http://schemas.openxmlformats.org/officeDocument/2006/relationships/image" Target="../media/image55.png"/><Relationship Id="rId12" Type="http://schemas.microsoft.com/office/2007/relationships/hdphoto" Target="../media/hdphoto19.wdp"/><Relationship Id="rId2" Type="http://schemas.microsoft.com/office/2007/relationships/media" Target="../media/media10.mp3"/><Relationship Id="rId1" Type="http://schemas.openxmlformats.org/officeDocument/2006/relationships/tags" Target="../tags/tag1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notesSlide" Target="../notesSlides/notesSlide16.xml"/><Relationship Id="rId10" Type="http://schemas.microsoft.com/office/2007/relationships/hdphoto" Target="../media/hdphoto17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0.gif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png"/><Relationship Id="rId12" Type="http://schemas.openxmlformats.org/officeDocument/2006/relationships/image" Target="../media/image59.gif"/><Relationship Id="rId17" Type="http://schemas.openxmlformats.org/officeDocument/2006/relationships/slide" Target="slide22.xml"/><Relationship Id="rId2" Type="http://schemas.openxmlformats.org/officeDocument/2006/relationships/slideLayout" Target="../slideLayouts/slideLayout4.xml"/><Relationship Id="rId16" Type="http://schemas.openxmlformats.org/officeDocument/2006/relationships/slide" Target="slide21.xml"/><Relationship Id="rId1" Type="http://schemas.openxmlformats.org/officeDocument/2006/relationships/tags" Target="../tags/tag18.xml"/><Relationship Id="rId6" Type="http://schemas.microsoft.com/office/2007/relationships/hdphoto" Target="../media/hdphoto20.wdp"/><Relationship Id="rId11" Type="http://schemas.microsoft.com/office/2007/relationships/hdphoto" Target="../media/hdphoto21.wdp"/><Relationship Id="rId5" Type="http://schemas.openxmlformats.org/officeDocument/2006/relationships/image" Target="../media/image57.png"/><Relationship Id="rId15" Type="http://schemas.openxmlformats.org/officeDocument/2006/relationships/slide" Target="slide20.xml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18.xml"/><Relationship Id="rId1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microsoft.com/office/2007/relationships/hdphoto" Target="../media/hdphoto15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3.xml"/><Relationship Id="rId6" Type="http://schemas.openxmlformats.org/officeDocument/2006/relationships/image" Target="../media/image3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microsoft.com/office/2007/relationships/hdphoto" Target="../media/hdphoto22.wdp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1.gif"/><Relationship Id="rId12" Type="http://schemas.microsoft.com/office/2007/relationships/hdphoto" Target="../media/hdphoto17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25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Relationship Id="rId6" Type="http://schemas.openxmlformats.org/officeDocument/2006/relationships/image" Target="../media/image67.jpg"/><Relationship Id="rId11" Type="http://schemas.openxmlformats.org/officeDocument/2006/relationships/image" Target="../media/image25.png"/><Relationship Id="rId5" Type="http://schemas.openxmlformats.org/officeDocument/2006/relationships/image" Target="../media/image66.png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1.gif"/><Relationship Id="rId12" Type="http://schemas.microsoft.com/office/2007/relationships/hdphoto" Target="../media/hdphoto17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27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2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media11.mp3"/><Relationship Id="rId7" Type="http://schemas.openxmlformats.org/officeDocument/2006/relationships/image" Target="../media/image74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73.jpe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gif"/><Relationship Id="rId12" Type="http://schemas.microsoft.com/office/2007/relationships/hdphoto" Target="../media/hdphoto17.wdp"/><Relationship Id="rId2" Type="http://schemas.openxmlformats.org/officeDocument/2006/relationships/slideLayout" Target="../slideLayouts/slideLayout10.xml"/><Relationship Id="rId16" Type="http://schemas.openxmlformats.org/officeDocument/2006/relationships/audio" Target="../media/audio2.wav"/><Relationship Id="rId1" Type="http://schemas.openxmlformats.org/officeDocument/2006/relationships/tags" Target="../tags/tag4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gif"/><Relationship Id="rId12" Type="http://schemas.microsoft.com/office/2007/relationships/hdphoto" Target="../media/hdphoto17.wdp"/><Relationship Id="rId2" Type="http://schemas.openxmlformats.org/officeDocument/2006/relationships/slideLayout" Target="../slideLayouts/slideLayout4.xml"/><Relationship Id="rId16" Type="http://schemas.openxmlformats.org/officeDocument/2006/relationships/audio" Target="../media/audio2.wav"/><Relationship Id="rId1" Type="http://schemas.openxmlformats.org/officeDocument/2006/relationships/tags" Target="../tags/tag6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3.mp3"/><Relationship Id="rId7" Type="http://schemas.openxmlformats.org/officeDocument/2006/relationships/image" Target="../media/image48.emf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47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media4.mp3"/><Relationship Id="rId7" Type="http://schemas.openxmlformats.org/officeDocument/2006/relationships/image" Target="../media/image49.emf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48.emf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5.mp3"/><Relationship Id="rId7" Type="http://schemas.openxmlformats.org/officeDocument/2006/relationships/image" Target="../media/image47.emf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48.em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412315" y="2651214"/>
            <a:ext cx="1233843" cy="238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1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58025E-6 L 0.02518 -3.5802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1540154" y="1302853"/>
            <a:ext cx="5804894" cy="3030608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 dirty="0"/>
          </a:p>
        </p:txBody>
      </p:sp>
      <p:sp>
        <p:nvSpPr>
          <p:cNvPr id="27" name="Google Shape;1624;p34"/>
          <p:cNvSpPr/>
          <p:nvPr/>
        </p:nvSpPr>
        <p:spPr>
          <a:xfrm rot="21207182">
            <a:off x="5555635" y="3795571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dirty="0"/>
          </a:p>
        </p:txBody>
      </p:sp>
      <p:sp>
        <p:nvSpPr>
          <p:cNvPr id="28" name="Rectangle 27"/>
          <p:cNvSpPr/>
          <p:nvPr/>
        </p:nvSpPr>
        <p:spPr>
          <a:xfrm>
            <a:off x="1540154" y="2138675"/>
            <a:ext cx="5679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Task 4</a:t>
            </a:r>
            <a:r>
              <a:rPr lang="en-US" sz="3600" b="1">
                <a:latin typeface="Myriad Pro" panose="020B0503030403020204" pitchFamily="34" charset="0"/>
              </a:rPr>
              <a:t>. </a:t>
            </a:r>
            <a:r>
              <a:rPr lang="en-US" sz="3600" b="1" dirty="0">
                <a:latin typeface="Myriad Pro" panose="020B0503030403020204" pitchFamily="34" charset="0"/>
              </a:rPr>
              <a:t>Listen and repeat.</a:t>
            </a:r>
            <a:endParaRPr lang="en-US" sz="360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1632169" y="983846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/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9" y="3060297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21" y="3072801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92760" y="57762"/>
            <a:ext cx="1815531" cy="1649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7784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7 -0.39229 L -0.35417 -0.39198 C -0.35348 -0.38642 -0.3533 -0.37994 -0.35244 -0.37408 C -0.35157 -0.36976 -0.35001 -0.36605 -0.34896 -0.36173 C -0.34827 -0.35926 -0.34775 -0.35679 -0.34723 -0.35402 C -0.34514 -0.3321 -0.34844 -0.36081 -0.34115 -0.3284 C -0.33872 -0.31698 -0.33716 -0.30556 -0.33507 -0.29445 C -0.3349 -0.29074 -0.3349 -0.28704 -0.33421 -0.28334 C -0.33178 -0.27099 -0.32865 -0.25895 -0.3257 -0.24723 C -0.32518 -0.24476 -0.32431 -0.2429 -0.32396 -0.24074 C -0.3224 -0.23365 -0.32101 -0.22655 -0.31962 -0.21914 C -0.31702 -0.20494 -0.31441 -0.19074 -0.31181 -0.17624 C -0.30903 -0.16019 -0.31476 -0.18087 -0.30678 -0.14723 C -0.30591 -0.14414 -0.30435 -0.14136 -0.3033 -0.13797 C -0.30226 -0.13581 -0.30191 -0.13241 -0.3007 -0.13056 C -0.29896 -0.12778 -0.29636 -0.12686 -0.29462 -0.12439 C -0.29185 -0.12007 -0.28976 -0.11451 -0.28681 -0.1105 C -0.28455 -0.10741 -0.28195 -0.10371 -0.27917 -0.10124 C -0.26719 -0.09136 -0.27674 -0.10402 -0.26789 -0.09507 C -0.26025 -0.08766 -0.26962 -0.0929 -0.25851 -0.08457 C -0.25764 -0.08395 -0.24931 -0.08179 -0.24896 -0.08179 C -0.24514 -0.07902 -0.2415 -0.07593 -0.23785 -0.07377 C -0.22796 -0.0679 -0.23108 -0.07037 -0.22327 -0.0676 C -0.22205 -0.06729 -0.22101 -0.06667 -0.2198 -0.06605 L -0.21216 -0.06297 C -0.21094 -0.06266 -0.20973 -0.06173 -0.20869 -0.06142 C -0.20556 -0.06081 -0.20226 -0.0605 -0.19914 -0.05988 C -0.19584 -0.05803 -0.19358 -0.05649 -0.18959 -0.05525 C -0.18334 -0.0534 -0.17396 -0.05186 -0.16719 -0.05062 C -0.1632 -0.04815 -0.15921 -0.04537 -0.15521 -0.04321 C -0.154 -0.04229 -0.15296 -0.04198 -0.15174 -0.04167 C -0.14289 -0.0392 -0.13386 -0.03766 -0.125 -0.0355 C -0.11216 -0.03241 -0.13039 -0.03581 -0.10869 -0.02778 C -0.10556 -0.02655 -0.10244 -0.02686 -0.09914 -0.02624 C -0.08039 -0.01821 -0.08959 -0.0213 -0.07205 -0.01698 C -0.06094 -0.0105 -0.06997 -0.01544 -0.04983 -0.01081 C -0.04775 -0.0105 -0.04636 -0.00988 -0.04497 -0.00926 C -0.04323 -0.00865 -0.0415 -0.00803 -0.03976 -0.00772 C -0.03629 -0.0071 -0.03282 -0.00679 -0.02935 -0.00618 C -0.01945 0.00092 -0.02778 -0.00432 -0.00781 -0.00155 C 0.00469 3.7037E-6 -0.004 -0.00031 5E-6 -0.00031 L 5E-6 3.7037E-6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24935B4B-875C-F793-3C99-068AD42EFDD2}"/>
              </a:ext>
            </a:extLst>
          </p:cNvPr>
          <p:cNvSpPr/>
          <p:nvPr/>
        </p:nvSpPr>
        <p:spPr>
          <a:xfrm>
            <a:off x="2339020" y="3838566"/>
            <a:ext cx="361220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1. I drink water.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9A933139-74D2-68C4-B24C-F539B1E2B49D}"/>
              </a:ext>
            </a:extLst>
          </p:cNvPr>
          <p:cNvSpPr/>
          <p:nvPr/>
        </p:nvSpPr>
        <p:spPr>
          <a:xfrm>
            <a:off x="298095" y="213364"/>
            <a:ext cx="3786225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4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8113" y="1068865"/>
            <a:ext cx="3731858" cy="255593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.mp3" descr="10.3.mp3">
            <a:hlinkClick r:id="" action="ppaction://media"/>
            <a:extLst>
              <a:ext uri="{FF2B5EF4-FFF2-40B4-BE49-F238E27FC236}">
                <a16:creationId xmlns:a16="http://schemas.microsoft.com/office/drawing/2014/main" id="{E5487091-ACDD-EC21-EF57-69AB9BFDD1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45120" y="295495"/>
            <a:ext cx="528045" cy="528045"/>
          </a:xfrm>
          <a:prstGeom prst="rect">
            <a:avLst/>
          </a:prstGeom>
        </p:spPr>
      </p:pic>
      <p:pic>
        <p:nvPicPr>
          <p:cNvPr id="4" name="10.3-2.mp3" descr="10.3-2.mp3">
            <a:hlinkClick r:id="" action="ppaction://media"/>
            <a:extLst>
              <a:ext uri="{FF2B5EF4-FFF2-40B4-BE49-F238E27FC236}">
                <a16:creationId xmlns:a16="http://schemas.microsoft.com/office/drawing/2014/main" id="{6FB54607-C597-0016-1E2C-6701C65FE21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40020" y="3749716"/>
            <a:ext cx="599289" cy="59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8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24935B4B-875C-F793-3C99-068AD42EFDD2}"/>
              </a:ext>
            </a:extLst>
          </p:cNvPr>
          <p:cNvSpPr/>
          <p:nvPr/>
        </p:nvSpPr>
        <p:spPr>
          <a:xfrm>
            <a:off x="2384740" y="3762448"/>
            <a:ext cx="46561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2. They climb the rock.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4313" y="908478"/>
            <a:ext cx="3731858" cy="255034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3.mp3" descr="10.3-3.mp3">
            <a:hlinkClick r:id="" action="ppaction://media"/>
            <a:extLst>
              <a:ext uri="{FF2B5EF4-FFF2-40B4-BE49-F238E27FC236}">
                <a16:creationId xmlns:a16="http://schemas.microsoft.com/office/drawing/2014/main" id="{8F35A89A-8DA5-6535-9E30-24CF124F65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46171" y="3665268"/>
            <a:ext cx="615950" cy="61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4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24935B4B-875C-F793-3C99-068AD42EFDD2}"/>
              </a:ext>
            </a:extLst>
          </p:cNvPr>
          <p:cNvSpPr/>
          <p:nvPr/>
        </p:nvSpPr>
        <p:spPr>
          <a:xfrm>
            <a:off x="2384740" y="3762448"/>
            <a:ext cx="46561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3. We swim in the river.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5957" y="908478"/>
            <a:ext cx="3728570" cy="255034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4.mp3" descr="10.3-4.mp3">
            <a:hlinkClick r:id="" action="ppaction://media"/>
            <a:extLst>
              <a:ext uri="{FF2B5EF4-FFF2-40B4-BE49-F238E27FC236}">
                <a16:creationId xmlns:a16="http://schemas.microsoft.com/office/drawing/2014/main" id="{4E76FA99-7623-FEB1-9161-822331A033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34480" y="3680508"/>
            <a:ext cx="585470" cy="585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7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6F7221E-0F5F-FF9F-A2FC-833C21F9DF45}"/>
              </a:ext>
            </a:extLst>
          </p:cNvPr>
          <p:cNvGrpSpPr/>
          <p:nvPr/>
        </p:nvGrpSpPr>
        <p:grpSpPr>
          <a:xfrm>
            <a:off x="782647" y="914564"/>
            <a:ext cx="7703261" cy="1575515"/>
            <a:chOff x="589818" y="1117471"/>
            <a:chExt cx="7703261" cy="15755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C53174-A935-0451-6C6D-AC27F5907657}"/>
                </a:ext>
              </a:extLst>
            </p:cNvPr>
            <p:cNvGrpSpPr/>
            <p:nvPr/>
          </p:nvGrpSpPr>
          <p:grpSpPr>
            <a:xfrm>
              <a:off x="589818" y="1274780"/>
              <a:ext cx="7703261" cy="1418206"/>
              <a:chOff x="564141" y="1637365"/>
              <a:chExt cx="6949440" cy="73152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EAEC72D-AD02-2DE8-F915-255637B3D849}"/>
                  </a:ext>
                </a:extLst>
              </p:cNvPr>
              <p:cNvCxnSpPr/>
              <p:nvPr/>
            </p:nvCxnSpPr>
            <p:spPr>
              <a:xfrm>
                <a:off x="564141" y="1641430"/>
                <a:ext cx="694944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95881D8-0D86-335A-DF9F-D748A23BFBF8}"/>
                  </a:ext>
                </a:extLst>
              </p:cNvPr>
              <p:cNvCxnSpPr/>
              <p:nvPr/>
            </p:nvCxnSpPr>
            <p:spPr>
              <a:xfrm rot="5400000">
                <a:off x="198381" y="2003125"/>
                <a:ext cx="73152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AC0DF34-D575-C954-B9C5-4CA229669077}"/>
                  </a:ext>
                </a:extLst>
              </p:cNvPr>
              <p:cNvCxnSpPr/>
              <p:nvPr/>
            </p:nvCxnSpPr>
            <p:spPr>
              <a:xfrm rot="5400000">
                <a:off x="7147821" y="2003128"/>
                <a:ext cx="73152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ounded Rectangle 21">
              <a:extLst>
                <a:ext uri="{FF2B5EF4-FFF2-40B4-BE49-F238E27FC236}">
                  <a16:creationId xmlns:a16="http://schemas.microsoft.com/office/drawing/2014/main" id="{B9BF6547-1B11-0653-0404-FF8085350BD7}"/>
                </a:ext>
              </a:extLst>
            </p:cNvPr>
            <p:cNvSpPr/>
            <p:nvPr/>
          </p:nvSpPr>
          <p:spPr>
            <a:xfrm>
              <a:off x="3332605" y="1117471"/>
              <a:ext cx="1920240" cy="457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Actions</a:t>
              </a:r>
            </a:p>
          </p:txBody>
        </p:sp>
      </p:grp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82E3B6A1-51DC-B505-0EC6-015DA3383DF8}"/>
              </a:ext>
            </a:extLst>
          </p:cNvPr>
          <p:cNvSpPr/>
          <p:nvPr/>
        </p:nvSpPr>
        <p:spPr>
          <a:xfrm>
            <a:off x="342900" y="1943851"/>
            <a:ext cx="8518750" cy="26626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2AC7E-0647-65B7-E806-F4F4B64F8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184" y="2164553"/>
            <a:ext cx="2427394" cy="1662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8A6B77-1CFF-1D9C-C489-D632D1843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2881" y="2164553"/>
            <a:ext cx="2464360" cy="1680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FC15A-7261-4B47-CEE1-20C1A2442D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7963" y="2175999"/>
            <a:ext cx="2384590" cy="1625653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5D7BB3CE-1F6A-09E5-9574-E327D352EC36}"/>
              </a:ext>
            </a:extLst>
          </p:cNvPr>
          <p:cNvSpPr/>
          <p:nvPr/>
        </p:nvSpPr>
        <p:spPr>
          <a:xfrm>
            <a:off x="342900" y="3852951"/>
            <a:ext cx="2427394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 I drink water.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id="{81751073-5B3C-12A5-4244-CBE4EE8C4144}"/>
              </a:ext>
            </a:extLst>
          </p:cNvPr>
          <p:cNvSpPr/>
          <p:nvPr/>
        </p:nvSpPr>
        <p:spPr>
          <a:xfrm>
            <a:off x="3132262" y="3905751"/>
            <a:ext cx="286715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They climb the rock.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1BA55F25-B5FA-CC07-D306-9AEC807C0BE1}"/>
              </a:ext>
            </a:extLst>
          </p:cNvPr>
          <p:cNvSpPr/>
          <p:nvPr/>
        </p:nvSpPr>
        <p:spPr>
          <a:xfrm>
            <a:off x="5999412" y="3905751"/>
            <a:ext cx="2983612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tx1"/>
                </a:solidFill>
              </a:rPr>
              <a:t>We swim in the river.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3-2.mp3" descr="10.3-2.mp3">
            <a:hlinkClick r:id="" action="ppaction://media"/>
            <a:extLst>
              <a:ext uri="{FF2B5EF4-FFF2-40B4-BE49-F238E27FC236}">
                <a16:creationId xmlns:a16="http://schemas.microsoft.com/office/drawing/2014/main" id="{20404C6F-0860-7668-ABCE-A46AB0D42C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6000" y="4138524"/>
            <a:ext cx="531761" cy="531761"/>
          </a:xfrm>
          <a:prstGeom prst="rect">
            <a:avLst/>
          </a:prstGeom>
        </p:spPr>
      </p:pic>
      <p:pic>
        <p:nvPicPr>
          <p:cNvPr id="4" name="10.3-3.mp3" descr="10.3-3.mp3">
            <a:hlinkClick r:id="" action="ppaction://media"/>
            <a:extLst>
              <a:ext uri="{FF2B5EF4-FFF2-40B4-BE49-F238E27FC236}">
                <a16:creationId xmlns:a16="http://schemas.microsoft.com/office/drawing/2014/main" id="{633F28DC-57A9-F661-7013-C9083877DEF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7172" y="4154583"/>
            <a:ext cx="531761" cy="531761"/>
          </a:xfrm>
          <a:prstGeom prst="rect">
            <a:avLst/>
          </a:prstGeom>
        </p:spPr>
      </p:pic>
      <p:pic>
        <p:nvPicPr>
          <p:cNvPr id="8" name="10.3-4.mp3" descr="10.3-4.mp3">
            <a:hlinkClick r:id="" action="ppaction://media"/>
            <a:extLst>
              <a:ext uri="{FF2B5EF4-FFF2-40B4-BE49-F238E27FC236}">
                <a16:creationId xmlns:a16="http://schemas.microsoft.com/office/drawing/2014/main" id="{B4B7C2A8-DB13-017A-D6AE-AC9826FB2E4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8574" y="4154583"/>
            <a:ext cx="531761" cy="53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22630" y="1404553"/>
            <a:ext cx="57951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 Practice</a:t>
            </a: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01946" y="1032701"/>
            <a:ext cx="1815531" cy="1649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1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8 L -0.35417 -0.39197 C -0.35347 -0.38642 -0.3533 -0.37994 -0.35243 -0.37407 C -0.35156 -0.36975 -0.35 -0.36605 -0.34896 -0.36173 C -0.34826 -0.35926 -0.34774 -0.35679 -0.34722 -0.35401 C -0.34514 -0.3321 -0.34844 -0.3608 -0.34115 -0.32839 C -0.33872 -0.31697 -0.33715 -0.30555 -0.33507 -0.29444 C -0.3349 -0.29074 -0.3349 -0.28704 -0.3342 -0.28364 C -0.33177 -0.27099 -0.32865 -0.25895 -0.3257 -0.24722 C -0.32517 -0.24475 -0.32431 -0.2429 -0.32396 -0.24074 C -0.3224 -0.23364 -0.32101 -0.22654 -0.31962 -0.21913 C -0.31701 -0.20494 -0.31441 -0.19074 -0.31181 -0.17623 C -0.30903 -0.16018 -0.31476 -0.18086 -0.30677 -0.14722 C -0.3059 -0.14413 -0.30434 -0.14136 -0.3033 -0.13796 C -0.30226 -0.1358 -0.30191 -0.13241 -0.3007 -0.13055 C -0.29896 -0.12778 -0.29636 -0.12685 -0.29462 -0.12438 C -0.29184 -0.12006 -0.28976 -0.11451 -0.28681 -0.11049 C -0.28455 -0.10741 -0.28195 -0.1037 -0.27917 -0.10123 C -0.26719 -0.09136 -0.27674 -0.10401 -0.26788 -0.09506 C -0.26024 -0.08765 -0.26962 -0.0929 -0.25851 -0.08457 C -0.25764 -0.08395 -0.24931 -0.08179 -0.24896 -0.08179 C -0.24514 -0.07901 -0.24149 -0.07592 -0.23785 -0.07376 C -0.22795 -0.0679 -0.23108 -0.07037 -0.22326 -0.06759 C -0.22205 -0.06728 -0.22101 -0.06667 -0.21979 -0.06605 L -0.21215 -0.06296 C -0.21094 -0.06265 -0.20972 -0.06173 -0.20868 -0.06142 C -0.20556 -0.0608 -0.20226 -0.06049 -0.19913 -0.05988 C -0.19583 -0.05802 -0.19358 -0.05648 -0.18958 -0.05525 C -0.18333 -0.05339 -0.17396 -0.05185 -0.16719 -0.05062 C -0.1632 -0.04815 -0.1592 -0.04537 -0.15521 -0.04321 C -0.15399 -0.04228 -0.15295 -0.04197 -0.15174 -0.04167 C -0.14288 -0.0392 -0.13385 -0.03765 -0.125 -0.03549 C -0.11215 -0.03241 -0.13038 -0.0358 -0.10868 -0.02778 C -0.10556 -0.02654 -0.10243 -0.02685 -0.09913 -0.02623 C -0.08038 -0.01821 -0.08958 -0.0213 -0.07205 -0.01697 C -0.06094 -0.01049 -0.06997 -0.01543 -0.04965 -0.0108 C -0.04774 -0.01049 -0.04635 -0.00988 -0.04497 -0.00926 C -0.04323 -0.00864 -0.04149 -0.00802 -0.03976 -0.00771 C -0.03629 -0.0071 -0.03281 -0.00679 -0.02934 -0.00617 C -0.01945 0.00093 -0.02778 -0.00432 -0.00781 -0.00154 C 0.00469 -1.11111E-6 -0.00399 -0.00031 8.33333E-7 -0.00031 L 8.33333E-7 -1.1111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8 L -0.35417 -0.39197 C -0.35347 -0.38642 -0.3533 -0.37994 -0.35243 -0.37407 C -0.35156 -0.36975 -0.35 -0.36605 -0.34896 -0.36173 C -0.34826 -0.35926 -0.34774 -0.35679 -0.34722 -0.35401 C -0.34514 -0.3321 -0.34844 -0.3608 -0.34115 -0.32839 C -0.33872 -0.31697 -0.33715 -0.30555 -0.33507 -0.29444 C -0.3349 -0.29074 -0.3349 -0.28704 -0.3342 -0.28364 C -0.33177 -0.27099 -0.32865 -0.25895 -0.3257 -0.24722 C -0.32517 -0.24475 -0.32431 -0.2429 -0.32396 -0.24074 C -0.3224 -0.23364 -0.32101 -0.22654 -0.31962 -0.21913 C -0.31701 -0.20494 -0.31441 -0.19074 -0.31181 -0.17623 C -0.30903 -0.16018 -0.31476 -0.18086 -0.30677 -0.14722 C -0.3059 -0.14413 -0.30434 -0.14136 -0.3033 -0.13796 C -0.30226 -0.1358 -0.30191 -0.13241 -0.3007 -0.13055 C -0.29896 -0.12778 -0.29636 -0.12685 -0.29462 -0.12438 C -0.29184 -0.12006 -0.28976 -0.11451 -0.28681 -0.11049 C -0.28455 -0.10741 -0.28195 -0.1037 -0.27917 -0.10123 C -0.26719 -0.09136 -0.27674 -0.10401 -0.26788 -0.09506 C -0.26024 -0.08765 -0.26962 -0.0929 -0.25851 -0.08457 C -0.25764 -0.08395 -0.24931 -0.08179 -0.24896 -0.08179 C -0.24514 -0.07901 -0.24149 -0.07592 -0.23785 -0.07376 C -0.22795 -0.0679 -0.23108 -0.07037 -0.22326 -0.06759 C -0.22205 -0.06728 -0.22101 -0.06667 -0.21979 -0.06605 L -0.21215 -0.06296 C -0.21094 -0.06265 -0.20972 -0.06173 -0.20868 -0.06142 C -0.20556 -0.0608 -0.20226 -0.06049 -0.19913 -0.05988 C -0.19583 -0.05802 -0.19358 -0.05648 -0.18958 -0.05525 C -0.18333 -0.05339 -0.17396 -0.05185 -0.16719 -0.05062 C -0.1632 -0.04815 -0.1592 -0.04537 -0.15521 -0.04321 C -0.15399 -0.04228 -0.15295 -0.04197 -0.15174 -0.04167 C -0.14288 -0.0392 -0.13385 -0.03765 -0.125 -0.03549 C -0.11215 -0.03241 -0.13038 -0.0358 -0.10868 -0.02778 C -0.10556 -0.02654 -0.10243 -0.02685 -0.09913 -0.02623 C -0.08038 -0.01821 -0.08958 -0.0213 -0.07205 -0.01697 C -0.06094 -0.01049 -0.06997 -0.01543 -0.04965 -0.0108 C -0.04774 -0.01049 -0.04635 -0.00988 -0.04497 -0.00926 C -0.04323 -0.00864 -0.04149 -0.00802 -0.03976 -0.00771 C -0.03629 -0.0071 -0.03281 -0.00679 -0.02934 -0.00617 C -0.01945 0.00093 -0.02778 -0.00432 -0.00781 -0.00154 C 0.00469 -1.11111E-6 -0.00399 -0.00031 8.33333E-7 -0.00031 L 8.33333E-7 -1.1111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4891" y="115967"/>
            <a:ext cx="6243144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Super Hero Team</a:t>
            </a:r>
          </a:p>
          <a:p>
            <a:pPr algn="ctr"/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Task 5. </a:t>
            </a:r>
            <a:r>
              <a:rPr lang="en-US" sz="4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Look and Say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2579530" y="1877907"/>
            <a:ext cx="1929307" cy="1022836"/>
          </a:xfrm>
          <a:prstGeom prst="wedgeEllipseCallout">
            <a:avLst>
              <a:gd name="adj1" fmla="val 55917"/>
              <a:gd name="adj2" fmla="val 53152"/>
            </a:avLst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Let’s go</a:t>
            </a:r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7528035" y="3548123"/>
            <a:ext cx="1001110" cy="716449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5450" y="4623420"/>
            <a:ext cx="457200" cy="457200"/>
          </a:xfrm>
          <a:prstGeom prst="rect">
            <a:avLst/>
          </a:prstGeom>
        </p:spPr>
      </p:pic>
      <p:pic>
        <p:nvPicPr>
          <p:cNvPr id="11" name="Picture 6" descr="C:\Users\ADMIN\Desktop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3466827" y="2464555"/>
            <a:ext cx="2274623" cy="240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Callout 13"/>
          <p:cNvSpPr/>
          <p:nvPr/>
        </p:nvSpPr>
        <p:spPr>
          <a:xfrm>
            <a:off x="534003" y="2701566"/>
            <a:ext cx="2619045" cy="1602261"/>
          </a:xfrm>
          <a:prstGeom prst="wedgeEllipseCallout">
            <a:avLst>
              <a:gd name="adj1" fmla="val 87821"/>
              <a:gd name="adj2" fmla="val 8382"/>
            </a:avLst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Please, help the Police catch the thief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384909" y="719319"/>
            <a:ext cx="1662048" cy="1509970"/>
          </a:xfrm>
          <a:prstGeom prst="rect">
            <a:avLst/>
          </a:prstGeom>
        </p:spPr>
      </p:pic>
      <p:pic>
        <p:nvPicPr>
          <p:cNvPr id="13" name="Picture 4" descr="C:\Users\ADMIN\Desktop\Picture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355857" y="1519484"/>
            <a:ext cx="1080635" cy="81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8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6 -0.39228 L -0.35416 -0.39198 C -0.35347 -0.38642 -0.3533 -0.37994 -0.35243 -0.37407 C -0.35156 -0.36975 -0.35 -0.36605 -0.34896 -0.36173 C -0.34826 -0.35926 -0.34774 -0.35679 -0.34722 -0.35401 C -0.34514 -0.3321 -0.34844 -0.3608 -0.34114 -0.3284 C -0.33871 -0.31698 -0.33715 -0.30556 -0.33507 -0.29444 C -0.33489 -0.29074 -0.33489 -0.28704 -0.3342 -0.28333 C -0.33177 -0.27099 -0.32864 -0.25895 -0.32569 -0.24722 C -0.32517 -0.24475 -0.3243 -0.2429 -0.32396 -0.24074 C -0.32239 -0.23364 -0.321 -0.22654 -0.31962 -0.21914 C -0.31701 -0.20494 -0.31441 -0.19074 -0.3118 -0.17623 C -0.30903 -0.16019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4 -0.07377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4 -0.17396 -0.05185 -0.16719 -0.05062 C -0.16319 -0.04815 -0.1592 -0.04537 -0.15521 -0.04321 C -0.15399 -0.04228 -0.15295 -0.04198 -0.15173 -0.04167 C -0.14288 -0.0392 -0.13385 -0.03765 -0.125 -0.03549 C -0.11215 -0.03241 -0.13038 -0.0358 -0.10868 -0.02778 C -0.10555 -0.02654 -0.10243 -0.02685 -0.09913 -0.02623 C -0.08038 -0.01821 -0.08958 -0.0213 -0.07205 -0.01698 C -0.06093 -0.01049 -0.06996 -0.01543 -0.04982 -0.0108 C -0.04774 -0.01049 -0.04635 -0.00988 -0.04496 -0.00926 C -0.04323 -0.00864 -0.04149 -0.00802 -0.03975 -0.00772 C -0.03628 -0.0071 -0.03281 -0.00679 -0.02934 -0.00617 C -0.01944 0.00093 -0.02778 -0.00432 -0.00781 -0.00154 C 0.00469 2.46914E-7 -0.00399 -0.00031 -2.5E-6 -0.00031 L -2.5E-6 2.46914E-7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5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46 -0.35709 L -0.26146 -0.35709 C -0.26337 -0.35277 -0.26563 -0.34907 -0.26684 -0.34413 C -0.26771 -0.34073 -0.26737 -0.33672 -0.26771 -0.33302 C -0.26806 -0.33055 -0.26841 -0.32808 -0.26875 -0.32561 C -0.26841 -0.31913 -0.26858 -0.31265 -0.26771 -0.30647 C -0.26407 -0.27592 -0.26059 -0.26666 -0.25174 -0.23826 C -0.2507 -0.23487 -0.24948 -0.23178 -0.24809 -0.2287 C -0.24375 -0.21789 -0.23976 -0.20678 -0.23473 -0.19691 C -0.22743 -0.1824 -0.22014 -0.16789 -0.21146 -0.15586 C -0.21007 -0.1537 -0.20851 -0.15184 -0.20712 -0.14938 C -0.20157 -0.14012 -0.19618 -0.13055 -0.19098 -0.12067 C -0.18959 -0.11851 -0.18889 -0.11512 -0.1875 -0.11296 C -0.18264 -0.10586 -0.17743 -0.09999 -0.17223 -0.09382 C -0.16337 -0.08364 -0.15521 -0.07067 -0.14549 -0.06357 C -0.14393 -0.06265 -0.14237 -0.06172 -0.14098 -0.06049 C -0.129 -0.04999 -0.11528 -0.03518 -0.10174 -0.0287 C -0.09584 -0.02592 -0.08959 -0.02592 -0.08386 -0.02252 C -0.07743 -0.01851 -0.07778 -0.01851 -0.06684 -0.01604 C -0.0625 -0.01512 -0.05799 -0.01512 -0.05365 -0.0145 C -0.0507 -0.01296 -0.04775 -0.01049 -0.0448 -0.00987 C -0.0382 -0.00802 -0.025 -0.00647 -0.025 -0.00647 C -0.02414 -0.00555 -0.02344 -0.00431 -0.0224 -0.00339 C -0.02153 -0.00277 -0.02066 -0.00215 -0.0198 -0.00184 C -0.01198 0.00217 -0.01268 -0.0003 5.55556E-7 -0.0003 L 5.55556E-7 -0.0003 " pathEditMode="relative" ptsTypes="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-16329" y="2154680"/>
            <a:ext cx="6580084" cy="515041"/>
          </a:xfrm>
          <a:custGeom>
            <a:avLst/>
            <a:gdLst>
              <a:gd name="connsiteX0" fmla="*/ 0 w 6139543"/>
              <a:gd name="connsiteY0" fmla="*/ 515041 h 515041"/>
              <a:gd name="connsiteX1" fmla="*/ 1510393 w 6139543"/>
              <a:gd name="connsiteY1" fmla="*/ 188470 h 515041"/>
              <a:gd name="connsiteX2" fmla="*/ 3167743 w 6139543"/>
              <a:gd name="connsiteY2" fmla="*/ 229291 h 515041"/>
              <a:gd name="connsiteX3" fmla="*/ 4710793 w 6139543"/>
              <a:gd name="connsiteY3" fmla="*/ 691 h 515041"/>
              <a:gd name="connsiteX4" fmla="*/ 6139543 w 6139543"/>
              <a:gd name="connsiteY4" fmla="*/ 172141 h 51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515041">
                <a:moveTo>
                  <a:pt x="0" y="515041"/>
                </a:moveTo>
                <a:cubicBezTo>
                  <a:pt x="491218" y="375568"/>
                  <a:pt x="982436" y="236095"/>
                  <a:pt x="1510393" y="188470"/>
                </a:cubicBezTo>
                <a:cubicBezTo>
                  <a:pt x="2038350" y="140845"/>
                  <a:pt x="2634343" y="260587"/>
                  <a:pt x="3167743" y="229291"/>
                </a:cubicBezTo>
                <a:cubicBezTo>
                  <a:pt x="3701143" y="197995"/>
                  <a:pt x="4215493" y="10216"/>
                  <a:pt x="4710793" y="691"/>
                </a:cubicBezTo>
                <a:cubicBezTo>
                  <a:pt x="5206093" y="-8834"/>
                  <a:pt x="5672818" y="81653"/>
                  <a:pt x="6139543" y="1721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14" y="1791051"/>
            <a:ext cx="914400" cy="9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02899" y="1241890"/>
            <a:ext cx="878196" cy="9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58" b="97500" l="0" r="100000">
                        <a14:foregroundMark x1="69847" y1="27083" x2="80344" y2="73542"/>
                        <a14:foregroundMark x1="79198" y1="25000" x2="77290" y2="48333"/>
                        <a14:foregroundMark x1="87214" y1="35833" x2="58397" y2="39167"/>
                        <a14:foregroundMark x1="28435" y1="37500" x2="43893" y2="35208"/>
                        <a14:foregroundMark x1="22901" y1="36875" x2="31870" y2="38542"/>
                        <a14:foregroundMark x1="69275" y1="70833" x2="69275" y2="86458"/>
                        <a14:foregroundMark x1="68321" y1="68542" x2="62214" y2="77292"/>
                        <a14:foregroundMark x1="85687" y1="78958" x2="76718" y2="60833"/>
                        <a14:foregroundMark x1="85687" y1="67500" x2="67748" y2="69583"/>
                        <a14:foregroundMark x1="87214" y1="32500" x2="69847" y2="20000"/>
                        <a14:foregroundMark x1="64313" y1="36875" x2="81298" y2="36458"/>
                        <a14:foregroundMark x1="88168" y1="36458" x2="64313" y2="42917"/>
                        <a14:foregroundMark x1="74237" y1="17917" x2="73855" y2="30833"/>
                        <a14:foregroundMark x1="85687" y1="78958" x2="62214" y2="75625"/>
                        <a14:foregroundMark x1="85305" y1="30833" x2="81298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07" y="1548364"/>
            <a:ext cx="3723390" cy="34063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6245086" y="1268612"/>
            <a:ext cx="2218899" cy="1655430"/>
          </a:xfrm>
          <a:prstGeom prst="wedgeEllipseCallout">
            <a:avLst>
              <a:gd name="adj1" fmla="val -39664"/>
              <a:gd name="adj2" fmla="val 52143"/>
            </a:avLst>
          </a:prstGeom>
          <a:solidFill>
            <a:schemeClr val="bg2"/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 win !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57" y="-147287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63" y="-1648645"/>
            <a:ext cx="3571875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04623" y="2103334"/>
            <a:ext cx="13856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7" y="-236418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8" y="-1509374"/>
            <a:ext cx="35718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8-Point Star 9">
            <a:hlinkClick r:id="rId9" action="ppaction://hlinksldjump"/>
          </p:cNvPr>
          <p:cNvSpPr/>
          <p:nvPr/>
        </p:nvSpPr>
        <p:spPr>
          <a:xfrm>
            <a:off x="1486057" y="2096327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4" action="ppaction://hlinksldjump"/>
          </p:cNvPr>
          <p:cNvSpPr/>
          <p:nvPr/>
        </p:nvSpPr>
        <p:spPr>
          <a:xfrm>
            <a:off x="2930346" y="2051643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5" action="ppaction://hlinksldjump"/>
          </p:cNvPr>
          <p:cNvSpPr/>
          <p:nvPr/>
        </p:nvSpPr>
        <p:spPr>
          <a:xfrm>
            <a:off x="4393143" y="2005529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6" action="ppaction://hlinksldjump"/>
          </p:cNvPr>
          <p:cNvSpPr/>
          <p:nvPr/>
        </p:nvSpPr>
        <p:spPr>
          <a:xfrm>
            <a:off x="5657767" y="2005528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Pentagon 1">
            <a:hlinkClick r:id="rId17" action="ppaction://hlinksldjump"/>
            <a:extLst>
              <a:ext uri="{FF2B5EF4-FFF2-40B4-BE49-F238E27FC236}">
                <a16:creationId xmlns:a16="http://schemas.microsoft.com/office/drawing/2014/main" id="{95D85DAE-D266-AF43-873B-C3EAD25B9F65}"/>
              </a:ext>
            </a:extLst>
          </p:cNvPr>
          <p:cNvSpPr/>
          <p:nvPr/>
        </p:nvSpPr>
        <p:spPr>
          <a:xfrm>
            <a:off x="8291731" y="3530644"/>
            <a:ext cx="848235" cy="3442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5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6.17284E-7 L -2.5E-6 6.17284E-7 C 0.00469 -0.0037 0.00973 -0.00648 0.01424 -0.01111 C 0.01858 -0.01605 0.025 -0.02315 0.02934 -0.02562 L 0.04636 -0.03488 L 0.09184 -0.02716 C 0.09341 -0.02685 0.09497 -0.02654 0.09636 -0.02562 C 0.11997 -0.00864 0.1066 -0.01358 0.11962 -0.00957 C 0.13959 0.01574 0.11771 -0.01296 0.12848 0.00309 C 0.13473 0.01235 0.1415 0.02006 0.14723 0.03025 C 0.14896 0.03333 0.15105 0.03611 0.15261 0.03981 C 0.16129 0.05895 0.14931 0.03704 0.15625 0.04938 L 0.15625 0.04938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26 0.04969 L 0.15626 0.04969 C 0.15834 0.04475 0.16042 0.04012 0.16251 0.03519 C 0.16303 0.03364 0.16355 0.03179 0.16424 0.03056 C 0.16494 0.0287 0.16615 0.02747 0.16685 0.02562 C 0.16841 0.02222 0.16962 0.0179 0.17136 0.01451 C 0.17535 0.00679 0.17726 0.00494 0.18126 0.00031 C 0.18438 -0.00833 0.18108 -0.00123 0.18646 -0.00771 C 0.19619 -0.01913 0.18646 -0.0108 0.19462 -0.01574 C 0.19601 -0.01667 0.19758 -0.0179 0.19896 -0.01883 C 0.20087 -0.02006 0.20261 -0.02068 0.20435 -0.02191 C 0.20712 -0.02407 0.20973 -0.02654 0.21251 -0.02839 C 0.2139 -0.02932 0.21546 -0.02932 0.21685 -0.02994 C 0.21841 -0.03086 0.2198 -0.0321 0.22136 -0.03302 C 0.23386 -0.03271 0.24636 -0.03271 0.25886 -0.03148 C 0.26181 -0.03148 0.26216 -0.02839 0.26424 -0.02531 C 0.26528 -0.02346 0.2665 -0.02191 0.26771 -0.02037 C 0.28212 -0.0037 0.27674 -0.00679 0.2856 -0.00309 C 0.29185 0.00432 0.29914 0.00988 0.30435 0.01945 C 0.3139 0.03642 0.30487 0.0213 0.31146 0.03056 C 0.31337 0.03303 0.31494 0.03611 0.31685 0.03827 C 0.31824 0.04012 0.3198 0.04167 0.32136 0.04321 C 0.32223 0.04414 0.32327 0.04506 0.32396 0.0463 C 0.32449 0.04722 0.32466 0.04846 0.32501 0.04969 L 0.32501 0.04969 " pathEditMode="relative" ptsTypes="AAAAAAAAAAAAAAAAAAAAAAAAA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 0.05 L 0.325 0.0503 C 0.3257 0.04413 0.32622 0.03796 0.32743 0.03271 C 0.32847 0.02839 0.33021 0.02561 0.33143 0.02191 C 0.33316 0.01666 0.3342 0.01111 0.33611 0.00648 C 0.33889 -0.00124 0.34184 -0.00896 0.34462 -0.01667 C 0.34514 -0.01821 0.34549 -0.02007 0.34601 -0.02161 C 0.34827 -0.02717 0.35104 -0.03272 0.3533 -0.03828 C 0.35382 -0.03982 0.35417 -0.04136 0.35452 -0.04321 C 0.35504 -0.04507 0.35521 -0.04784 0.3559 -0.04908 C 0.36354 -0.06575 0.36597 -0.0605 0.37708 -0.07254 C 0.38958 -0.08642 0.38403 -0.08365 0.39271 -0.08612 C 0.39566 -0.08488 0.39861 -0.08426 0.40139 -0.0818 C 0.40313 -0.08056 0.40452 -0.07747 0.40608 -0.07562 C 0.40747 -0.07377 0.40903 -0.07254 0.41059 -0.07099 C 0.4125 -0.06729 0.41389 -0.06297 0.41597 -0.06019 C 0.41823 -0.05649 0.42101 -0.05463 0.42327 -0.05062 C 0.42465 -0.04846 0.42518 -0.04445 0.42656 -0.04167 C 0.42708 -0.04013 0.42778 -0.03951 0.42847 -0.03828 C 0.43281 -0.02315 0.42552 -0.04846 0.43837 -0.01204 C 0.44149 -0.0034 0.43768 -0.00772 0.44167 -0.00433 C 0.44202 -0.00278 0.44202 -0.00124 0.44236 0.0003 C 0.44271 0.00185 0.4434 0.00308 0.44358 0.00493 C 0.44601 0.01697 0.4434 0.01172 0.44688 0.01728 C 0.44774 0.02253 0.44757 0.02037 0.44757 0.02345 L 0.44844 0.025 " pathEditMode="relative" rAng="0" ptsTypes="AAAAAAAAAAAAAAAAAAAAAAAA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44 0.025 L 0.44844 0.025 C 0.44931 0.02067 0.45 0.01635 0.45104 0.01203 C 0.45139 0.01049 0.45243 0.00925 0.45278 0.0074 C 0.4533 0.00524 0.45295 0.00277 0.45365 0.00092 C 0.45451 -0.00062 0.46406 -0.02068 0.46979 -0.02593 C 0.47274 -0.02871 0.47604 -0.03056 0.47865 -0.03395 C 0.48073 -0.03642 0.48212 -0.04075 0.48403 -0.04352 C 0.4849 -0.04445 0.48594 -0.04414 0.48681 -0.04507 C 0.49931 -0.05618 0.4901 -0.05062 0.50104 -0.05618 C 0.50226 -0.05772 0.5033 -0.05988 0.50469 -0.06081 C 0.50573 -0.06204 0.50695 -0.06204 0.50816 -0.06235 C 0.51302 -0.06389 0.51771 -0.06451 0.5224 -0.06575 C 0.52431 -0.06729 0.52587 -0.06976 0.52778 -0.07037 C 0.53247 -0.07192 0.53733 -0.0713 0.54219 -0.07192 C 0.54514 -0.07254 0.54809 -0.07315 0.55104 -0.07346 L 0.57066 -0.06883 C 0.57639 -0.0676 0.58212 -0.0676 0.58767 -0.06575 C 0.5901 -0.06482 0.59236 -0.06235 0.59479 -0.06081 C 0.59653 -0.05988 0.60017 -0.05957 0.60191 -0.05772 C 0.60382 -0.05587 0.60538 -0.0534 0.60729 -0.05124 C 0.61024 -0.04846 0.6132 -0.04599 0.61632 -0.04352 C 0.62031 -0.03612 0.6184 -0.03828 0.6217 -0.0355 L 0.6217 -0.0355 " pathEditMode="relative" ptsTypes="AAAAAAAAAAAAAAAAAAAAAA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9" grpId="0" animBg="1"/>
      <p:bldP spid="10" grpId="2" animBg="1"/>
      <p:bldP spid="10" grpId="3" animBg="1"/>
      <p:bldP spid="30" grpId="2" animBg="1"/>
      <p:bldP spid="30" grpId="3" animBg="1"/>
      <p:bldP spid="31" grpId="2" animBg="1"/>
      <p:bldP spid="31" grpId="3" animBg="1"/>
      <p:bldP spid="32" grpId="2" animBg="1"/>
      <p:bldP spid="32" grpId="3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402" y="306121"/>
            <a:ext cx="5009470" cy="299357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7" name="Rounded Rectangular Callout 16"/>
          <p:cNvSpPr/>
          <p:nvPr/>
        </p:nvSpPr>
        <p:spPr>
          <a:xfrm>
            <a:off x="2058710" y="3969116"/>
            <a:ext cx="5009470" cy="586488"/>
          </a:xfrm>
          <a:prstGeom prst="wedgeRoundRectCallout">
            <a:avLst>
              <a:gd name="adj1" fmla="val -57178"/>
              <a:gd name="adj2" fmla="val 5693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Myriad Pro" panose="020B0503030403020204" pitchFamily="34" charset="0"/>
              </a:rPr>
              <a:t>1. They swim in the river.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4023" y="338434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n-lt"/>
              </a:rPr>
              <a:t>1. They / the </a:t>
            </a:r>
            <a:r>
              <a:rPr lang="en-US" sz="3200">
                <a:solidFill>
                  <a:srgbClr val="242021"/>
                </a:solidFill>
                <a:latin typeface="+mn-lt"/>
              </a:rPr>
              <a:t>river</a:t>
            </a:r>
            <a:r>
              <a:rPr lang="en-US" sz="320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0539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2313682" y="4038618"/>
            <a:ext cx="4600198" cy="586488"/>
          </a:xfrm>
          <a:prstGeom prst="wedgeRoundRectCallout">
            <a:avLst>
              <a:gd name="adj1" fmla="val -56087"/>
              <a:gd name="adj2" fmla="val 9034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2. I climb the rock.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5417" y="3429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j-lt"/>
              </a:rPr>
              <a:t>2. I/ climb the rock</a:t>
            </a:r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277" y="262613"/>
            <a:ext cx="4549603" cy="310312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7636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69" y="-807202"/>
            <a:ext cx="9293879" cy="5941988"/>
          </a:xfrm>
          <a:prstGeom prst="rect">
            <a:avLst/>
          </a:prstGeom>
        </p:spPr>
      </p:pic>
      <p:sp>
        <p:nvSpPr>
          <p:cNvPr id="477" name="Google Shape;477;p46"/>
          <p:cNvSpPr/>
          <p:nvPr/>
        </p:nvSpPr>
        <p:spPr>
          <a:xfrm rot="-80796">
            <a:off x="1659121" y="1098298"/>
            <a:ext cx="5825561" cy="135296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6"/>
          <p:cNvSpPr/>
          <p:nvPr/>
        </p:nvSpPr>
        <p:spPr>
          <a:xfrm rot="133206">
            <a:off x="2519417" y="2206002"/>
            <a:ext cx="4105540" cy="135293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6"/>
          <p:cNvSpPr txBox="1">
            <a:spLocks noGrp="1"/>
          </p:cNvSpPr>
          <p:nvPr>
            <p:ph type="ctrTitle"/>
          </p:nvPr>
        </p:nvSpPr>
        <p:spPr>
          <a:xfrm>
            <a:off x="2111150" y="1016550"/>
            <a:ext cx="4921800" cy="23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latin typeface="Comic Sans MS" panose="030F0702030302020204" pitchFamily="66" charset="0"/>
              </a:rPr>
              <a:t>Unit 10 </a:t>
            </a:r>
            <a:br>
              <a:rPr lang="en" sz="5400" b="1" dirty="0">
                <a:latin typeface="Comic Sans MS" panose="030F0702030302020204" pitchFamily="66" charset="0"/>
              </a:rPr>
            </a:br>
            <a:r>
              <a:rPr lang="en" sz="5400" b="1" dirty="0">
                <a:latin typeface="Comic Sans MS" panose="030F0702030302020204" pitchFamily="66" charset="0"/>
              </a:rPr>
              <a:t>Our World</a:t>
            </a:r>
            <a:br>
              <a:rPr lang="en" sz="5400" b="1" dirty="0">
                <a:latin typeface="Comic Sans MS" panose="030F0702030302020204" pitchFamily="66" charset="0"/>
              </a:rPr>
            </a:br>
            <a:r>
              <a:rPr lang="e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1- Task 4,5,6 </a:t>
            </a:r>
            <a:endParaRPr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1" name="Google Shape;481;p46"/>
          <p:cNvSpPr/>
          <p:nvPr/>
        </p:nvSpPr>
        <p:spPr>
          <a:xfrm>
            <a:off x="1461025" y="917375"/>
            <a:ext cx="559875" cy="593400"/>
          </a:xfrm>
          <a:custGeom>
            <a:avLst/>
            <a:gdLst/>
            <a:ahLst/>
            <a:cxnLst/>
            <a:rect l="l" t="t" r="r" b="b"/>
            <a:pathLst>
              <a:path w="22395" h="23736" extrusionOk="0">
                <a:moveTo>
                  <a:pt x="17212" y="1"/>
                </a:moveTo>
                <a:lnTo>
                  <a:pt x="16796" y="93"/>
                </a:lnTo>
                <a:lnTo>
                  <a:pt x="16333" y="186"/>
                </a:lnTo>
                <a:lnTo>
                  <a:pt x="15917" y="325"/>
                </a:lnTo>
                <a:lnTo>
                  <a:pt x="15500" y="556"/>
                </a:lnTo>
                <a:lnTo>
                  <a:pt x="15084" y="787"/>
                </a:lnTo>
                <a:lnTo>
                  <a:pt x="14714" y="1065"/>
                </a:lnTo>
                <a:lnTo>
                  <a:pt x="14343" y="1389"/>
                </a:lnTo>
                <a:lnTo>
                  <a:pt x="1666" y="14066"/>
                </a:lnTo>
                <a:lnTo>
                  <a:pt x="1250" y="14529"/>
                </a:lnTo>
                <a:lnTo>
                  <a:pt x="926" y="14945"/>
                </a:lnTo>
                <a:lnTo>
                  <a:pt x="648" y="15454"/>
                </a:lnTo>
                <a:lnTo>
                  <a:pt x="417" y="15963"/>
                </a:lnTo>
                <a:lnTo>
                  <a:pt x="232" y="16472"/>
                </a:lnTo>
                <a:lnTo>
                  <a:pt x="93" y="16981"/>
                </a:lnTo>
                <a:lnTo>
                  <a:pt x="0" y="17536"/>
                </a:lnTo>
                <a:lnTo>
                  <a:pt x="0" y="18091"/>
                </a:lnTo>
                <a:lnTo>
                  <a:pt x="0" y="18600"/>
                </a:lnTo>
                <a:lnTo>
                  <a:pt x="93" y="19156"/>
                </a:lnTo>
                <a:lnTo>
                  <a:pt x="232" y="19711"/>
                </a:lnTo>
                <a:lnTo>
                  <a:pt x="417" y="20220"/>
                </a:lnTo>
                <a:lnTo>
                  <a:pt x="648" y="20729"/>
                </a:lnTo>
                <a:lnTo>
                  <a:pt x="926" y="21191"/>
                </a:lnTo>
                <a:lnTo>
                  <a:pt x="1250" y="21654"/>
                </a:lnTo>
                <a:lnTo>
                  <a:pt x="1666" y="22070"/>
                </a:lnTo>
                <a:lnTo>
                  <a:pt x="2083" y="22487"/>
                </a:lnTo>
                <a:lnTo>
                  <a:pt x="2545" y="22811"/>
                </a:lnTo>
                <a:lnTo>
                  <a:pt x="3008" y="23088"/>
                </a:lnTo>
                <a:lnTo>
                  <a:pt x="3517" y="23320"/>
                </a:lnTo>
                <a:lnTo>
                  <a:pt x="4026" y="23505"/>
                </a:lnTo>
                <a:lnTo>
                  <a:pt x="4581" y="23643"/>
                </a:lnTo>
                <a:lnTo>
                  <a:pt x="5090" y="23690"/>
                </a:lnTo>
                <a:lnTo>
                  <a:pt x="5645" y="23736"/>
                </a:lnTo>
                <a:lnTo>
                  <a:pt x="6200" y="23690"/>
                </a:lnTo>
                <a:lnTo>
                  <a:pt x="6709" y="23643"/>
                </a:lnTo>
                <a:lnTo>
                  <a:pt x="7264" y="23505"/>
                </a:lnTo>
                <a:lnTo>
                  <a:pt x="7773" y="23320"/>
                </a:lnTo>
                <a:lnTo>
                  <a:pt x="8282" y="23088"/>
                </a:lnTo>
                <a:lnTo>
                  <a:pt x="8745" y="22811"/>
                </a:lnTo>
                <a:lnTo>
                  <a:pt x="9208" y="22487"/>
                </a:lnTo>
                <a:lnTo>
                  <a:pt x="9670" y="22070"/>
                </a:lnTo>
                <a:lnTo>
                  <a:pt x="20497" y="11244"/>
                </a:lnTo>
                <a:lnTo>
                  <a:pt x="20590" y="11105"/>
                </a:lnTo>
                <a:lnTo>
                  <a:pt x="20590" y="10920"/>
                </a:lnTo>
                <a:lnTo>
                  <a:pt x="20590" y="10781"/>
                </a:lnTo>
                <a:lnTo>
                  <a:pt x="20497" y="10596"/>
                </a:lnTo>
                <a:lnTo>
                  <a:pt x="20312" y="10503"/>
                </a:lnTo>
                <a:lnTo>
                  <a:pt x="19988" y="10503"/>
                </a:lnTo>
                <a:lnTo>
                  <a:pt x="19849" y="10596"/>
                </a:lnTo>
                <a:lnTo>
                  <a:pt x="9023" y="21423"/>
                </a:lnTo>
                <a:lnTo>
                  <a:pt x="8653" y="21793"/>
                </a:lnTo>
                <a:lnTo>
                  <a:pt x="8282" y="22070"/>
                </a:lnTo>
                <a:lnTo>
                  <a:pt x="7866" y="22302"/>
                </a:lnTo>
                <a:lnTo>
                  <a:pt x="7450" y="22487"/>
                </a:lnTo>
                <a:lnTo>
                  <a:pt x="6987" y="22626"/>
                </a:lnTo>
                <a:lnTo>
                  <a:pt x="6570" y="22764"/>
                </a:lnTo>
                <a:lnTo>
                  <a:pt x="6108" y="22811"/>
                </a:lnTo>
                <a:lnTo>
                  <a:pt x="5182" y="22811"/>
                </a:lnTo>
                <a:lnTo>
                  <a:pt x="4720" y="22764"/>
                </a:lnTo>
                <a:lnTo>
                  <a:pt x="4303" y="22626"/>
                </a:lnTo>
                <a:lnTo>
                  <a:pt x="3841" y="22487"/>
                </a:lnTo>
                <a:lnTo>
                  <a:pt x="3424" y="22302"/>
                </a:lnTo>
                <a:lnTo>
                  <a:pt x="3008" y="22070"/>
                </a:lnTo>
                <a:lnTo>
                  <a:pt x="2638" y="21793"/>
                </a:lnTo>
                <a:lnTo>
                  <a:pt x="2268" y="21423"/>
                </a:lnTo>
                <a:lnTo>
                  <a:pt x="1944" y="21099"/>
                </a:lnTo>
                <a:lnTo>
                  <a:pt x="1666" y="20682"/>
                </a:lnTo>
                <a:lnTo>
                  <a:pt x="1435" y="20312"/>
                </a:lnTo>
                <a:lnTo>
                  <a:pt x="1250" y="19850"/>
                </a:lnTo>
                <a:lnTo>
                  <a:pt x="1065" y="19433"/>
                </a:lnTo>
                <a:lnTo>
                  <a:pt x="972" y="18970"/>
                </a:lnTo>
                <a:lnTo>
                  <a:pt x="926" y="18554"/>
                </a:lnTo>
                <a:lnTo>
                  <a:pt x="880" y="18091"/>
                </a:lnTo>
                <a:lnTo>
                  <a:pt x="926" y="17629"/>
                </a:lnTo>
                <a:lnTo>
                  <a:pt x="972" y="17166"/>
                </a:lnTo>
                <a:lnTo>
                  <a:pt x="1111" y="16703"/>
                </a:lnTo>
                <a:lnTo>
                  <a:pt x="1250" y="16287"/>
                </a:lnTo>
                <a:lnTo>
                  <a:pt x="1435" y="15871"/>
                </a:lnTo>
                <a:lnTo>
                  <a:pt x="1666" y="15454"/>
                </a:lnTo>
                <a:lnTo>
                  <a:pt x="1944" y="15084"/>
                </a:lnTo>
                <a:lnTo>
                  <a:pt x="2268" y="14714"/>
                </a:lnTo>
                <a:lnTo>
                  <a:pt x="14991" y="1990"/>
                </a:lnTo>
                <a:lnTo>
                  <a:pt x="15269" y="1759"/>
                </a:lnTo>
                <a:lnTo>
                  <a:pt x="15593" y="1528"/>
                </a:lnTo>
                <a:lnTo>
                  <a:pt x="15917" y="1343"/>
                </a:lnTo>
                <a:lnTo>
                  <a:pt x="16240" y="1157"/>
                </a:lnTo>
                <a:lnTo>
                  <a:pt x="16611" y="1065"/>
                </a:lnTo>
                <a:lnTo>
                  <a:pt x="16934" y="972"/>
                </a:lnTo>
                <a:lnTo>
                  <a:pt x="17305" y="926"/>
                </a:lnTo>
                <a:lnTo>
                  <a:pt x="17675" y="880"/>
                </a:lnTo>
                <a:lnTo>
                  <a:pt x="18045" y="926"/>
                </a:lnTo>
                <a:lnTo>
                  <a:pt x="18415" y="972"/>
                </a:lnTo>
                <a:lnTo>
                  <a:pt x="18739" y="1065"/>
                </a:lnTo>
                <a:lnTo>
                  <a:pt x="19109" y="1157"/>
                </a:lnTo>
                <a:lnTo>
                  <a:pt x="19433" y="1343"/>
                </a:lnTo>
                <a:lnTo>
                  <a:pt x="19757" y="1528"/>
                </a:lnTo>
                <a:lnTo>
                  <a:pt x="20081" y="1759"/>
                </a:lnTo>
                <a:lnTo>
                  <a:pt x="20358" y="1990"/>
                </a:lnTo>
                <a:lnTo>
                  <a:pt x="20682" y="2360"/>
                </a:lnTo>
                <a:lnTo>
                  <a:pt x="20960" y="2777"/>
                </a:lnTo>
                <a:lnTo>
                  <a:pt x="21237" y="3332"/>
                </a:lnTo>
                <a:lnTo>
                  <a:pt x="21376" y="3933"/>
                </a:lnTo>
                <a:lnTo>
                  <a:pt x="21469" y="4535"/>
                </a:lnTo>
                <a:lnTo>
                  <a:pt x="21469" y="5183"/>
                </a:lnTo>
                <a:lnTo>
                  <a:pt x="21330" y="5784"/>
                </a:lnTo>
                <a:lnTo>
                  <a:pt x="21099" y="6339"/>
                </a:lnTo>
                <a:lnTo>
                  <a:pt x="20775" y="6895"/>
                </a:lnTo>
                <a:lnTo>
                  <a:pt x="20590" y="7126"/>
                </a:lnTo>
                <a:lnTo>
                  <a:pt x="20358" y="7404"/>
                </a:lnTo>
                <a:lnTo>
                  <a:pt x="8653" y="19109"/>
                </a:lnTo>
                <a:lnTo>
                  <a:pt x="8421" y="19294"/>
                </a:lnTo>
                <a:lnTo>
                  <a:pt x="8190" y="19479"/>
                </a:lnTo>
                <a:lnTo>
                  <a:pt x="7959" y="19618"/>
                </a:lnTo>
                <a:lnTo>
                  <a:pt x="7681" y="19711"/>
                </a:lnTo>
                <a:lnTo>
                  <a:pt x="7172" y="19896"/>
                </a:lnTo>
                <a:lnTo>
                  <a:pt x="6617" y="19942"/>
                </a:lnTo>
                <a:lnTo>
                  <a:pt x="6062" y="19896"/>
                </a:lnTo>
                <a:lnTo>
                  <a:pt x="5553" y="19711"/>
                </a:lnTo>
                <a:lnTo>
                  <a:pt x="5321" y="19618"/>
                </a:lnTo>
                <a:lnTo>
                  <a:pt x="5044" y="19479"/>
                </a:lnTo>
                <a:lnTo>
                  <a:pt x="4812" y="19294"/>
                </a:lnTo>
                <a:lnTo>
                  <a:pt x="4627" y="19109"/>
                </a:lnTo>
                <a:lnTo>
                  <a:pt x="4442" y="18878"/>
                </a:lnTo>
                <a:lnTo>
                  <a:pt x="4257" y="18647"/>
                </a:lnTo>
                <a:lnTo>
                  <a:pt x="4118" y="18415"/>
                </a:lnTo>
                <a:lnTo>
                  <a:pt x="3979" y="18184"/>
                </a:lnTo>
                <a:lnTo>
                  <a:pt x="3841" y="17629"/>
                </a:lnTo>
                <a:lnTo>
                  <a:pt x="3794" y="17073"/>
                </a:lnTo>
                <a:lnTo>
                  <a:pt x="3841" y="16565"/>
                </a:lnTo>
                <a:lnTo>
                  <a:pt x="3979" y="16009"/>
                </a:lnTo>
                <a:lnTo>
                  <a:pt x="4118" y="15778"/>
                </a:lnTo>
                <a:lnTo>
                  <a:pt x="4257" y="15547"/>
                </a:lnTo>
                <a:lnTo>
                  <a:pt x="4442" y="15315"/>
                </a:lnTo>
                <a:lnTo>
                  <a:pt x="4627" y="15084"/>
                </a:lnTo>
                <a:lnTo>
                  <a:pt x="14482" y="5229"/>
                </a:lnTo>
                <a:lnTo>
                  <a:pt x="14575" y="5090"/>
                </a:lnTo>
                <a:lnTo>
                  <a:pt x="14575" y="4905"/>
                </a:lnTo>
                <a:lnTo>
                  <a:pt x="14575" y="4766"/>
                </a:lnTo>
                <a:lnTo>
                  <a:pt x="14482" y="4581"/>
                </a:lnTo>
                <a:lnTo>
                  <a:pt x="14297" y="4489"/>
                </a:lnTo>
                <a:lnTo>
                  <a:pt x="14158" y="4442"/>
                </a:lnTo>
                <a:lnTo>
                  <a:pt x="13973" y="4489"/>
                </a:lnTo>
                <a:lnTo>
                  <a:pt x="13835" y="4581"/>
                </a:lnTo>
                <a:lnTo>
                  <a:pt x="3979" y="14436"/>
                </a:lnTo>
                <a:lnTo>
                  <a:pt x="3702" y="14714"/>
                </a:lnTo>
                <a:lnTo>
                  <a:pt x="3517" y="15038"/>
                </a:lnTo>
                <a:lnTo>
                  <a:pt x="3332" y="15362"/>
                </a:lnTo>
                <a:lnTo>
                  <a:pt x="3147" y="15685"/>
                </a:lnTo>
                <a:lnTo>
                  <a:pt x="3054" y="16009"/>
                </a:lnTo>
                <a:lnTo>
                  <a:pt x="2962" y="16379"/>
                </a:lnTo>
                <a:lnTo>
                  <a:pt x="2915" y="16750"/>
                </a:lnTo>
                <a:lnTo>
                  <a:pt x="2869" y="17073"/>
                </a:lnTo>
                <a:lnTo>
                  <a:pt x="2915" y="17444"/>
                </a:lnTo>
                <a:lnTo>
                  <a:pt x="2962" y="17814"/>
                </a:lnTo>
                <a:lnTo>
                  <a:pt x="3054" y="18184"/>
                </a:lnTo>
                <a:lnTo>
                  <a:pt x="3147" y="18508"/>
                </a:lnTo>
                <a:lnTo>
                  <a:pt x="3332" y="18832"/>
                </a:lnTo>
                <a:lnTo>
                  <a:pt x="3517" y="19156"/>
                </a:lnTo>
                <a:lnTo>
                  <a:pt x="3702" y="19479"/>
                </a:lnTo>
                <a:lnTo>
                  <a:pt x="3979" y="19757"/>
                </a:lnTo>
                <a:lnTo>
                  <a:pt x="4257" y="19988"/>
                </a:lnTo>
                <a:lnTo>
                  <a:pt x="4581" y="20220"/>
                </a:lnTo>
                <a:lnTo>
                  <a:pt x="4905" y="20405"/>
                </a:lnTo>
                <a:lnTo>
                  <a:pt x="5229" y="20544"/>
                </a:lnTo>
                <a:lnTo>
                  <a:pt x="5553" y="20682"/>
                </a:lnTo>
                <a:lnTo>
                  <a:pt x="5923" y="20775"/>
                </a:lnTo>
                <a:lnTo>
                  <a:pt x="6247" y="20821"/>
                </a:lnTo>
                <a:lnTo>
                  <a:pt x="6987" y="20821"/>
                </a:lnTo>
                <a:lnTo>
                  <a:pt x="7357" y="20775"/>
                </a:lnTo>
                <a:lnTo>
                  <a:pt x="7681" y="20682"/>
                </a:lnTo>
                <a:lnTo>
                  <a:pt x="8051" y="20544"/>
                </a:lnTo>
                <a:lnTo>
                  <a:pt x="8375" y="20405"/>
                </a:lnTo>
                <a:lnTo>
                  <a:pt x="8699" y="20220"/>
                </a:lnTo>
                <a:lnTo>
                  <a:pt x="8976" y="19988"/>
                </a:lnTo>
                <a:lnTo>
                  <a:pt x="9300" y="19757"/>
                </a:lnTo>
                <a:lnTo>
                  <a:pt x="21006" y="8005"/>
                </a:lnTo>
                <a:lnTo>
                  <a:pt x="21284" y="7727"/>
                </a:lnTo>
                <a:lnTo>
                  <a:pt x="21515" y="7404"/>
                </a:lnTo>
                <a:lnTo>
                  <a:pt x="21746" y="7033"/>
                </a:lnTo>
                <a:lnTo>
                  <a:pt x="21931" y="6663"/>
                </a:lnTo>
                <a:lnTo>
                  <a:pt x="22070" y="6293"/>
                </a:lnTo>
                <a:lnTo>
                  <a:pt x="22209" y="5923"/>
                </a:lnTo>
                <a:lnTo>
                  <a:pt x="22302" y="5553"/>
                </a:lnTo>
                <a:lnTo>
                  <a:pt x="22348" y="5136"/>
                </a:lnTo>
                <a:lnTo>
                  <a:pt x="22394" y="4766"/>
                </a:lnTo>
                <a:lnTo>
                  <a:pt x="22348" y="4350"/>
                </a:lnTo>
                <a:lnTo>
                  <a:pt x="22302" y="3980"/>
                </a:lnTo>
                <a:lnTo>
                  <a:pt x="22255" y="3610"/>
                </a:lnTo>
                <a:lnTo>
                  <a:pt x="22116" y="3193"/>
                </a:lnTo>
                <a:lnTo>
                  <a:pt x="21978" y="2823"/>
                </a:lnTo>
                <a:lnTo>
                  <a:pt x="21793" y="2453"/>
                </a:lnTo>
                <a:lnTo>
                  <a:pt x="21608" y="2129"/>
                </a:lnTo>
                <a:lnTo>
                  <a:pt x="21330" y="1759"/>
                </a:lnTo>
                <a:lnTo>
                  <a:pt x="21006" y="1389"/>
                </a:lnTo>
                <a:lnTo>
                  <a:pt x="20636" y="1065"/>
                </a:lnTo>
                <a:lnTo>
                  <a:pt x="20266" y="787"/>
                </a:lnTo>
                <a:lnTo>
                  <a:pt x="19849" y="556"/>
                </a:lnTo>
                <a:lnTo>
                  <a:pt x="19433" y="325"/>
                </a:lnTo>
                <a:lnTo>
                  <a:pt x="19017" y="186"/>
                </a:lnTo>
                <a:lnTo>
                  <a:pt x="18554" y="93"/>
                </a:lnTo>
                <a:lnTo>
                  <a:pt x="1813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9" name="Google Shape;519;p46"/>
          <p:cNvGrpSpPr/>
          <p:nvPr/>
        </p:nvGrpSpPr>
        <p:grpSpPr>
          <a:xfrm>
            <a:off x="6845307" y="1392871"/>
            <a:ext cx="1489437" cy="3455040"/>
            <a:chOff x="3271960" y="821845"/>
            <a:chExt cx="1489437" cy="3455040"/>
          </a:xfrm>
        </p:grpSpPr>
        <p:sp>
          <p:nvSpPr>
            <p:cNvPr id="520" name="Google Shape;520;p46"/>
            <p:cNvSpPr/>
            <p:nvPr/>
          </p:nvSpPr>
          <p:spPr>
            <a:xfrm>
              <a:off x="3716547" y="4130776"/>
              <a:ext cx="428781" cy="146109"/>
            </a:xfrm>
            <a:custGeom>
              <a:avLst/>
              <a:gdLst/>
              <a:ahLst/>
              <a:cxnLst/>
              <a:rect l="l" t="t" r="r" b="b"/>
              <a:pathLst>
                <a:path w="5561" h="1895" extrusionOk="0">
                  <a:moveTo>
                    <a:pt x="5190" y="0"/>
                  </a:moveTo>
                  <a:lnTo>
                    <a:pt x="3172" y="41"/>
                  </a:lnTo>
                  <a:lnTo>
                    <a:pt x="2595" y="206"/>
                  </a:lnTo>
                  <a:lnTo>
                    <a:pt x="1401" y="577"/>
                  </a:lnTo>
                  <a:lnTo>
                    <a:pt x="783" y="742"/>
                  </a:lnTo>
                  <a:lnTo>
                    <a:pt x="412" y="906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42" y="1359"/>
                  </a:lnTo>
                  <a:lnTo>
                    <a:pt x="0" y="1524"/>
                  </a:lnTo>
                  <a:lnTo>
                    <a:pt x="0" y="1771"/>
                  </a:lnTo>
                  <a:lnTo>
                    <a:pt x="0" y="1895"/>
                  </a:lnTo>
                  <a:lnTo>
                    <a:pt x="5561" y="1812"/>
                  </a:lnTo>
                  <a:lnTo>
                    <a:pt x="5561" y="1359"/>
                  </a:lnTo>
                  <a:lnTo>
                    <a:pt x="5561" y="1071"/>
                  </a:lnTo>
                  <a:lnTo>
                    <a:pt x="5519" y="824"/>
                  </a:lnTo>
                  <a:lnTo>
                    <a:pt x="5396" y="412"/>
                  </a:lnTo>
                  <a:lnTo>
                    <a:pt x="5272" y="124"/>
                  </a:lnTo>
                  <a:lnTo>
                    <a:pt x="51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3716547" y="4235558"/>
              <a:ext cx="428781" cy="41327"/>
            </a:xfrm>
            <a:custGeom>
              <a:avLst/>
              <a:gdLst/>
              <a:ahLst/>
              <a:cxnLst/>
              <a:rect l="l" t="t" r="r" b="b"/>
              <a:pathLst>
                <a:path w="5561" h="536" extrusionOk="0">
                  <a:moveTo>
                    <a:pt x="5561" y="0"/>
                  </a:moveTo>
                  <a:lnTo>
                    <a:pt x="1689" y="83"/>
                  </a:lnTo>
                  <a:lnTo>
                    <a:pt x="42" y="165"/>
                  </a:lnTo>
                  <a:lnTo>
                    <a:pt x="0" y="165"/>
                  </a:lnTo>
                  <a:lnTo>
                    <a:pt x="0" y="412"/>
                  </a:lnTo>
                  <a:lnTo>
                    <a:pt x="0" y="536"/>
                  </a:lnTo>
                  <a:lnTo>
                    <a:pt x="5561" y="453"/>
                  </a:lnTo>
                  <a:lnTo>
                    <a:pt x="55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3716547" y="4175187"/>
              <a:ext cx="130307" cy="101698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01" y="1"/>
                  </a:moveTo>
                  <a:lnTo>
                    <a:pt x="783" y="166"/>
                  </a:lnTo>
                  <a:lnTo>
                    <a:pt x="412" y="330"/>
                  </a:lnTo>
                  <a:lnTo>
                    <a:pt x="248" y="454"/>
                  </a:lnTo>
                  <a:lnTo>
                    <a:pt x="124" y="619"/>
                  </a:lnTo>
                  <a:lnTo>
                    <a:pt x="42" y="783"/>
                  </a:lnTo>
                  <a:lnTo>
                    <a:pt x="0" y="948"/>
                  </a:lnTo>
                  <a:lnTo>
                    <a:pt x="0" y="1195"/>
                  </a:lnTo>
                  <a:lnTo>
                    <a:pt x="0" y="1319"/>
                  </a:lnTo>
                  <a:lnTo>
                    <a:pt x="1566" y="1278"/>
                  </a:lnTo>
                  <a:lnTo>
                    <a:pt x="1648" y="1113"/>
                  </a:lnTo>
                  <a:lnTo>
                    <a:pt x="1689" y="866"/>
                  </a:lnTo>
                  <a:lnTo>
                    <a:pt x="1648" y="577"/>
                  </a:lnTo>
                  <a:lnTo>
                    <a:pt x="1566" y="28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3856262" y="4149820"/>
              <a:ext cx="35006" cy="41327"/>
            </a:xfrm>
            <a:custGeom>
              <a:avLst/>
              <a:gdLst/>
              <a:ahLst/>
              <a:cxnLst/>
              <a:rect l="l" t="t" r="r" b="b"/>
              <a:pathLst>
                <a:path w="454" h="536" extrusionOk="0">
                  <a:moveTo>
                    <a:pt x="42" y="0"/>
                  </a:moveTo>
                  <a:lnTo>
                    <a:pt x="1" y="83"/>
                  </a:lnTo>
                  <a:lnTo>
                    <a:pt x="42" y="206"/>
                  </a:lnTo>
                  <a:lnTo>
                    <a:pt x="124" y="289"/>
                  </a:lnTo>
                  <a:lnTo>
                    <a:pt x="207" y="371"/>
                  </a:lnTo>
                  <a:lnTo>
                    <a:pt x="207" y="453"/>
                  </a:lnTo>
                  <a:lnTo>
                    <a:pt x="289" y="536"/>
                  </a:lnTo>
                  <a:lnTo>
                    <a:pt x="371" y="536"/>
                  </a:lnTo>
                  <a:lnTo>
                    <a:pt x="454" y="495"/>
                  </a:lnTo>
                  <a:lnTo>
                    <a:pt x="454" y="371"/>
                  </a:lnTo>
                  <a:lnTo>
                    <a:pt x="371" y="165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3888029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124" y="1"/>
                  </a:moveTo>
                  <a:lnTo>
                    <a:pt x="42" y="42"/>
                  </a:lnTo>
                  <a:lnTo>
                    <a:pt x="0" y="124"/>
                  </a:lnTo>
                  <a:lnTo>
                    <a:pt x="42" y="206"/>
                  </a:lnTo>
                  <a:lnTo>
                    <a:pt x="83" y="248"/>
                  </a:lnTo>
                  <a:lnTo>
                    <a:pt x="206" y="412"/>
                  </a:lnTo>
                  <a:lnTo>
                    <a:pt x="248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54" y="536"/>
                  </a:lnTo>
                  <a:lnTo>
                    <a:pt x="454" y="454"/>
                  </a:lnTo>
                  <a:lnTo>
                    <a:pt x="371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3922957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83" y="1"/>
                  </a:moveTo>
                  <a:lnTo>
                    <a:pt x="1" y="42"/>
                  </a:lnTo>
                  <a:lnTo>
                    <a:pt x="1" y="125"/>
                  </a:lnTo>
                  <a:lnTo>
                    <a:pt x="42" y="207"/>
                  </a:lnTo>
                  <a:lnTo>
                    <a:pt x="42" y="248"/>
                  </a:lnTo>
                  <a:lnTo>
                    <a:pt x="83" y="289"/>
                  </a:lnTo>
                  <a:lnTo>
                    <a:pt x="165" y="413"/>
                  </a:lnTo>
                  <a:lnTo>
                    <a:pt x="206" y="536"/>
                  </a:lnTo>
                  <a:lnTo>
                    <a:pt x="248" y="619"/>
                  </a:lnTo>
                  <a:lnTo>
                    <a:pt x="371" y="619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48"/>
                  </a:lnTo>
                  <a:lnTo>
                    <a:pt x="206" y="42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3872145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1" y="0"/>
                  </a:moveTo>
                  <a:lnTo>
                    <a:pt x="124" y="2760"/>
                  </a:lnTo>
                  <a:lnTo>
                    <a:pt x="289" y="5601"/>
                  </a:lnTo>
                  <a:lnTo>
                    <a:pt x="454" y="8402"/>
                  </a:lnTo>
                  <a:lnTo>
                    <a:pt x="660" y="10997"/>
                  </a:lnTo>
                  <a:lnTo>
                    <a:pt x="989" y="15033"/>
                  </a:lnTo>
                  <a:lnTo>
                    <a:pt x="1154" y="16639"/>
                  </a:lnTo>
                  <a:lnTo>
                    <a:pt x="1524" y="16722"/>
                  </a:lnTo>
                  <a:lnTo>
                    <a:pt x="2554" y="16722"/>
                  </a:lnTo>
                  <a:lnTo>
                    <a:pt x="3007" y="16639"/>
                  </a:lnTo>
                  <a:lnTo>
                    <a:pt x="3172" y="16598"/>
                  </a:lnTo>
                  <a:lnTo>
                    <a:pt x="3501" y="13427"/>
                  </a:lnTo>
                  <a:lnTo>
                    <a:pt x="3831" y="10379"/>
                  </a:lnTo>
                  <a:lnTo>
                    <a:pt x="4202" y="7620"/>
                  </a:lnTo>
                  <a:lnTo>
                    <a:pt x="4531" y="5190"/>
                  </a:lnTo>
                  <a:lnTo>
                    <a:pt x="5108" y="1648"/>
                  </a:lnTo>
                  <a:lnTo>
                    <a:pt x="5314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4332616" y="4130776"/>
              <a:ext cx="428781" cy="146109"/>
            </a:xfrm>
            <a:custGeom>
              <a:avLst/>
              <a:gdLst/>
              <a:ahLst/>
              <a:cxnLst/>
              <a:rect l="l" t="t" r="r" b="b"/>
              <a:pathLst>
                <a:path w="5561" h="1895" extrusionOk="0">
                  <a:moveTo>
                    <a:pt x="371" y="0"/>
                  </a:moveTo>
                  <a:lnTo>
                    <a:pt x="289" y="124"/>
                  </a:lnTo>
                  <a:lnTo>
                    <a:pt x="165" y="412"/>
                  </a:lnTo>
                  <a:lnTo>
                    <a:pt x="42" y="824"/>
                  </a:lnTo>
                  <a:lnTo>
                    <a:pt x="1" y="1071"/>
                  </a:lnTo>
                  <a:lnTo>
                    <a:pt x="1" y="1359"/>
                  </a:lnTo>
                  <a:lnTo>
                    <a:pt x="1" y="1812"/>
                  </a:lnTo>
                  <a:lnTo>
                    <a:pt x="5561" y="1895"/>
                  </a:lnTo>
                  <a:lnTo>
                    <a:pt x="5561" y="1771"/>
                  </a:lnTo>
                  <a:lnTo>
                    <a:pt x="5561" y="1524"/>
                  </a:lnTo>
                  <a:lnTo>
                    <a:pt x="5520" y="1359"/>
                  </a:lnTo>
                  <a:lnTo>
                    <a:pt x="5437" y="1195"/>
                  </a:lnTo>
                  <a:lnTo>
                    <a:pt x="5314" y="1030"/>
                  </a:lnTo>
                  <a:lnTo>
                    <a:pt x="5149" y="906"/>
                  </a:lnTo>
                  <a:lnTo>
                    <a:pt x="4778" y="742"/>
                  </a:lnTo>
                  <a:lnTo>
                    <a:pt x="4160" y="577"/>
                  </a:lnTo>
                  <a:lnTo>
                    <a:pt x="2966" y="206"/>
                  </a:lnTo>
                  <a:lnTo>
                    <a:pt x="2389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4332616" y="4235558"/>
              <a:ext cx="428781" cy="41327"/>
            </a:xfrm>
            <a:custGeom>
              <a:avLst/>
              <a:gdLst/>
              <a:ahLst/>
              <a:cxnLst/>
              <a:rect l="l" t="t" r="r" b="b"/>
              <a:pathLst>
                <a:path w="5561" h="536" extrusionOk="0">
                  <a:moveTo>
                    <a:pt x="1" y="0"/>
                  </a:moveTo>
                  <a:lnTo>
                    <a:pt x="1" y="453"/>
                  </a:lnTo>
                  <a:lnTo>
                    <a:pt x="5561" y="536"/>
                  </a:lnTo>
                  <a:lnTo>
                    <a:pt x="5561" y="412"/>
                  </a:lnTo>
                  <a:lnTo>
                    <a:pt x="5561" y="165"/>
                  </a:lnTo>
                  <a:lnTo>
                    <a:pt x="5520" y="165"/>
                  </a:lnTo>
                  <a:lnTo>
                    <a:pt x="3872" y="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4631167" y="4175187"/>
              <a:ext cx="130230" cy="101698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88" y="1"/>
                  </a:moveTo>
                  <a:lnTo>
                    <a:pt x="124" y="289"/>
                  </a:lnTo>
                  <a:lnTo>
                    <a:pt x="41" y="577"/>
                  </a:lnTo>
                  <a:lnTo>
                    <a:pt x="0" y="866"/>
                  </a:lnTo>
                  <a:lnTo>
                    <a:pt x="41" y="1113"/>
                  </a:lnTo>
                  <a:lnTo>
                    <a:pt x="124" y="1278"/>
                  </a:lnTo>
                  <a:lnTo>
                    <a:pt x="1689" y="1319"/>
                  </a:lnTo>
                  <a:lnTo>
                    <a:pt x="1689" y="1195"/>
                  </a:lnTo>
                  <a:lnTo>
                    <a:pt x="1689" y="948"/>
                  </a:lnTo>
                  <a:lnTo>
                    <a:pt x="1648" y="783"/>
                  </a:lnTo>
                  <a:lnTo>
                    <a:pt x="1565" y="619"/>
                  </a:lnTo>
                  <a:lnTo>
                    <a:pt x="1442" y="454"/>
                  </a:lnTo>
                  <a:lnTo>
                    <a:pt x="1277" y="330"/>
                  </a:lnTo>
                  <a:lnTo>
                    <a:pt x="906" y="1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4586677" y="4149820"/>
              <a:ext cx="35006" cy="41327"/>
            </a:xfrm>
            <a:custGeom>
              <a:avLst/>
              <a:gdLst/>
              <a:ahLst/>
              <a:cxnLst/>
              <a:rect l="l" t="t" r="r" b="b"/>
              <a:pathLst>
                <a:path w="454" h="536" extrusionOk="0">
                  <a:moveTo>
                    <a:pt x="248" y="0"/>
                  </a:moveTo>
                  <a:lnTo>
                    <a:pt x="83" y="165"/>
                  </a:lnTo>
                  <a:lnTo>
                    <a:pt x="0" y="371"/>
                  </a:lnTo>
                  <a:lnTo>
                    <a:pt x="0" y="495"/>
                  </a:lnTo>
                  <a:lnTo>
                    <a:pt x="83" y="536"/>
                  </a:lnTo>
                  <a:lnTo>
                    <a:pt x="165" y="536"/>
                  </a:lnTo>
                  <a:lnTo>
                    <a:pt x="248" y="453"/>
                  </a:lnTo>
                  <a:lnTo>
                    <a:pt x="248" y="371"/>
                  </a:lnTo>
                  <a:lnTo>
                    <a:pt x="330" y="289"/>
                  </a:lnTo>
                  <a:lnTo>
                    <a:pt x="412" y="206"/>
                  </a:lnTo>
                  <a:lnTo>
                    <a:pt x="453" y="83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4554910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248" y="1"/>
                  </a:moveTo>
                  <a:lnTo>
                    <a:pt x="83" y="206"/>
                  </a:lnTo>
                  <a:lnTo>
                    <a:pt x="1" y="454"/>
                  </a:lnTo>
                  <a:lnTo>
                    <a:pt x="1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7" y="495"/>
                  </a:lnTo>
                  <a:lnTo>
                    <a:pt x="248" y="412"/>
                  </a:lnTo>
                  <a:lnTo>
                    <a:pt x="371" y="248"/>
                  </a:lnTo>
                  <a:lnTo>
                    <a:pt x="412" y="206"/>
                  </a:lnTo>
                  <a:lnTo>
                    <a:pt x="454" y="124"/>
                  </a:lnTo>
                  <a:lnTo>
                    <a:pt x="412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/>
            <p:nvPr/>
          </p:nvSpPr>
          <p:spPr>
            <a:xfrm>
              <a:off x="4519981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71" y="1"/>
                  </a:moveTo>
                  <a:lnTo>
                    <a:pt x="248" y="42"/>
                  </a:lnTo>
                  <a:lnTo>
                    <a:pt x="124" y="248"/>
                  </a:lnTo>
                  <a:lnTo>
                    <a:pt x="1" y="454"/>
                  </a:lnTo>
                  <a:lnTo>
                    <a:pt x="42" y="536"/>
                  </a:lnTo>
                  <a:lnTo>
                    <a:pt x="83" y="619"/>
                  </a:lnTo>
                  <a:lnTo>
                    <a:pt x="206" y="619"/>
                  </a:lnTo>
                  <a:lnTo>
                    <a:pt x="248" y="536"/>
                  </a:lnTo>
                  <a:lnTo>
                    <a:pt x="289" y="413"/>
                  </a:lnTo>
                  <a:lnTo>
                    <a:pt x="371" y="289"/>
                  </a:lnTo>
                  <a:lnTo>
                    <a:pt x="412" y="248"/>
                  </a:lnTo>
                  <a:lnTo>
                    <a:pt x="412" y="207"/>
                  </a:lnTo>
                  <a:lnTo>
                    <a:pt x="454" y="125"/>
                  </a:lnTo>
                  <a:lnTo>
                    <a:pt x="454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4196063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5314" y="0"/>
                  </a:moveTo>
                  <a:lnTo>
                    <a:pt x="1" y="330"/>
                  </a:lnTo>
                  <a:lnTo>
                    <a:pt x="206" y="1648"/>
                  </a:lnTo>
                  <a:lnTo>
                    <a:pt x="783" y="5190"/>
                  </a:lnTo>
                  <a:lnTo>
                    <a:pt x="1113" y="7620"/>
                  </a:lnTo>
                  <a:lnTo>
                    <a:pt x="1483" y="10379"/>
                  </a:lnTo>
                  <a:lnTo>
                    <a:pt x="1813" y="13427"/>
                  </a:lnTo>
                  <a:lnTo>
                    <a:pt x="2142" y="16598"/>
                  </a:lnTo>
                  <a:lnTo>
                    <a:pt x="2307" y="16639"/>
                  </a:lnTo>
                  <a:lnTo>
                    <a:pt x="2760" y="16722"/>
                  </a:lnTo>
                  <a:lnTo>
                    <a:pt x="3790" y="16722"/>
                  </a:lnTo>
                  <a:lnTo>
                    <a:pt x="4160" y="16639"/>
                  </a:lnTo>
                  <a:lnTo>
                    <a:pt x="4325" y="15033"/>
                  </a:lnTo>
                  <a:lnTo>
                    <a:pt x="4655" y="10997"/>
                  </a:lnTo>
                  <a:lnTo>
                    <a:pt x="4861" y="8402"/>
                  </a:lnTo>
                  <a:lnTo>
                    <a:pt x="5025" y="5601"/>
                  </a:lnTo>
                  <a:lnTo>
                    <a:pt x="5190" y="2760"/>
                  </a:lnTo>
                  <a:lnTo>
                    <a:pt x="5314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3868984" y="2841468"/>
              <a:ext cx="739977" cy="1238575"/>
            </a:xfrm>
            <a:custGeom>
              <a:avLst/>
              <a:gdLst/>
              <a:ahLst/>
              <a:cxnLst/>
              <a:rect l="l" t="t" r="r" b="b"/>
              <a:pathLst>
                <a:path w="9597" h="16064" extrusionOk="0">
                  <a:moveTo>
                    <a:pt x="42" y="1"/>
                  </a:moveTo>
                  <a:lnTo>
                    <a:pt x="0" y="660"/>
                  </a:lnTo>
                  <a:lnTo>
                    <a:pt x="0" y="1524"/>
                  </a:lnTo>
                  <a:lnTo>
                    <a:pt x="0" y="3707"/>
                  </a:lnTo>
                  <a:lnTo>
                    <a:pt x="124" y="6302"/>
                  </a:lnTo>
                  <a:lnTo>
                    <a:pt x="247" y="9020"/>
                  </a:lnTo>
                  <a:lnTo>
                    <a:pt x="412" y="11574"/>
                  </a:lnTo>
                  <a:lnTo>
                    <a:pt x="618" y="13757"/>
                  </a:lnTo>
                  <a:lnTo>
                    <a:pt x="783" y="15322"/>
                  </a:lnTo>
                  <a:lnTo>
                    <a:pt x="865" y="15734"/>
                  </a:lnTo>
                  <a:lnTo>
                    <a:pt x="906" y="15940"/>
                  </a:lnTo>
                  <a:lnTo>
                    <a:pt x="1112" y="15981"/>
                  </a:lnTo>
                  <a:lnTo>
                    <a:pt x="1442" y="16022"/>
                  </a:lnTo>
                  <a:lnTo>
                    <a:pt x="2307" y="16063"/>
                  </a:lnTo>
                  <a:lnTo>
                    <a:pt x="3131" y="16063"/>
                  </a:lnTo>
                  <a:lnTo>
                    <a:pt x="3419" y="16022"/>
                  </a:lnTo>
                  <a:lnTo>
                    <a:pt x="3542" y="15981"/>
                  </a:lnTo>
                  <a:lnTo>
                    <a:pt x="3748" y="14086"/>
                  </a:lnTo>
                  <a:lnTo>
                    <a:pt x="4201" y="10050"/>
                  </a:lnTo>
                  <a:lnTo>
                    <a:pt x="4819" y="4202"/>
                  </a:lnTo>
                  <a:lnTo>
                    <a:pt x="5396" y="10050"/>
                  </a:lnTo>
                  <a:lnTo>
                    <a:pt x="5849" y="14086"/>
                  </a:lnTo>
                  <a:lnTo>
                    <a:pt x="6014" y="15404"/>
                  </a:lnTo>
                  <a:lnTo>
                    <a:pt x="6096" y="15816"/>
                  </a:lnTo>
                  <a:lnTo>
                    <a:pt x="6137" y="15940"/>
                  </a:lnTo>
                  <a:lnTo>
                    <a:pt x="6302" y="15981"/>
                  </a:lnTo>
                  <a:lnTo>
                    <a:pt x="6590" y="16022"/>
                  </a:lnTo>
                  <a:lnTo>
                    <a:pt x="8485" y="16022"/>
                  </a:lnTo>
                  <a:lnTo>
                    <a:pt x="8608" y="15981"/>
                  </a:lnTo>
                  <a:lnTo>
                    <a:pt x="8814" y="13674"/>
                  </a:lnTo>
                  <a:lnTo>
                    <a:pt x="9226" y="8650"/>
                  </a:lnTo>
                  <a:lnTo>
                    <a:pt x="9391" y="5849"/>
                  </a:lnTo>
                  <a:lnTo>
                    <a:pt x="9556" y="3295"/>
                  </a:lnTo>
                  <a:lnTo>
                    <a:pt x="9597" y="1277"/>
                  </a:lnTo>
                  <a:lnTo>
                    <a:pt x="9597" y="577"/>
                  </a:lnTo>
                  <a:lnTo>
                    <a:pt x="9556" y="124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3497415" y="1971366"/>
              <a:ext cx="755860" cy="492299"/>
            </a:xfrm>
            <a:custGeom>
              <a:avLst/>
              <a:gdLst/>
              <a:ahLst/>
              <a:cxnLst/>
              <a:rect l="l" t="t" r="r" b="b"/>
              <a:pathLst>
                <a:path w="9803" h="6385" extrusionOk="0">
                  <a:moveTo>
                    <a:pt x="6796" y="1"/>
                  </a:moveTo>
                  <a:lnTo>
                    <a:pt x="6426" y="989"/>
                  </a:lnTo>
                  <a:lnTo>
                    <a:pt x="6014" y="2307"/>
                  </a:lnTo>
                  <a:lnTo>
                    <a:pt x="5767" y="2925"/>
                  </a:lnTo>
                  <a:lnTo>
                    <a:pt x="5561" y="3419"/>
                  </a:lnTo>
                  <a:lnTo>
                    <a:pt x="5355" y="3831"/>
                  </a:lnTo>
                  <a:lnTo>
                    <a:pt x="5272" y="3954"/>
                  </a:lnTo>
                  <a:lnTo>
                    <a:pt x="5190" y="3996"/>
                  </a:lnTo>
                  <a:lnTo>
                    <a:pt x="5025" y="4037"/>
                  </a:lnTo>
                  <a:lnTo>
                    <a:pt x="4819" y="4078"/>
                  </a:lnTo>
                  <a:lnTo>
                    <a:pt x="4160" y="4119"/>
                  </a:lnTo>
                  <a:lnTo>
                    <a:pt x="2513" y="4119"/>
                  </a:lnTo>
                  <a:lnTo>
                    <a:pt x="948" y="4078"/>
                  </a:lnTo>
                  <a:lnTo>
                    <a:pt x="248" y="4037"/>
                  </a:lnTo>
                  <a:lnTo>
                    <a:pt x="1" y="5396"/>
                  </a:lnTo>
                  <a:lnTo>
                    <a:pt x="742" y="5602"/>
                  </a:lnTo>
                  <a:lnTo>
                    <a:pt x="1566" y="5808"/>
                  </a:lnTo>
                  <a:lnTo>
                    <a:pt x="2595" y="6055"/>
                  </a:lnTo>
                  <a:lnTo>
                    <a:pt x="3625" y="6220"/>
                  </a:lnTo>
                  <a:lnTo>
                    <a:pt x="4696" y="6343"/>
                  </a:lnTo>
                  <a:lnTo>
                    <a:pt x="5149" y="6384"/>
                  </a:lnTo>
                  <a:lnTo>
                    <a:pt x="5602" y="6384"/>
                  </a:lnTo>
                  <a:lnTo>
                    <a:pt x="6014" y="6302"/>
                  </a:lnTo>
                  <a:lnTo>
                    <a:pt x="6302" y="6220"/>
                  </a:lnTo>
                  <a:lnTo>
                    <a:pt x="6590" y="6096"/>
                  </a:lnTo>
                  <a:lnTo>
                    <a:pt x="6879" y="5890"/>
                  </a:lnTo>
                  <a:lnTo>
                    <a:pt x="7167" y="5602"/>
                  </a:lnTo>
                  <a:lnTo>
                    <a:pt x="7455" y="5272"/>
                  </a:lnTo>
                  <a:lnTo>
                    <a:pt x="8032" y="4490"/>
                  </a:lnTo>
                  <a:lnTo>
                    <a:pt x="8608" y="3666"/>
                  </a:lnTo>
                  <a:lnTo>
                    <a:pt x="9062" y="2842"/>
                  </a:lnTo>
                  <a:lnTo>
                    <a:pt x="9473" y="2142"/>
                  </a:lnTo>
                  <a:lnTo>
                    <a:pt x="9803" y="1483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3271960" y="2199975"/>
              <a:ext cx="250977" cy="260529"/>
            </a:xfrm>
            <a:custGeom>
              <a:avLst/>
              <a:gdLst/>
              <a:ahLst/>
              <a:cxnLst/>
              <a:rect l="l" t="t" r="r" b="b"/>
              <a:pathLst>
                <a:path w="3255" h="3379" extrusionOk="0">
                  <a:moveTo>
                    <a:pt x="1936" y="1"/>
                  </a:moveTo>
                  <a:lnTo>
                    <a:pt x="1854" y="83"/>
                  </a:lnTo>
                  <a:lnTo>
                    <a:pt x="1854" y="207"/>
                  </a:lnTo>
                  <a:lnTo>
                    <a:pt x="1854" y="330"/>
                  </a:lnTo>
                  <a:lnTo>
                    <a:pt x="1895" y="536"/>
                  </a:lnTo>
                  <a:lnTo>
                    <a:pt x="1977" y="825"/>
                  </a:lnTo>
                  <a:lnTo>
                    <a:pt x="2060" y="989"/>
                  </a:lnTo>
                  <a:lnTo>
                    <a:pt x="1071" y="989"/>
                  </a:lnTo>
                  <a:lnTo>
                    <a:pt x="742" y="1031"/>
                  </a:lnTo>
                  <a:lnTo>
                    <a:pt x="412" y="1072"/>
                  </a:lnTo>
                  <a:lnTo>
                    <a:pt x="165" y="1154"/>
                  </a:lnTo>
                  <a:lnTo>
                    <a:pt x="124" y="1195"/>
                  </a:lnTo>
                  <a:lnTo>
                    <a:pt x="83" y="1237"/>
                  </a:lnTo>
                  <a:lnTo>
                    <a:pt x="124" y="1360"/>
                  </a:lnTo>
                  <a:lnTo>
                    <a:pt x="206" y="1443"/>
                  </a:lnTo>
                  <a:lnTo>
                    <a:pt x="371" y="1525"/>
                  </a:lnTo>
                  <a:lnTo>
                    <a:pt x="577" y="1566"/>
                  </a:lnTo>
                  <a:lnTo>
                    <a:pt x="906" y="1607"/>
                  </a:lnTo>
                  <a:lnTo>
                    <a:pt x="1071" y="1648"/>
                  </a:lnTo>
                  <a:lnTo>
                    <a:pt x="906" y="1772"/>
                  </a:lnTo>
                  <a:lnTo>
                    <a:pt x="495" y="2060"/>
                  </a:lnTo>
                  <a:lnTo>
                    <a:pt x="289" y="2225"/>
                  </a:lnTo>
                  <a:lnTo>
                    <a:pt x="124" y="2390"/>
                  </a:lnTo>
                  <a:lnTo>
                    <a:pt x="0" y="2555"/>
                  </a:lnTo>
                  <a:lnTo>
                    <a:pt x="0" y="2637"/>
                  </a:lnTo>
                  <a:lnTo>
                    <a:pt x="0" y="2678"/>
                  </a:lnTo>
                  <a:lnTo>
                    <a:pt x="83" y="2719"/>
                  </a:lnTo>
                  <a:lnTo>
                    <a:pt x="124" y="2760"/>
                  </a:lnTo>
                  <a:lnTo>
                    <a:pt x="289" y="2719"/>
                  </a:lnTo>
                  <a:lnTo>
                    <a:pt x="453" y="2637"/>
                  </a:lnTo>
                  <a:lnTo>
                    <a:pt x="659" y="2513"/>
                  </a:lnTo>
                  <a:lnTo>
                    <a:pt x="1030" y="2266"/>
                  </a:lnTo>
                  <a:lnTo>
                    <a:pt x="1154" y="2143"/>
                  </a:lnTo>
                  <a:lnTo>
                    <a:pt x="1154" y="2143"/>
                  </a:lnTo>
                  <a:lnTo>
                    <a:pt x="1071" y="2307"/>
                  </a:lnTo>
                  <a:lnTo>
                    <a:pt x="906" y="2678"/>
                  </a:lnTo>
                  <a:lnTo>
                    <a:pt x="742" y="3049"/>
                  </a:lnTo>
                  <a:lnTo>
                    <a:pt x="742" y="3172"/>
                  </a:lnTo>
                  <a:lnTo>
                    <a:pt x="783" y="3296"/>
                  </a:lnTo>
                  <a:lnTo>
                    <a:pt x="865" y="3296"/>
                  </a:lnTo>
                  <a:lnTo>
                    <a:pt x="989" y="3214"/>
                  </a:lnTo>
                  <a:lnTo>
                    <a:pt x="1112" y="3090"/>
                  </a:lnTo>
                  <a:lnTo>
                    <a:pt x="1277" y="2925"/>
                  </a:lnTo>
                  <a:lnTo>
                    <a:pt x="1483" y="2555"/>
                  </a:lnTo>
                  <a:lnTo>
                    <a:pt x="1565" y="2390"/>
                  </a:lnTo>
                  <a:lnTo>
                    <a:pt x="1565" y="2555"/>
                  </a:lnTo>
                  <a:lnTo>
                    <a:pt x="1607" y="2884"/>
                  </a:lnTo>
                  <a:lnTo>
                    <a:pt x="1689" y="3214"/>
                  </a:lnTo>
                  <a:lnTo>
                    <a:pt x="1771" y="3337"/>
                  </a:lnTo>
                  <a:lnTo>
                    <a:pt x="1854" y="3378"/>
                  </a:lnTo>
                  <a:lnTo>
                    <a:pt x="1977" y="3337"/>
                  </a:lnTo>
                  <a:lnTo>
                    <a:pt x="2018" y="3255"/>
                  </a:lnTo>
                  <a:lnTo>
                    <a:pt x="2101" y="2966"/>
                  </a:lnTo>
                  <a:lnTo>
                    <a:pt x="2142" y="2637"/>
                  </a:lnTo>
                  <a:lnTo>
                    <a:pt x="2142" y="2513"/>
                  </a:lnTo>
                  <a:lnTo>
                    <a:pt x="2389" y="2555"/>
                  </a:lnTo>
                  <a:lnTo>
                    <a:pt x="2595" y="2513"/>
                  </a:lnTo>
                  <a:lnTo>
                    <a:pt x="2883" y="2431"/>
                  </a:lnTo>
                  <a:lnTo>
                    <a:pt x="3254" y="1072"/>
                  </a:lnTo>
                  <a:lnTo>
                    <a:pt x="2966" y="907"/>
                  </a:lnTo>
                  <a:lnTo>
                    <a:pt x="2719" y="742"/>
                  </a:lnTo>
                  <a:lnTo>
                    <a:pt x="2513" y="578"/>
                  </a:lnTo>
                  <a:lnTo>
                    <a:pt x="2266" y="207"/>
                  </a:lnTo>
                  <a:lnTo>
                    <a:pt x="2142" y="42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3875306" y="1968205"/>
              <a:ext cx="168397" cy="336707"/>
            </a:xfrm>
            <a:custGeom>
              <a:avLst/>
              <a:gdLst/>
              <a:ahLst/>
              <a:cxnLst/>
              <a:rect l="l" t="t" r="r" b="b"/>
              <a:pathLst>
                <a:path w="2184" h="4367" extrusionOk="0">
                  <a:moveTo>
                    <a:pt x="1936" y="0"/>
                  </a:moveTo>
                  <a:lnTo>
                    <a:pt x="1731" y="124"/>
                  </a:lnTo>
                  <a:lnTo>
                    <a:pt x="1566" y="289"/>
                  </a:lnTo>
                  <a:lnTo>
                    <a:pt x="1401" y="495"/>
                  </a:lnTo>
                  <a:lnTo>
                    <a:pt x="1195" y="742"/>
                  </a:lnTo>
                  <a:lnTo>
                    <a:pt x="866" y="1318"/>
                  </a:lnTo>
                  <a:lnTo>
                    <a:pt x="577" y="1977"/>
                  </a:lnTo>
                  <a:lnTo>
                    <a:pt x="330" y="2595"/>
                  </a:lnTo>
                  <a:lnTo>
                    <a:pt x="165" y="3131"/>
                  </a:lnTo>
                  <a:lnTo>
                    <a:pt x="1" y="3666"/>
                  </a:lnTo>
                  <a:lnTo>
                    <a:pt x="124" y="3790"/>
                  </a:lnTo>
                  <a:lnTo>
                    <a:pt x="577" y="3995"/>
                  </a:lnTo>
                  <a:lnTo>
                    <a:pt x="866" y="4119"/>
                  </a:lnTo>
                  <a:lnTo>
                    <a:pt x="1278" y="4243"/>
                  </a:lnTo>
                  <a:lnTo>
                    <a:pt x="1689" y="4325"/>
                  </a:lnTo>
                  <a:lnTo>
                    <a:pt x="2184" y="4366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3856262" y="1920556"/>
              <a:ext cx="755860" cy="990844"/>
            </a:xfrm>
            <a:custGeom>
              <a:avLst/>
              <a:gdLst/>
              <a:ahLst/>
              <a:cxnLst/>
              <a:rect l="l" t="t" r="r" b="b"/>
              <a:pathLst>
                <a:path w="9803" h="12851" extrusionOk="0">
                  <a:moveTo>
                    <a:pt x="4037" y="1"/>
                  </a:moveTo>
                  <a:lnTo>
                    <a:pt x="2183" y="618"/>
                  </a:lnTo>
                  <a:lnTo>
                    <a:pt x="1" y="12068"/>
                  </a:lnTo>
                  <a:lnTo>
                    <a:pt x="701" y="12315"/>
                  </a:lnTo>
                  <a:lnTo>
                    <a:pt x="1483" y="12480"/>
                  </a:lnTo>
                  <a:lnTo>
                    <a:pt x="2266" y="12645"/>
                  </a:lnTo>
                  <a:lnTo>
                    <a:pt x="3048" y="12727"/>
                  </a:lnTo>
                  <a:lnTo>
                    <a:pt x="3872" y="12810"/>
                  </a:lnTo>
                  <a:lnTo>
                    <a:pt x="4696" y="12851"/>
                  </a:lnTo>
                  <a:lnTo>
                    <a:pt x="6261" y="12810"/>
                  </a:lnTo>
                  <a:lnTo>
                    <a:pt x="7661" y="12727"/>
                  </a:lnTo>
                  <a:lnTo>
                    <a:pt x="8773" y="12645"/>
                  </a:lnTo>
                  <a:lnTo>
                    <a:pt x="9803" y="12480"/>
                  </a:lnTo>
                  <a:lnTo>
                    <a:pt x="7785" y="618"/>
                  </a:lnTo>
                  <a:lnTo>
                    <a:pt x="5931" y="1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4011859" y="1968205"/>
              <a:ext cx="530405" cy="689142"/>
            </a:xfrm>
            <a:custGeom>
              <a:avLst/>
              <a:gdLst/>
              <a:ahLst/>
              <a:cxnLst/>
              <a:rect l="l" t="t" r="r" b="b"/>
              <a:pathLst>
                <a:path w="6879" h="8938" extrusionOk="0">
                  <a:moveTo>
                    <a:pt x="5767" y="0"/>
                  </a:moveTo>
                  <a:lnTo>
                    <a:pt x="3666" y="701"/>
                  </a:lnTo>
                  <a:lnTo>
                    <a:pt x="3831" y="1730"/>
                  </a:lnTo>
                  <a:lnTo>
                    <a:pt x="4037" y="3007"/>
                  </a:lnTo>
                  <a:lnTo>
                    <a:pt x="4078" y="3625"/>
                  </a:lnTo>
                  <a:lnTo>
                    <a:pt x="4119" y="4160"/>
                  </a:lnTo>
                  <a:lnTo>
                    <a:pt x="4078" y="4572"/>
                  </a:lnTo>
                  <a:lnTo>
                    <a:pt x="4078" y="4737"/>
                  </a:lnTo>
                  <a:lnTo>
                    <a:pt x="4037" y="4819"/>
                  </a:lnTo>
                  <a:lnTo>
                    <a:pt x="3913" y="4943"/>
                  </a:lnTo>
                  <a:lnTo>
                    <a:pt x="3749" y="5107"/>
                  </a:lnTo>
                  <a:lnTo>
                    <a:pt x="3254" y="5478"/>
                  </a:lnTo>
                  <a:lnTo>
                    <a:pt x="1895" y="6425"/>
                  </a:lnTo>
                  <a:lnTo>
                    <a:pt x="577" y="7249"/>
                  </a:lnTo>
                  <a:lnTo>
                    <a:pt x="1" y="7620"/>
                  </a:lnTo>
                  <a:lnTo>
                    <a:pt x="536" y="8938"/>
                  </a:lnTo>
                  <a:lnTo>
                    <a:pt x="1278" y="8649"/>
                  </a:lnTo>
                  <a:lnTo>
                    <a:pt x="2101" y="8361"/>
                  </a:lnTo>
                  <a:lnTo>
                    <a:pt x="3049" y="7991"/>
                  </a:lnTo>
                  <a:lnTo>
                    <a:pt x="4037" y="7537"/>
                  </a:lnTo>
                  <a:lnTo>
                    <a:pt x="4943" y="7043"/>
                  </a:lnTo>
                  <a:lnTo>
                    <a:pt x="5355" y="6796"/>
                  </a:lnTo>
                  <a:lnTo>
                    <a:pt x="5726" y="6549"/>
                  </a:lnTo>
                  <a:lnTo>
                    <a:pt x="6014" y="6261"/>
                  </a:lnTo>
                  <a:lnTo>
                    <a:pt x="6220" y="6014"/>
                  </a:lnTo>
                  <a:lnTo>
                    <a:pt x="6385" y="5766"/>
                  </a:lnTo>
                  <a:lnTo>
                    <a:pt x="6508" y="5478"/>
                  </a:lnTo>
                  <a:lnTo>
                    <a:pt x="6632" y="5107"/>
                  </a:lnTo>
                  <a:lnTo>
                    <a:pt x="6714" y="4737"/>
                  </a:lnTo>
                  <a:lnTo>
                    <a:pt x="6796" y="4325"/>
                  </a:lnTo>
                  <a:lnTo>
                    <a:pt x="6838" y="3913"/>
                  </a:lnTo>
                  <a:lnTo>
                    <a:pt x="6879" y="3460"/>
                  </a:lnTo>
                  <a:lnTo>
                    <a:pt x="6879" y="3007"/>
                  </a:lnTo>
                  <a:lnTo>
                    <a:pt x="6838" y="2554"/>
                  </a:lnTo>
                  <a:lnTo>
                    <a:pt x="6796" y="2101"/>
                  </a:lnTo>
                  <a:lnTo>
                    <a:pt x="6714" y="1689"/>
                  </a:lnTo>
                  <a:lnTo>
                    <a:pt x="6591" y="1277"/>
                  </a:lnTo>
                  <a:lnTo>
                    <a:pt x="6426" y="907"/>
                  </a:lnTo>
                  <a:lnTo>
                    <a:pt x="6261" y="577"/>
                  </a:lnTo>
                  <a:lnTo>
                    <a:pt x="6014" y="248"/>
                  </a:lnTo>
                  <a:lnTo>
                    <a:pt x="5767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3821333" y="2536605"/>
              <a:ext cx="231932" cy="266852"/>
            </a:xfrm>
            <a:custGeom>
              <a:avLst/>
              <a:gdLst/>
              <a:ahLst/>
              <a:cxnLst/>
              <a:rect l="l" t="t" r="r" b="b"/>
              <a:pathLst>
                <a:path w="3008" h="3461" extrusionOk="0">
                  <a:moveTo>
                    <a:pt x="989" y="1"/>
                  </a:moveTo>
                  <a:lnTo>
                    <a:pt x="907" y="42"/>
                  </a:lnTo>
                  <a:lnTo>
                    <a:pt x="824" y="83"/>
                  </a:lnTo>
                  <a:lnTo>
                    <a:pt x="824" y="165"/>
                  </a:lnTo>
                  <a:lnTo>
                    <a:pt x="865" y="289"/>
                  </a:lnTo>
                  <a:lnTo>
                    <a:pt x="948" y="413"/>
                  </a:lnTo>
                  <a:lnTo>
                    <a:pt x="1071" y="536"/>
                  </a:lnTo>
                  <a:lnTo>
                    <a:pt x="1360" y="742"/>
                  </a:lnTo>
                  <a:lnTo>
                    <a:pt x="1483" y="824"/>
                  </a:lnTo>
                  <a:lnTo>
                    <a:pt x="1236" y="989"/>
                  </a:lnTo>
                  <a:lnTo>
                    <a:pt x="701" y="1401"/>
                  </a:lnTo>
                  <a:lnTo>
                    <a:pt x="412" y="1607"/>
                  </a:lnTo>
                  <a:lnTo>
                    <a:pt x="165" y="1854"/>
                  </a:lnTo>
                  <a:lnTo>
                    <a:pt x="42" y="2019"/>
                  </a:lnTo>
                  <a:lnTo>
                    <a:pt x="1" y="2101"/>
                  </a:lnTo>
                  <a:lnTo>
                    <a:pt x="1" y="2184"/>
                  </a:lnTo>
                  <a:lnTo>
                    <a:pt x="83" y="2225"/>
                  </a:lnTo>
                  <a:lnTo>
                    <a:pt x="207" y="2225"/>
                  </a:lnTo>
                  <a:lnTo>
                    <a:pt x="371" y="2184"/>
                  </a:lnTo>
                  <a:lnTo>
                    <a:pt x="577" y="2142"/>
                  </a:lnTo>
                  <a:lnTo>
                    <a:pt x="907" y="1978"/>
                  </a:lnTo>
                  <a:lnTo>
                    <a:pt x="1030" y="1895"/>
                  </a:lnTo>
                  <a:lnTo>
                    <a:pt x="948" y="2101"/>
                  </a:lnTo>
                  <a:lnTo>
                    <a:pt x="783" y="2595"/>
                  </a:lnTo>
                  <a:lnTo>
                    <a:pt x="701" y="2884"/>
                  </a:lnTo>
                  <a:lnTo>
                    <a:pt x="660" y="3090"/>
                  </a:lnTo>
                  <a:lnTo>
                    <a:pt x="701" y="3296"/>
                  </a:lnTo>
                  <a:lnTo>
                    <a:pt x="701" y="3337"/>
                  </a:lnTo>
                  <a:lnTo>
                    <a:pt x="742" y="3378"/>
                  </a:lnTo>
                  <a:lnTo>
                    <a:pt x="865" y="3378"/>
                  </a:lnTo>
                  <a:lnTo>
                    <a:pt x="989" y="3254"/>
                  </a:lnTo>
                  <a:lnTo>
                    <a:pt x="1113" y="3090"/>
                  </a:lnTo>
                  <a:lnTo>
                    <a:pt x="1195" y="2884"/>
                  </a:lnTo>
                  <a:lnTo>
                    <a:pt x="1360" y="2472"/>
                  </a:lnTo>
                  <a:lnTo>
                    <a:pt x="1401" y="2307"/>
                  </a:lnTo>
                  <a:lnTo>
                    <a:pt x="1401" y="2472"/>
                  </a:lnTo>
                  <a:lnTo>
                    <a:pt x="1442" y="2884"/>
                  </a:lnTo>
                  <a:lnTo>
                    <a:pt x="1566" y="3254"/>
                  </a:lnTo>
                  <a:lnTo>
                    <a:pt x="1648" y="3378"/>
                  </a:lnTo>
                  <a:lnTo>
                    <a:pt x="1730" y="3460"/>
                  </a:lnTo>
                  <a:lnTo>
                    <a:pt x="1772" y="3419"/>
                  </a:lnTo>
                  <a:lnTo>
                    <a:pt x="1813" y="3419"/>
                  </a:lnTo>
                  <a:lnTo>
                    <a:pt x="1854" y="3254"/>
                  </a:lnTo>
                  <a:lnTo>
                    <a:pt x="1895" y="3090"/>
                  </a:lnTo>
                  <a:lnTo>
                    <a:pt x="1895" y="2884"/>
                  </a:lnTo>
                  <a:lnTo>
                    <a:pt x="1895" y="2472"/>
                  </a:lnTo>
                  <a:lnTo>
                    <a:pt x="1895" y="2266"/>
                  </a:lnTo>
                  <a:lnTo>
                    <a:pt x="1978" y="2390"/>
                  </a:lnTo>
                  <a:lnTo>
                    <a:pt x="2183" y="2637"/>
                  </a:lnTo>
                  <a:lnTo>
                    <a:pt x="2472" y="2884"/>
                  </a:lnTo>
                  <a:lnTo>
                    <a:pt x="2595" y="2925"/>
                  </a:lnTo>
                  <a:lnTo>
                    <a:pt x="2678" y="2925"/>
                  </a:lnTo>
                  <a:lnTo>
                    <a:pt x="2719" y="2843"/>
                  </a:lnTo>
                  <a:lnTo>
                    <a:pt x="2760" y="2719"/>
                  </a:lnTo>
                  <a:lnTo>
                    <a:pt x="2636" y="2431"/>
                  </a:lnTo>
                  <a:lnTo>
                    <a:pt x="2513" y="2142"/>
                  </a:lnTo>
                  <a:lnTo>
                    <a:pt x="2431" y="2019"/>
                  </a:lnTo>
                  <a:lnTo>
                    <a:pt x="2636" y="1936"/>
                  </a:lnTo>
                  <a:lnTo>
                    <a:pt x="2801" y="1772"/>
                  </a:lnTo>
                  <a:lnTo>
                    <a:pt x="3007" y="1566"/>
                  </a:lnTo>
                  <a:lnTo>
                    <a:pt x="2513" y="248"/>
                  </a:lnTo>
                  <a:lnTo>
                    <a:pt x="1648" y="248"/>
                  </a:lnTo>
                  <a:lnTo>
                    <a:pt x="1195" y="4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4262759" y="1968205"/>
              <a:ext cx="320834" cy="406561"/>
            </a:xfrm>
            <a:custGeom>
              <a:avLst/>
              <a:gdLst/>
              <a:ahLst/>
              <a:cxnLst/>
              <a:rect l="l" t="t" r="r" b="b"/>
              <a:pathLst>
                <a:path w="4161" h="5273" extrusionOk="0">
                  <a:moveTo>
                    <a:pt x="2513" y="0"/>
                  </a:moveTo>
                  <a:lnTo>
                    <a:pt x="0" y="618"/>
                  </a:lnTo>
                  <a:lnTo>
                    <a:pt x="495" y="4860"/>
                  </a:lnTo>
                  <a:lnTo>
                    <a:pt x="1030" y="4984"/>
                  </a:lnTo>
                  <a:lnTo>
                    <a:pt x="1607" y="5066"/>
                  </a:lnTo>
                  <a:lnTo>
                    <a:pt x="2801" y="5190"/>
                  </a:lnTo>
                  <a:lnTo>
                    <a:pt x="3790" y="5272"/>
                  </a:lnTo>
                  <a:lnTo>
                    <a:pt x="4160" y="5272"/>
                  </a:lnTo>
                  <a:lnTo>
                    <a:pt x="4160" y="4531"/>
                  </a:lnTo>
                  <a:lnTo>
                    <a:pt x="4119" y="3790"/>
                  </a:lnTo>
                  <a:lnTo>
                    <a:pt x="3996" y="2883"/>
                  </a:lnTo>
                  <a:lnTo>
                    <a:pt x="3913" y="2430"/>
                  </a:lnTo>
                  <a:lnTo>
                    <a:pt x="3831" y="1977"/>
                  </a:lnTo>
                  <a:lnTo>
                    <a:pt x="3707" y="1524"/>
                  </a:lnTo>
                  <a:lnTo>
                    <a:pt x="3542" y="1112"/>
                  </a:lnTo>
                  <a:lnTo>
                    <a:pt x="3337" y="742"/>
                  </a:lnTo>
                  <a:lnTo>
                    <a:pt x="3089" y="412"/>
                  </a:lnTo>
                  <a:lnTo>
                    <a:pt x="2842" y="165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4262759" y="2114237"/>
              <a:ext cx="50889" cy="222364"/>
            </a:xfrm>
            <a:custGeom>
              <a:avLst/>
              <a:gdLst/>
              <a:ahLst/>
              <a:cxnLst/>
              <a:rect l="l" t="t" r="r" b="b"/>
              <a:pathLst>
                <a:path w="660" h="2884" extrusionOk="0">
                  <a:moveTo>
                    <a:pt x="536" y="1"/>
                  </a:moveTo>
                  <a:lnTo>
                    <a:pt x="495" y="42"/>
                  </a:lnTo>
                  <a:lnTo>
                    <a:pt x="536" y="701"/>
                  </a:lnTo>
                  <a:lnTo>
                    <a:pt x="330" y="413"/>
                  </a:lnTo>
                  <a:lnTo>
                    <a:pt x="83" y="166"/>
                  </a:lnTo>
                  <a:lnTo>
                    <a:pt x="42" y="125"/>
                  </a:lnTo>
                  <a:lnTo>
                    <a:pt x="0" y="166"/>
                  </a:lnTo>
                  <a:lnTo>
                    <a:pt x="0" y="207"/>
                  </a:lnTo>
                  <a:lnTo>
                    <a:pt x="0" y="248"/>
                  </a:lnTo>
                  <a:lnTo>
                    <a:pt x="289" y="578"/>
                  </a:lnTo>
                  <a:lnTo>
                    <a:pt x="536" y="907"/>
                  </a:lnTo>
                  <a:lnTo>
                    <a:pt x="536" y="2802"/>
                  </a:lnTo>
                  <a:lnTo>
                    <a:pt x="577" y="2843"/>
                  </a:lnTo>
                  <a:lnTo>
                    <a:pt x="577" y="2884"/>
                  </a:lnTo>
                  <a:lnTo>
                    <a:pt x="618" y="2843"/>
                  </a:lnTo>
                  <a:lnTo>
                    <a:pt x="659" y="2802"/>
                  </a:lnTo>
                  <a:lnTo>
                    <a:pt x="659" y="1442"/>
                  </a:lnTo>
                  <a:lnTo>
                    <a:pt x="618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3957886" y="2047621"/>
              <a:ext cx="50889" cy="212803"/>
            </a:xfrm>
            <a:custGeom>
              <a:avLst/>
              <a:gdLst/>
              <a:ahLst/>
              <a:cxnLst/>
              <a:rect l="l" t="t" r="r" b="b"/>
              <a:pathLst>
                <a:path w="660" h="2760" extrusionOk="0">
                  <a:moveTo>
                    <a:pt x="577" y="0"/>
                  </a:moveTo>
                  <a:lnTo>
                    <a:pt x="577" y="41"/>
                  </a:lnTo>
                  <a:lnTo>
                    <a:pt x="1" y="2718"/>
                  </a:lnTo>
                  <a:lnTo>
                    <a:pt x="1" y="2760"/>
                  </a:lnTo>
                  <a:lnTo>
                    <a:pt x="83" y="2760"/>
                  </a:lnTo>
                  <a:lnTo>
                    <a:pt x="83" y="2718"/>
                  </a:lnTo>
                  <a:lnTo>
                    <a:pt x="660" y="82"/>
                  </a:lnTo>
                  <a:lnTo>
                    <a:pt x="660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6"/>
            <p:cNvSpPr/>
            <p:nvPr/>
          </p:nvSpPr>
          <p:spPr>
            <a:xfrm>
              <a:off x="3745153" y="821845"/>
              <a:ext cx="901897" cy="800324"/>
            </a:xfrm>
            <a:custGeom>
              <a:avLst/>
              <a:gdLst/>
              <a:ahLst/>
              <a:cxnLst/>
              <a:rect l="l" t="t" r="r" b="b"/>
              <a:pathLst>
                <a:path w="11697" h="10380" extrusionOk="0">
                  <a:moveTo>
                    <a:pt x="4160" y="0"/>
                  </a:moveTo>
                  <a:lnTo>
                    <a:pt x="3748" y="41"/>
                  </a:lnTo>
                  <a:lnTo>
                    <a:pt x="3295" y="124"/>
                  </a:lnTo>
                  <a:lnTo>
                    <a:pt x="2842" y="247"/>
                  </a:lnTo>
                  <a:lnTo>
                    <a:pt x="2430" y="412"/>
                  </a:lnTo>
                  <a:lnTo>
                    <a:pt x="2018" y="618"/>
                  </a:lnTo>
                  <a:lnTo>
                    <a:pt x="1648" y="824"/>
                  </a:lnTo>
                  <a:lnTo>
                    <a:pt x="1318" y="1112"/>
                  </a:lnTo>
                  <a:lnTo>
                    <a:pt x="989" y="1442"/>
                  </a:lnTo>
                  <a:lnTo>
                    <a:pt x="659" y="1895"/>
                  </a:lnTo>
                  <a:lnTo>
                    <a:pt x="371" y="2389"/>
                  </a:lnTo>
                  <a:lnTo>
                    <a:pt x="165" y="2966"/>
                  </a:lnTo>
                  <a:lnTo>
                    <a:pt x="41" y="3542"/>
                  </a:lnTo>
                  <a:lnTo>
                    <a:pt x="0" y="4119"/>
                  </a:lnTo>
                  <a:lnTo>
                    <a:pt x="41" y="4695"/>
                  </a:lnTo>
                  <a:lnTo>
                    <a:pt x="165" y="5272"/>
                  </a:lnTo>
                  <a:lnTo>
                    <a:pt x="330" y="5849"/>
                  </a:lnTo>
                  <a:lnTo>
                    <a:pt x="536" y="6384"/>
                  </a:lnTo>
                  <a:lnTo>
                    <a:pt x="865" y="6878"/>
                  </a:lnTo>
                  <a:lnTo>
                    <a:pt x="1195" y="7373"/>
                  </a:lnTo>
                  <a:lnTo>
                    <a:pt x="1565" y="7826"/>
                  </a:lnTo>
                  <a:lnTo>
                    <a:pt x="1977" y="8237"/>
                  </a:lnTo>
                  <a:lnTo>
                    <a:pt x="2430" y="8608"/>
                  </a:lnTo>
                  <a:lnTo>
                    <a:pt x="2924" y="8938"/>
                  </a:lnTo>
                  <a:lnTo>
                    <a:pt x="3419" y="9267"/>
                  </a:lnTo>
                  <a:lnTo>
                    <a:pt x="4119" y="9597"/>
                  </a:lnTo>
                  <a:lnTo>
                    <a:pt x="4819" y="9885"/>
                  </a:lnTo>
                  <a:lnTo>
                    <a:pt x="5560" y="10091"/>
                  </a:lnTo>
                  <a:lnTo>
                    <a:pt x="6343" y="10256"/>
                  </a:lnTo>
                  <a:lnTo>
                    <a:pt x="7084" y="10338"/>
                  </a:lnTo>
                  <a:lnTo>
                    <a:pt x="7867" y="10379"/>
                  </a:lnTo>
                  <a:lnTo>
                    <a:pt x="8649" y="10338"/>
                  </a:lnTo>
                  <a:lnTo>
                    <a:pt x="9432" y="10297"/>
                  </a:lnTo>
                  <a:lnTo>
                    <a:pt x="9885" y="9844"/>
                  </a:lnTo>
                  <a:lnTo>
                    <a:pt x="10297" y="9349"/>
                  </a:lnTo>
                  <a:lnTo>
                    <a:pt x="10667" y="8814"/>
                  </a:lnTo>
                  <a:lnTo>
                    <a:pt x="10997" y="8237"/>
                  </a:lnTo>
                  <a:lnTo>
                    <a:pt x="11285" y="7620"/>
                  </a:lnTo>
                  <a:lnTo>
                    <a:pt x="11491" y="7002"/>
                  </a:lnTo>
                  <a:lnTo>
                    <a:pt x="11615" y="6384"/>
                  </a:lnTo>
                  <a:lnTo>
                    <a:pt x="11697" y="5725"/>
                  </a:lnTo>
                  <a:lnTo>
                    <a:pt x="11697" y="5437"/>
                  </a:lnTo>
                  <a:lnTo>
                    <a:pt x="11697" y="5148"/>
                  </a:lnTo>
                  <a:lnTo>
                    <a:pt x="11656" y="4901"/>
                  </a:lnTo>
                  <a:lnTo>
                    <a:pt x="11573" y="4613"/>
                  </a:lnTo>
                  <a:lnTo>
                    <a:pt x="11450" y="4366"/>
                  </a:lnTo>
                  <a:lnTo>
                    <a:pt x="11285" y="4160"/>
                  </a:lnTo>
                  <a:lnTo>
                    <a:pt x="11038" y="3995"/>
                  </a:lnTo>
                  <a:lnTo>
                    <a:pt x="10791" y="3913"/>
                  </a:lnTo>
                  <a:lnTo>
                    <a:pt x="10791" y="3625"/>
                  </a:lnTo>
                  <a:lnTo>
                    <a:pt x="10750" y="3295"/>
                  </a:lnTo>
                  <a:lnTo>
                    <a:pt x="10667" y="3007"/>
                  </a:lnTo>
                  <a:lnTo>
                    <a:pt x="10585" y="2718"/>
                  </a:lnTo>
                  <a:lnTo>
                    <a:pt x="10420" y="2430"/>
                  </a:lnTo>
                  <a:lnTo>
                    <a:pt x="10255" y="2183"/>
                  </a:lnTo>
                  <a:lnTo>
                    <a:pt x="10091" y="1977"/>
                  </a:lnTo>
                  <a:lnTo>
                    <a:pt x="9844" y="1730"/>
                  </a:lnTo>
                  <a:lnTo>
                    <a:pt x="9349" y="1359"/>
                  </a:lnTo>
                  <a:lnTo>
                    <a:pt x="8814" y="1071"/>
                  </a:lnTo>
                  <a:lnTo>
                    <a:pt x="8237" y="824"/>
                  </a:lnTo>
                  <a:lnTo>
                    <a:pt x="7661" y="618"/>
                  </a:lnTo>
                  <a:lnTo>
                    <a:pt x="6837" y="330"/>
                  </a:lnTo>
                  <a:lnTo>
                    <a:pt x="5931" y="124"/>
                  </a:lnTo>
                  <a:lnTo>
                    <a:pt x="5519" y="83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6"/>
            <p:cNvSpPr/>
            <p:nvPr/>
          </p:nvSpPr>
          <p:spPr>
            <a:xfrm>
              <a:off x="3821333" y="999643"/>
              <a:ext cx="663797" cy="1016288"/>
            </a:xfrm>
            <a:custGeom>
              <a:avLst/>
              <a:gdLst/>
              <a:ahLst/>
              <a:cxnLst/>
              <a:rect l="l" t="t" r="r" b="b"/>
              <a:pathLst>
                <a:path w="8609" h="13181" extrusionOk="0">
                  <a:moveTo>
                    <a:pt x="4037" y="1"/>
                  </a:moveTo>
                  <a:lnTo>
                    <a:pt x="3419" y="83"/>
                  </a:lnTo>
                  <a:lnTo>
                    <a:pt x="2842" y="207"/>
                  </a:lnTo>
                  <a:lnTo>
                    <a:pt x="2307" y="371"/>
                  </a:lnTo>
                  <a:lnTo>
                    <a:pt x="1772" y="618"/>
                  </a:lnTo>
                  <a:lnTo>
                    <a:pt x="1360" y="907"/>
                  </a:lnTo>
                  <a:lnTo>
                    <a:pt x="989" y="1236"/>
                  </a:lnTo>
                  <a:lnTo>
                    <a:pt x="865" y="1401"/>
                  </a:lnTo>
                  <a:lnTo>
                    <a:pt x="742" y="1607"/>
                  </a:lnTo>
                  <a:lnTo>
                    <a:pt x="660" y="1772"/>
                  </a:lnTo>
                  <a:lnTo>
                    <a:pt x="577" y="1978"/>
                  </a:lnTo>
                  <a:lnTo>
                    <a:pt x="330" y="3213"/>
                  </a:lnTo>
                  <a:lnTo>
                    <a:pt x="165" y="4284"/>
                  </a:lnTo>
                  <a:lnTo>
                    <a:pt x="42" y="5272"/>
                  </a:lnTo>
                  <a:lnTo>
                    <a:pt x="1" y="6096"/>
                  </a:lnTo>
                  <a:lnTo>
                    <a:pt x="42" y="6920"/>
                  </a:lnTo>
                  <a:lnTo>
                    <a:pt x="124" y="7414"/>
                  </a:lnTo>
                  <a:lnTo>
                    <a:pt x="207" y="7867"/>
                  </a:lnTo>
                  <a:lnTo>
                    <a:pt x="330" y="8279"/>
                  </a:lnTo>
                  <a:lnTo>
                    <a:pt x="495" y="8650"/>
                  </a:lnTo>
                  <a:lnTo>
                    <a:pt x="660" y="8979"/>
                  </a:lnTo>
                  <a:lnTo>
                    <a:pt x="865" y="9309"/>
                  </a:lnTo>
                  <a:lnTo>
                    <a:pt x="1071" y="9556"/>
                  </a:lnTo>
                  <a:lnTo>
                    <a:pt x="1319" y="9803"/>
                  </a:lnTo>
                  <a:lnTo>
                    <a:pt x="1689" y="10091"/>
                  </a:lnTo>
                  <a:lnTo>
                    <a:pt x="2060" y="10338"/>
                  </a:lnTo>
                  <a:lnTo>
                    <a:pt x="2760" y="10709"/>
                  </a:lnTo>
                  <a:lnTo>
                    <a:pt x="3378" y="10997"/>
                  </a:lnTo>
                  <a:lnTo>
                    <a:pt x="3666" y="11162"/>
                  </a:lnTo>
                  <a:lnTo>
                    <a:pt x="3913" y="11368"/>
                  </a:lnTo>
                  <a:lnTo>
                    <a:pt x="4078" y="11615"/>
                  </a:lnTo>
                  <a:lnTo>
                    <a:pt x="4243" y="11903"/>
                  </a:lnTo>
                  <a:lnTo>
                    <a:pt x="4284" y="12274"/>
                  </a:lnTo>
                  <a:lnTo>
                    <a:pt x="4325" y="12686"/>
                  </a:lnTo>
                  <a:lnTo>
                    <a:pt x="4613" y="12933"/>
                  </a:lnTo>
                  <a:lnTo>
                    <a:pt x="4943" y="13098"/>
                  </a:lnTo>
                  <a:lnTo>
                    <a:pt x="5272" y="13180"/>
                  </a:lnTo>
                  <a:lnTo>
                    <a:pt x="5602" y="13180"/>
                  </a:lnTo>
                  <a:lnTo>
                    <a:pt x="5931" y="13098"/>
                  </a:lnTo>
                  <a:lnTo>
                    <a:pt x="6220" y="12974"/>
                  </a:lnTo>
                  <a:lnTo>
                    <a:pt x="6467" y="12810"/>
                  </a:lnTo>
                  <a:lnTo>
                    <a:pt x="6632" y="12562"/>
                  </a:lnTo>
                  <a:lnTo>
                    <a:pt x="6673" y="12109"/>
                  </a:lnTo>
                  <a:lnTo>
                    <a:pt x="6714" y="11697"/>
                  </a:lnTo>
                  <a:lnTo>
                    <a:pt x="6796" y="11327"/>
                  </a:lnTo>
                  <a:lnTo>
                    <a:pt x="6879" y="10956"/>
                  </a:lnTo>
                  <a:lnTo>
                    <a:pt x="7126" y="10338"/>
                  </a:lnTo>
                  <a:lnTo>
                    <a:pt x="7373" y="9844"/>
                  </a:lnTo>
                  <a:lnTo>
                    <a:pt x="7661" y="9391"/>
                  </a:lnTo>
                  <a:lnTo>
                    <a:pt x="7908" y="9020"/>
                  </a:lnTo>
                  <a:lnTo>
                    <a:pt x="8155" y="8650"/>
                  </a:lnTo>
                  <a:lnTo>
                    <a:pt x="8361" y="8279"/>
                  </a:lnTo>
                  <a:lnTo>
                    <a:pt x="8608" y="7702"/>
                  </a:lnTo>
                  <a:lnTo>
                    <a:pt x="8608" y="7661"/>
                  </a:lnTo>
                  <a:lnTo>
                    <a:pt x="8608" y="6632"/>
                  </a:lnTo>
                  <a:lnTo>
                    <a:pt x="8608" y="6426"/>
                  </a:lnTo>
                  <a:lnTo>
                    <a:pt x="8608" y="5231"/>
                  </a:lnTo>
                  <a:lnTo>
                    <a:pt x="8526" y="3955"/>
                  </a:lnTo>
                  <a:lnTo>
                    <a:pt x="8444" y="3337"/>
                  </a:lnTo>
                  <a:lnTo>
                    <a:pt x="8361" y="2801"/>
                  </a:lnTo>
                  <a:lnTo>
                    <a:pt x="8279" y="2307"/>
                  </a:lnTo>
                  <a:lnTo>
                    <a:pt x="8155" y="1936"/>
                  </a:lnTo>
                  <a:lnTo>
                    <a:pt x="7991" y="1689"/>
                  </a:lnTo>
                  <a:lnTo>
                    <a:pt x="7826" y="1442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208" y="824"/>
                  </a:lnTo>
                  <a:lnTo>
                    <a:pt x="6961" y="660"/>
                  </a:lnTo>
                  <a:lnTo>
                    <a:pt x="6426" y="371"/>
                  </a:lnTo>
                  <a:lnTo>
                    <a:pt x="5849" y="207"/>
                  </a:lnTo>
                  <a:lnTo>
                    <a:pt x="5272" y="83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3824494" y="986922"/>
              <a:ext cx="682842" cy="562154"/>
            </a:xfrm>
            <a:custGeom>
              <a:avLst/>
              <a:gdLst/>
              <a:ahLst/>
              <a:cxnLst/>
              <a:rect l="l" t="t" r="r" b="b"/>
              <a:pathLst>
                <a:path w="8856" h="7291" extrusionOk="0">
                  <a:moveTo>
                    <a:pt x="4037" y="1"/>
                  </a:moveTo>
                  <a:lnTo>
                    <a:pt x="3584" y="42"/>
                  </a:lnTo>
                  <a:lnTo>
                    <a:pt x="3172" y="124"/>
                  </a:lnTo>
                  <a:lnTo>
                    <a:pt x="2719" y="207"/>
                  </a:lnTo>
                  <a:lnTo>
                    <a:pt x="2307" y="330"/>
                  </a:lnTo>
                  <a:lnTo>
                    <a:pt x="1895" y="495"/>
                  </a:lnTo>
                  <a:lnTo>
                    <a:pt x="1483" y="701"/>
                  </a:lnTo>
                  <a:lnTo>
                    <a:pt x="1072" y="907"/>
                  </a:lnTo>
                  <a:lnTo>
                    <a:pt x="701" y="1154"/>
                  </a:lnTo>
                  <a:lnTo>
                    <a:pt x="330" y="1401"/>
                  </a:lnTo>
                  <a:lnTo>
                    <a:pt x="1" y="1690"/>
                  </a:lnTo>
                  <a:lnTo>
                    <a:pt x="124" y="1937"/>
                  </a:lnTo>
                  <a:lnTo>
                    <a:pt x="330" y="2184"/>
                  </a:lnTo>
                  <a:lnTo>
                    <a:pt x="577" y="2349"/>
                  </a:lnTo>
                  <a:lnTo>
                    <a:pt x="824" y="2513"/>
                  </a:lnTo>
                  <a:lnTo>
                    <a:pt x="1072" y="2637"/>
                  </a:lnTo>
                  <a:lnTo>
                    <a:pt x="1360" y="2719"/>
                  </a:lnTo>
                  <a:lnTo>
                    <a:pt x="1895" y="2884"/>
                  </a:lnTo>
                  <a:lnTo>
                    <a:pt x="2472" y="2966"/>
                  </a:lnTo>
                  <a:lnTo>
                    <a:pt x="3049" y="3007"/>
                  </a:lnTo>
                  <a:lnTo>
                    <a:pt x="3666" y="3007"/>
                  </a:lnTo>
                  <a:lnTo>
                    <a:pt x="4243" y="2966"/>
                  </a:lnTo>
                  <a:lnTo>
                    <a:pt x="4820" y="2884"/>
                  </a:lnTo>
                  <a:lnTo>
                    <a:pt x="5396" y="2760"/>
                  </a:lnTo>
                  <a:lnTo>
                    <a:pt x="5932" y="2554"/>
                  </a:lnTo>
                  <a:lnTo>
                    <a:pt x="6467" y="2349"/>
                  </a:lnTo>
                  <a:lnTo>
                    <a:pt x="6426" y="2554"/>
                  </a:lnTo>
                  <a:lnTo>
                    <a:pt x="6426" y="2802"/>
                  </a:lnTo>
                  <a:lnTo>
                    <a:pt x="6467" y="3007"/>
                  </a:lnTo>
                  <a:lnTo>
                    <a:pt x="6549" y="3213"/>
                  </a:lnTo>
                  <a:lnTo>
                    <a:pt x="6673" y="3378"/>
                  </a:lnTo>
                  <a:lnTo>
                    <a:pt x="6879" y="3502"/>
                  </a:lnTo>
                  <a:lnTo>
                    <a:pt x="7085" y="3584"/>
                  </a:lnTo>
                  <a:lnTo>
                    <a:pt x="7291" y="3625"/>
                  </a:lnTo>
                  <a:lnTo>
                    <a:pt x="7167" y="4120"/>
                  </a:lnTo>
                  <a:lnTo>
                    <a:pt x="7126" y="4655"/>
                  </a:lnTo>
                  <a:lnTo>
                    <a:pt x="7167" y="5190"/>
                  </a:lnTo>
                  <a:lnTo>
                    <a:pt x="7291" y="5726"/>
                  </a:lnTo>
                  <a:lnTo>
                    <a:pt x="7497" y="6179"/>
                  </a:lnTo>
                  <a:lnTo>
                    <a:pt x="7826" y="6632"/>
                  </a:lnTo>
                  <a:lnTo>
                    <a:pt x="8197" y="7003"/>
                  </a:lnTo>
                  <a:lnTo>
                    <a:pt x="8609" y="7291"/>
                  </a:lnTo>
                  <a:lnTo>
                    <a:pt x="8773" y="6344"/>
                  </a:lnTo>
                  <a:lnTo>
                    <a:pt x="8856" y="5314"/>
                  </a:lnTo>
                  <a:lnTo>
                    <a:pt x="8856" y="4325"/>
                  </a:lnTo>
                  <a:lnTo>
                    <a:pt x="8773" y="3337"/>
                  </a:lnTo>
                  <a:lnTo>
                    <a:pt x="8732" y="2925"/>
                  </a:lnTo>
                  <a:lnTo>
                    <a:pt x="8650" y="2513"/>
                  </a:lnTo>
                  <a:lnTo>
                    <a:pt x="8526" y="2143"/>
                  </a:lnTo>
                  <a:lnTo>
                    <a:pt x="8320" y="1772"/>
                  </a:lnTo>
                  <a:lnTo>
                    <a:pt x="8156" y="1525"/>
                  </a:lnTo>
                  <a:lnTo>
                    <a:pt x="7991" y="1319"/>
                  </a:lnTo>
                  <a:lnTo>
                    <a:pt x="7579" y="989"/>
                  </a:lnTo>
                  <a:lnTo>
                    <a:pt x="7126" y="701"/>
                  </a:lnTo>
                  <a:lnTo>
                    <a:pt x="6673" y="454"/>
                  </a:lnTo>
                  <a:lnTo>
                    <a:pt x="6220" y="330"/>
                  </a:lnTo>
                  <a:lnTo>
                    <a:pt x="5808" y="207"/>
                  </a:lnTo>
                  <a:lnTo>
                    <a:pt x="5355" y="124"/>
                  </a:lnTo>
                  <a:lnTo>
                    <a:pt x="4943" y="42"/>
                  </a:lnTo>
                  <a:lnTo>
                    <a:pt x="44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4427918" y="1453777"/>
              <a:ext cx="181043" cy="187436"/>
            </a:xfrm>
            <a:custGeom>
              <a:avLst/>
              <a:gdLst/>
              <a:ahLst/>
              <a:cxnLst/>
              <a:rect l="l" t="t" r="r" b="b"/>
              <a:pathLst>
                <a:path w="2348" h="2431" extrusionOk="0">
                  <a:moveTo>
                    <a:pt x="1277" y="0"/>
                  </a:moveTo>
                  <a:lnTo>
                    <a:pt x="1030" y="83"/>
                  </a:lnTo>
                  <a:lnTo>
                    <a:pt x="824" y="165"/>
                  </a:lnTo>
                  <a:lnTo>
                    <a:pt x="577" y="330"/>
                  </a:lnTo>
                  <a:lnTo>
                    <a:pt x="412" y="494"/>
                  </a:lnTo>
                  <a:lnTo>
                    <a:pt x="247" y="700"/>
                  </a:lnTo>
                  <a:lnTo>
                    <a:pt x="124" y="948"/>
                  </a:lnTo>
                  <a:lnTo>
                    <a:pt x="41" y="1153"/>
                  </a:lnTo>
                  <a:lnTo>
                    <a:pt x="0" y="1401"/>
                  </a:lnTo>
                  <a:lnTo>
                    <a:pt x="0" y="1648"/>
                  </a:lnTo>
                  <a:lnTo>
                    <a:pt x="41" y="1854"/>
                  </a:lnTo>
                  <a:lnTo>
                    <a:pt x="124" y="2018"/>
                  </a:lnTo>
                  <a:lnTo>
                    <a:pt x="288" y="2183"/>
                  </a:lnTo>
                  <a:lnTo>
                    <a:pt x="453" y="2307"/>
                  </a:lnTo>
                  <a:lnTo>
                    <a:pt x="659" y="2389"/>
                  </a:lnTo>
                  <a:lnTo>
                    <a:pt x="865" y="2430"/>
                  </a:lnTo>
                  <a:lnTo>
                    <a:pt x="1071" y="2430"/>
                  </a:lnTo>
                  <a:lnTo>
                    <a:pt x="1318" y="2348"/>
                  </a:lnTo>
                  <a:lnTo>
                    <a:pt x="1524" y="2265"/>
                  </a:lnTo>
                  <a:lnTo>
                    <a:pt x="1771" y="2101"/>
                  </a:lnTo>
                  <a:lnTo>
                    <a:pt x="1977" y="1936"/>
                  </a:lnTo>
                  <a:lnTo>
                    <a:pt x="2142" y="1730"/>
                  </a:lnTo>
                  <a:lnTo>
                    <a:pt x="2265" y="1483"/>
                  </a:lnTo>
                  <a:lnTo>
                    <a:pt x="2348" y="1277"/>
                  </a:lnTo>
                  <a:lnTo>
                    <a:pt x="2348" y="1030"/>
                  </a:lnTo>
                  <a:lnTo>
                    <a:pt x="2348" y="783"/>
                  </a:lnTo>
                  <a:lnTo>
                    <a:pt x="2307" y="577"/>
                  </a:lnTo>
                  <a:lnTo>
                    <a:pt x="2224" y="412"/>
                  </a:lnTo>
                  <a:lnTo>
                    <a:pt x="2101" y="247"/>
                  </a:lnTo>
                  <a:lnTo>
                    <a:pt x="1895" y="124"/>
                  </a:lnTo>
                  <a:lnTo>
                    <a:pt x="1689" y="41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4472331" y="1485543"/>
              <a:ext cx="111263" cy="117504"/>
            </a:xfrm>
            <a:custGeom>
              <a:avLst/>
              <a:gdLst/>
              <a:ahLst/>
              <a:cxnLst/>
              <a:rect l="l" t="t" r="r" b="b"/>
              <a:pathLst>
                <a:path w="1443" h="1524" extrusionOk="0">
                  <a:moveTo>
                    <a:pt x="660" y="0"/>
                  </a:moveTo>
                  <a:lnTo>
                    <a:pt x="454" y="82"/>
                  </a:lnTo>
                  <a:lnTo>
                    <a:pt x="289" y="165"/>
                  </a:lnTo>
                  <a:lnTo>
                    <a:pt x="165" y="247"/>
                  </a:lnTo>
                  <a:lnTo>
                    <a:pt x="83" y="453"/>
                  </a:lnTo>
                  <a:lnTo>
                    <a:pt x="83" y="536"/>
                  </a:lnTo>
                  <a:lnTo>
                    <a:pt x="83" y="618"/>
                  </a:lnTo>
                  <a:lnTo>
                    <a:pt x="165" y="783"/>
                  </a:lnTo>
                  <a:lnTo>
                    <a:pt x="289" y="865"/>
                  </a:lnTo>
                  <a:lnTo>
                    <a:pt x="413" y="1030"/>
                  </a:lnTo>
                  <a:lnTo>
                    <a:pt x="454" y="1153"/>
                  </a:lnTo>
                  <a:lnTo>
                    <a:pt x="371" y="1277"/>
                  </a:lnTo>
                  <a:lnTo>
                    <a:pt x="248" y="1318"/>
                  </a:lnTo>
                  <a:lnTo>
                    <a:pt x="124" y="1318"/>
                  </a:lnTo>
                  <a:lnTo>
                    <a:pt x="83" y="1277"/>
                  </a:lnTo>
                  <a:lnTo>
                    <a:pt x="1" y="1318"/>
                  </a:lnTo>
                  <a:lnTo>
                    <a:pt x="1" y="1400"/>
                  </a:lnTo>
                  <a:lnTo>
                    <a:pt x="42" y="1483"/>
                  </a:lnTo>
                  <a:lnTo>
                    <a:pt x="207" y="1524"/>
                  </a:lnTo>
                  <a:lnTo>
                    <a:pt x="371" y="1483"/>
                  </a:lnTo>
                  <a:lnTo>
                    <a:pt x="495" y="1400"/>
                  </a:lnTo>
                  <a:lnTo>
                    <a:pt x="577" y="1277"/>
                  </a:lnTo>
                  <a:lnTo>
                    <a:pt x="619" y="1153"/>
                  </a:lnTo>
                  <a:lnTo>
                    <a:pt x="619" y="1030"/>
                  </a:lnTo>
                  <a:lnTo>
                    <a:pt x="577" y="947"/>
                  </a:lnTo>
                  <a:lnTo>
                    <a:pt x="495" y="824"/>
                  </a:lnTo>
                  <a:lnTo>
                    <a:pt x="413" y="741"/>
                  </a:lnTo>
                  <a:lnTo>
                    <a:pt x="330" y="659"/>
                  </a:lnTo>
                  <a:lnTo>
                    <a:pt x="289" y="577"/>
                  </a:lnTo>
                  <a:lnTo>
                    <a:pt x="289" y="494"/>
                  </a:lnTo>
                  <a:lnTo>
                    <a:pt x="330" y="371"/>
                  </a:lnTo>
                  <a:lnTo>
                    <a:pt x="413" y="330"/>
                  </a:lnTo>
                  <a:lnTo>
                    <a:pt x="536" y="330"/>
                  </a:lnTo>
                  <a:lnTo>
                    <a:pt x="660" y="412"/>
                  </a:lnTo>
                  <a:lnTo>
                    <a:pt x="742" y="536"/>
                  </a:lnTo>
                  <a:lnTo>
                    <a:pt x="742" y="700"/>
                  </a:lnTo>
                  <a:lnTo>
                    <a:pt x="742" y="741"/>
                  </a:lnTo>
                  <a:lnTo>
                    <a:pt x="783" y="783"/>
                  </a:lnTo>
                  <a:lnTo>
                    <a:pt x="866" y="783"/>
                  </a:lnTo>
                  <a:lnTo>
                    <a:pt x="907" y="741"/>
                  </a:lnTo>
                  <a:lnTo>
                    <a:pt x="907" y="618"/>
                  </a:lnTo>
                  <a:lnTo>
                    <a:pt x="907" y="494"/>
                  </a:lnTo>
                  <a:lnTo>
                    <a:pt x="866" y="371"/>
                  </a:lnTo>
                  <a:lnTo>
                    <a:pt x="783" y="288"/>
                  </a:lnTo>
                  <a:lnTo>
                    <a:pt x="660" y="206"/>
                  </a:lnTo>
                  <a:lnTo>
                    <a:pt x="907" y="165"/>
                  </a:lnTo>
                  <a:lnTo>
                    <a:pt x="1072" y="247"/>
                  </a:lnTo>
                  <a:lnTo>
                    <a:pt x="1195" y="330"/>
                  </a:lnTo>
                  <a:lnTo>
                    <a:pt x="1236" y="453"/>
                  </a:lnTo>
                  <a:lnTo>
                    <a:pt x="1278" y="577"/>
                  </a:lnTo>
                  <a:lnTo>
                    <a:pt x="1236" y="700"/>
                  </a:lnTo>
                  <a:lnTo>
                    <a:pt x="1236" y="741"/>
                  </a:lnTo>
                  <a:lnTo>
                    <a:pt x="1278" y="824"/>
                  </a:lnTo>
                  <a:lnTo>
                    <a:pt x="1360" y="824"/>
                  </a:lnTo>
                  <a:lnTo>
                    <a:pt x="1401" y="783"/>
                  </a:lnTo>
                  <a:lnTo>
                    <a:pt x="1442" y="577"/>
                  </a:lnTo>
                  <a:lnTo>
                    <a:pt x="1442" y="412"/>
                  </a:lnTo>
                  <a:lnTo>
                    <a:pt x="1319" y="206"/>
                  </a:lnTo>
                  <a:lnTo>
                    <a:pt x="1195" y="82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3938841" y="1504588"/>
              <a:ext cx="139791" cy="57210"/>
            </a:xfrm>
            <a:custGeom>
              <a:avLst/>
              <a:gdLst/>
              <a:ahLst/>
              <a:cxnLst/>
              <a:rect l="l" t="t" r="r" b="b"/>
              <a:pathLst>
                <a:path w="1813" h="742" extrusionOk="0">
                  <a:moveTo>
                    <a:pt x="1524" y="0"/>
                  </a:moveTo>
                  <a:lnTo>
                    <a:pt x="1483" y="83"/>
                  </a:lnTo>
                  <a:lnTo>
                    <a:pt x="1277" y="206"/>
                  </a:lnTo>
                  <a:lnTo>
                    <a:pt x="989" y="330"/>
                  </a:lnTo>
                  <a:lnTo>
                    <a:pt x="824" y="371"/>
                  </a:lnTo>
                  <a:lnTo>
                    <a:pt x="659" y="371"/>
                  </a:lnTo>
                  <a:lnTo>
                    <a:pt x="454" y="330"/>
                  </a:lnTo>
                  <a:lnTo>
                    <a:pt x="289" y="247"/>
                  </a:lnTo>
                  <a:lnTo>
                    <a:pt x="206" y="206"/>
                  </a:lnTo>
                  <a:lnTo>
                    <a:pt x="165" y="206"/>
                  </a:lnTo>
                  <a:lnTo>
                    <a:pt x="83" y="247"/>
                  </a:lnTo>
                  <a:lnTo>
                    <a:pt x="42" y="289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42" y="536"/>
                  </a:lnTo>
                  <a:lnTo>
                    <a:pt x="83" y="577"/>
                  </a:lnTo>
                  <a:lnTo>
                    <a:pt x="412" y="700"/>
                  </a:lnTo>
                  <a:lnTo>
                    <a:pt x="701" y="742"/>
                  </a:lnTo>
                  <a:lnTo>
                    <a:pt x="1030" y="700"/>
                  </a:lnTo>
                  <a:lnTo>
                    <a:pt x="1318" y="618"/>
                  </a:lnTo>
                  <a:lnTo>
                    <a:pt x="1566" y="494"/>
                  </a:lnTo>
                  <a:lnTo>
                    <a:pt x="1771" y="289"/>
                  </a:lnTo>
                  <a:lnTo>
                    <a:pt x="1813" y="247"/>
                  </a:lnTo>
                  <a:lnTo>
                    <a:pt x="1813" y="165"/>
                  </a:lnTo>
                  <a:lnTo>
                    <a:pt x="1771" y="83"/>
                  </a:lnTo>
                  <a:lnTo>
                    <a:pt x="1730" y="41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3954725" y="1418850"/>
              <a:ext cx="41328" cy="35005"/>
            </a:xfrm>
            <a:custGeom>
              <a:avLst/>
              <a:gdLst/>
              <a:ahLst/>
              <a:cxnLst/>
              <a:rect l="l" t="t" r="r" b="b"/>
              <a:pathLst>
                <a:path w="536" h="454" extrusionOk="0">
                  <a:moveTo>
                    <a:pt x="124" y="0"/>
                  </a:moveTo>
                  <a:lnTo>
                    <a:pt x="83" y="41"/>
                  </a:lnTo>
                  <a:lnTo>
                    <a:pt x="0" y="124"/>
                  </a:lnTo>
                  <a:lnTo>
                    <a:pt x="0" y="247"/>
                  </a:lnTo>
                  <a:lnTo>
                    <a:pt x="0" y="412"/>
                  </a:lnTo>
                  <a:lnTo>
                    <a:pt x="42" y="453"/>
                  </a:lnTo>
                  <a:lnTo>
                    <a:pt x="83" y="453"/>
                  </a:lnTo>
                  <a:lnTo>
                    <a:pt x="83" y="412"/>
                  </a:lnTo>
                  <a:lnTo>
                    <a:pt x="83" y="165"/>
                  </a:lnTo>
                  <a:lnTo>
                    <a:pt x="124" y="124"/>
                  </a:lnTo>
                  <a:lnTo>
                    <a:pt x="165" y="83"/>
                  </a:lnTo>
                  <a:lnTo>
                    <a:pt x="289" y="83"/>
                  </a:lnTo>
                  <a:lnTo>
                    <a:pt x="453" y="165"/>
                  </a:lnTo>
                  <a:lnTo>
                    <a:pt x="536" y="165"/>
                  </a:lnTo>
                  <a:lnTo>
                    <a:pt x="536" y="124"/>
                  </a:lnTo>
                  <a:lnTo>
                    <a:pt x="536" y="8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3818172" y="1482305"/>
              <a:ext cx="92140" cy="63610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2" y="248"/>
                  </a:lnTo>
                  <a:lnTo>
                    <a:pt x="0" y="413"/>
                  </a:lnTo>
                  <a:lnTo>
                    <a:pt x="42" y="578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577" y="825"/>
                  </a:lnTo>
                  <a:lnTo>
                    <a:pt x="824" y="783"/>
                  </a:lnTo>
                  <a:lnTo>
                    <a:pt x="1030" y="701"/>
                  </a:lnTo>
                  <a:lnTo>
                    <a:pt x="1154" y="578"/>
                  </a:lnTo>
                  <a:lnTo>
                    <a:pt x="1195" y="413"/>
                  </a:lnTo>
                  <a:lnTo>
                    <a:pt x="1154" y="248"/>
                  </a:lnTo>
                  <a:lnTo>
                    <a:pt x="1030" y="124"/>
                  </a:lnTo>
                  <a:lnTo>
                    <a:pt x="824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4104000" y="1482305"/>
              <a:ext cx="92140" cy="63610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1" y="248"/>
                  </a:lnTo>
                  <a:lnTo>
                    <a:pt x="0" y="413"/>
                  </a:lnTo>
                  <a:lnTo>
                    <a:pt x="41" y="578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618" y="825"/>
                  </a:lnTo>
                  <a:lnTo>
                    <a:pt x="824" y="783"/>
                  </a:lnTo>
                  <a:lnTo>
                    <a:pt x="1030" y="701"/>
                  </a:lnTo>
                  <a:lnTo>
                    <a:pt x="1153" y="578"/>
                  </a:lnTo>
                  <a:lnTo>
                    <a:pt x="1195" y="413"/>
                  </a:lnTo>
                  <a:lnTo>
                    <a:pt x="1153" y="248"/>
                  </a:lnTo>
                  <a:lnTo>
                    <a:pt x="1030" y="124"/>
                  </a:lnTo>
                  <a:lnTo>
                    <a:pt x="824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4119884" y="1396567"/>
              <a:ext cx="57212" cy="54126"/>
            </a:xfrm>
            <a:custGeom>
              <a:avLst/>
              <a:gdLst/>
              <a:ahLst/>
              <a:cxnLst/>
              <a:rect l="l" t="t" r="r" b="b"/>
              <a:pathLst>
                <a:path w="742" h="702" extrusionOk="0">
                  <a:moveTo>
                    <a:pt x="206" y="1"/>
                  </a:moveTo>
                  <a:lnTo>
                    <a:pt x="82" y="83"/>
                  </a:lnTo>
                  <a:lnTo>
                    <a:pt x="0" y="207"/>
                  </a:lnTo>
                  <a:lnTo>
                    <a:pt x="0" y="330"/>
                  </a:lnTo>
                  <a:lnTo>
                    <a:pt x="0" y="495"/>
                  </a:lnTo>
                  <a:lnTo>
                    <a:pt x="82" y="619"/>
                  </a:lnTo>
                  <a:lnTo>
                    <a:pt x="206" y="701"/>
                  </a:lnTo>
                  <a:lnTo>
                    <a:pt x="494" y="701"/>
                  </a:lnTo>
                  <a:lnTo>
                    <a:pt x="618" y="619"/>
                  </a:lnTo>
                  <a:lnTo>
                    <a:pt x="700" y="495"/>
                  </a:lnTo>
                  <a:lnTo>
                    <a:pt x="741" y="330"/>
                  </a:lnTo>
                  <a:lnTo>
                    <a:pt x="700" y="207"/>
                  </a:lnTo>
                  <a:lnTo>
                    <a:pt x="618" y="83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4126206" y="1406128"/>
              <a:ext cx="15961" cy="15960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42" y="0"/>
                  </a:moveTo>
                  <a:lnTo>
                    <a:pt x="0" y="83"/>
                  </a:lnTo>
                  <a:lnTo>
                    <a:pt x="42" y="165"/>
                  </a:lnTo>
                  <a:lnTo>
                    <a:pt x="124" y="206"/>
                  </a:lnTo>
                  <a:lnTo>
                    <a:pt x="165" y="165"/>
                  </a:lnTo>
                  <a:lnTo>
                    <a:pt x="206" y="8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3837217" y="1396567"/>
              <a:ext cx="54051" cy="54126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206" y="1"/>
                  </a:moveTo>
                  <a:lnTo>
                    <a:pt x="83" y="83"/>
                  </a:lnTo>
                  <a:lnTo>
                    <a:pt x="1" y="207"/>
                  </a:lnTo>
                  <a:lnTo>
                    <a:pt x="1" y="330"/>
                  </a:lnTo>
                  <a:lnTo>
                    <a:pt x="1" y="495"/>
                  </a:lnTo>
                  <a:lnTo>
                    <a:pt x="83" y="619"/>
                  </a:lnTo>
                  <a:lnTo>
                    <a:pt x="206" y="701"/>
                  </a:lnTo>
                  <a:lnTo>
                    <a:pt x="495" y="701"/>
                  </a:lnTo>
                  <a:lnTo>
                    <a:pt x="618" y="619"/>
                  </a:lnTo>
                  <a:lnTo>
                    <a:pt x="701" y="495"/>
                  </a:lnTo>
                  <a:lnTo>
                    <a:pt x="701" y="330"/>
                  </a:lnTo>
                  <a:lnTo>
                    <a:pt x="701" y="207"/>
                  </a:lnTo>
                  <a:lnTo>
                    <a:pt x="618" y="83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3843539" y="1406128"/>
              <a:ext cx="15961" cy="15960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42" y="0"/>
                  </a:moveTo>
                  <a:lnTo>
                    <a:pt x="1" y="83"/>
                  </a:lnTo>
                  <a:lnTo>
                    <a:pt x="42" y="165"/>
                  </a:lnTo>
                  <a:lnTo>
                    <a:pt x="124" y="206"/>
                  </a:lnTo>
                  <a:lnTo>
                    <a:pt x="166" y="165"/>
                  </a:lnTo>
                  <a:lnTo>
                    <a:pt x="207" y="8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13" y="1885253"/>
            <a:ext cx="2609580" cy="31979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585" y="297506"/>
            <a:ext cx="4955720" cy="336638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1983617" y="4259506"/>
            <a:ext cx="4966441" cy="586488"/>
          </a:xfrm>
          <a:prstGeom prst="wedgeRoundRectCallout">
            <a:avLst>
              <a:gd name="adj1" fmla="val -53817"/>
              <a:gd name="adj2" fmla="val -37345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3. They climb the trees.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1927" y="367473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j-lt"/>
              </a:rPr>
              <a:t>3. They/ trees</a:t>
            </a:r>
            <a:endParaRPr lang="en-US" dirty="0">
              <a:latin typeface="+mj-lt"/>
            </a:endParaRPr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710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270" y="7023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566" y="227854"/>
            <a:ext cx="4706983" cy="319087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3" name="Rounded Rectangular Callout 2"/>
          <p:cNvSpPr/>
          <p:nvPr/>
        </p:nvSpPr>
        <p:spPr>
          <a:xfrm>
            <a:off x="1900887" y="4108869"/>
            <a:ext cx="4157013" cy="586488"/>
          </a:xfrm>
          <a:prstGeom prst="wedgeRoundRectCallout">
            <a:avLst>
              <a:gd name="adj1" fmla="val -61484"/>
              <a:gd name="adj2" fmla="val 2779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4. We drink water.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0887" y="352409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n-lt"/>
              </a:rPr>
              <a:t>4. We</a:t>
            </a:r>
            <a:r>
              <a:rPr lang="en-US" sz="3200">
                <a:solidFill>
                  <a:srgbClr val="242021"/>
                </a:solidFill>
                <a:latin typeface="+mn-lt"/>
              </a:rPr>
              <a:t>/ water</a:t>
            </a:r>
            <a:endParaRPr lang="en-US" dirty="0">
              <a:latin typeface="+mn-lt"/>
            </a:endParaRPr>
          </a:p>
        </p:txBody>
      </p:sp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5975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1540154" y="1302853"/>
            <a:ext cx="5804894" cy="3030608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 dirty="0"/>
          </a:p>
        </p:txBody>
      </p:sp>
      <p:sp>
        <p:nvSpPr>
          <p:cNvPr id="27" name="Google Shape;1624;p34"/>
          <p:cNvSpPr/>
          <p:nvPr/>
        </p:nvSpPr>
        <p:spPr>
          <a:xfrm rot="21207182">
            <a:off x="5555635" y="3795571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dirty="0"/>
          </a:p>
        </p:txBody>
      </p:sp>
      <p:sp>
        <p:nvSpPr>
          <p:cNvPr id="28" name="Rectangle 27"/>
          <p:cNvSpPr/>
          <p:nvPr/>
        </p:nvSpPr>
        <p:spPr>
          <a:xfrm>
            <a:off x="2382344" y="2070699"/>
            <a:ext cx="448552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Myriad Pro" panose="020B0503030403020204" pitchFamily="34" charset="0"/>
              </a:rPr>
              <a:t>Task 6. </a:t>
            </a:r>
            <a:r>
              <a:rPr lang="en-US" sz="4050" b="1">
                <a:latin typeface="Myriad Pro" panose="020B0503030403020204" pitchFamily="34" charset="0"/>
              </a:rPr>
              <a:t>Let’s </a:t>
            </a:r>
            <a:r>
              <a:rPr lang="en-US" sz="4050" b="1" dirty="0">
                <a:latin typeface="Myriad Pro" panose="020B0503030403020204" pitchFamily="34" charset="0"/>
              </a:rPr>
              <a:t>talk .</a:t>
            </a:r>
            <a:endParaRPr lang="en-US" sz="405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1632169" y="983846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/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9" y="3060297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21" y="3072801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92760" y="57762"/>
            <a:ext cx="1815531" cy="1649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5705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7 -0.39229 L -0.35417 -0.39198 C -0.35348 -0.38642 -0.3533 -0.37994 -0.35244 -0.37408 C -0.35157 -0.36976 -0.35001 -0.36605 -0.34896 -0.36173 C -0.34827 -0.35926 -0.34775 -0.35679 -0.34723 -0.35402 C -0.34514 -0.3321 -0.34844 -0.36081 -0.34115 -0.3284 C -0.33872 -0.31698 -0.33716 -0.30556 -0.33507 -0.29445 C -0.3349 -0.29074 -0.3349 -0.28704 -0.33421 -0.28334 C -0.33178 -0.27099 -0.32865 -0.25895 -0.3257 -0.24723 C -0.32518 -0.24476 -0.32431 -0.2429 -0.32396 -0.24074 C -0.3224 -0.23365 -0.32101 -0.22655 -0.31962 -0.21914 C -0.31702 -0.20494 -0.31441 -0.19074 -0.31181 -0.17624 C -0.30903 -0.16019 -0.31476 -0.18087 -0.30678 -0.14723 C -0.30591 -0.14414 -0.30435 -0.14136 -0.3033 -0.13797 C -0.30226 -0.13581 -0.30191 -0.13241 -0.3007 -0.13056 C -0.29896 -0.12778 -0.29636 -0.12686 -0.29462 -0.12439 C -0.29185 -0.12007 -0.28976 -0.11451 -0.28681 -0.1105 C -0.28455 -0.10741 -0.28195 -0.10371 -0.27917 -0.10124 C -0.26719 -0.09136 -0.27674 -0.10402 -0.26789 -0.09507 C -0.26025 -0.08766 -0.26962 -0.0929 -0.25851 -0.08457 C -0.25764 -0.08395 -0.24931 -0.08179 -0.24896 -0.08179 C -0.24514 -0.07902 -0.2415 -0.07593 -0.23785 -0.07377 C -0.22796 -0.0679 -0.23108 -0.07037 -0.22327 -0.0676 C -0.22205 -0.06729 -0.22101 -0.06667 -0.2198 -0.06605 L -0.21216 -0.06297 C -0.21094 -0.06266 -0.20973 -0.06173 -0.20869 -0.06142 C -0.20556 -0.06081 -0.20226 -0.0605 -0.19914 -0.05988 C -0.19584 -0.05803 -0.19358 -0.05649 -0.18959 -0.05525 C -0.18334 -0.0534 -0.17396 -0.05186 -0.16719 -0.05062 C -0.1632 -0.04815 -0.15921 -0.04537 -0.15521 -0.04321 C -0.154 -0.04229 -0.15296 -0.04198 -0.15174 -0.04167 C -0.14289 -0.0392 -0.13386 -0.03766 -0.125 -0.0355 C -0.11216 -0.03241 -0.13039 -0.03581 -0.10869 -0.02778 C -0.10556 -0.02655 -0.10244 -0.02686 -0.09914 -0.02624 C -0.08039 -0.01821 -0.08959 -0.0213 -0.07205 -0.01698 C -0.06094 -0.0105 -0.06997 -0.01544 -0.04983 -0.01081 C -0.04775 -0.0105 -0.04636 -0.00988 -0.04497 -0.00926 C -0.04323 -0.00865 -0.0415 -0.00803 -0.03976 -0.00772 C -0.03629 -0.0071 -0.03282 -0.00679 -0.02935 -0.00618 C -0.01945 0.00092 -0.02778 -0.00432 -0.00781 -0.00155 C 0.00469 3.7037E-6 -0.004 -0.00031 5E-6 -0.00031 L 5E-6 3.7037E-6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5229" y="146151"/>
            <a:ext cx="3279714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Task 6. Let’s talk 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20555" y="777329"/>
            <a:ext cx="3299419" cy="1624378"/>
          </a:xfrm>
          <a:prstGeom prst="wedgeEllipseCallout">
            <a:avLst>
              <a:gd name="adj1" fmla="val 43301"/>
              <a:gd name="adj2" fmla="val 474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 climb</a:t>
            </a:r>
            <a:b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the rock. It’s fun. 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881489" y="746106"/>
            <a:ext cx="4262511" cy="1151580"/>
          </a:xfrm>
          <a:prstGeom prst="wedgeEllipseCallout">
            <a:avLst>
              <a:gd name="adj1" fmla="val -34743"/>
              <a:gd name="adj2" fmla="val 654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 swim in the pool. It’s great.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63" b="98559" l="1392" r="92785">
                        <a14:foregroundMark x1="11013" y1="7928" x2="18734" y2="38739"/>
                        <a14:foregroundMark x1="13038" y1="39640" x2="18861" y2="69369"/>
                        <a14:foregroundMark x1="15063" y1="54775" x2="4177" y2="67207"/>
                        <a14:foregroundMark x1="2025" y1="21081" x2="14937" y2="22162"/>
                        <a14:foregroundMark x1="10253" y1="60721" x2="18861" y2="95315"/>
                        <a14:foregroundMark x1="21139" y1="60901" x2="14430" y2="79459"/>
                        <a14:foregroundMark x1="21392" y1="88108" x2="17975" y2="69910"/>
                        <a14:foregroundMark x1="19620" y1="60721" x2="17595" y2="49009"/>
                        <a14:foregroundMark x1="24684" y1="20721" x2="12278" y2="6486"/>
                        <a14:foregroundMark x1="13038" y1="45766" x2="7848" y2="54414"/>
                        <a14:foregroundMark x1="6582" y1="81441" x2="10759" y2="83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7" y="2037921"/>
            <a:ext cx="4563361" cy="3205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1649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570269" y="1138309"/>
            <a:ext cx="5795108" cy="206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4.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Production</a:t>
            </a:r>
          </a:p>
          <a:p>
            <a:pPr algn="ctr">
              <a:buClrTx/>
              <a:buNone/>
            </a:pPr>
            <a:r>
              <a:rPr lang="en-US" altLang="zh-CN" sz="40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Draw and say</a:t>
            </a:r>
            <a:endParaRPr lang="zh-CN" altLang="en-US" sz="40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 </a:t>
            </a: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236292" y="829869"/>
            <a:ext cx="1877226" cy="1705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197 C -0.35347 -0.38642 -0.3533 -0.37994 -0.35243 -0.37407 C -0.35156 -0.36975 -0.35 -0.36605 -0.34896 -0.36173 C -0.34826 -0.35926 -0.34774 -0.35679 -0.34722 -0.35401 C -0.34514 -0.3321 -0.34844 -0.3608 -0.34114 -0.32809 C -0.33871 -0.31697 -0.33715 -0.30556 -0.33507 -0.29444 C -0.33489 -0.29074 -0.33489 -0.28704 -0.3342 -0.28364 C -0.33177 -0.27099 -0.32864 -0.25895 -0.32569 -0.24722 C -0.32517 -0.24475 -0.3243 -0.2429 -0.32396 -0.24074 C -0.32239 -0.23364 -0.321 -0.22654 -0.31962 -0.21914 C -0.31701 -0.20494 -0.31441 -0.19074 -0.3118 -0.17623 C -0.30903 -0.16018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5 -0.07376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39 -0.17396 -0.05185 -0.16719 -0.05062 C -0.16319 -0.04815 -0.1592 -0.04537 -0.15521 -0.04321 C -0.15399 -0.04228 -0.15295 -0.04197 -0.15173 -0.04167 C -0.14288 -0.0392 -0.13385 -0.03765 -0.125 -0.03549 C -0.11215 -0.03241 -0.13038 -0.0358 -0.10868 -0.02778 C -0.10555 -0.02654 -0.10243 -0.02685 -0.09913 -0.02623 C -0.08038 -0.01821 -0.08958 -0.0213 -0.0717 -0.01697 C -0.06059 -0.01049 -0.06996 -0.01543 -0.0493 -0.0108 C -0.04774 -0.01049 -0.04635 -0.00988 -0.04496 -0.00926 C -0.04323 -0.00864 -0.04149 -0.00802 -0.03975 -0.00772 C -0.03628 -0.0071 -0.03281 -0.00679 -0.02934 -0.00617 C -0.01944 0.00093 -0.02778 -0.00432 -0.00781 -0.00154 C 0.00469 -4.93827E-7 -0.00399 -0.00031 -2.22222E-6 -0.00031 L -2.22222E-6 -4.93827E-7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197 C -0.35347 -0.38642 -0.3533 -0.37994 -0.35243 -0.37407 C -0.35156 -0.36975 -0.35 -0.36605 -0.34896 -0.36173 C -0.34826 -0.35926 -0.34774 -0.35679 -0.34722 -0.35401 C -0.34514 -0.3321 -0.34844 -0.3608 -0.34114 -0.32809 C -0.33871 -0.31697 -0.33715 -0.30556 -0.33507 -0.29444 C -0.33489 -0.29074 -0.33489 -0.28704 -0.3342 -0.28364 C -0.33177 -0.27099 -0.32864 -0.25895 -0.32569 -0.24722 C -0.32517 -0.24475 -0.3243 -0.2429 -0.32396 -0.24074 C -0.32239 -0.23364 -0.321 -0.22654 -0.31962 -0.21914 C -0.31701 -0.20494 -0.31441 -0.19074 -0.3118 -0.17623 C -0.30903 -0.16018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5 -0.07376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39 -0.17396 -0.05185 -0.16719 -0.05062 C -0.16319 -0.04815 -0.1592 -0.04537 -0.15521 -0.04321 C -0.15399 -0.04228 -0.15295 -0.04197 -0.15173 -0.04167 C -0.14288 -0.0392 -0.13385 -0.03765 -0.125 -0.03549 C -0.11215 -0.03241 -0.13038 -0.0358 -0.10868 -0.02778 C -0.10555 -0.02654 -0.10243 -0.02685 -0.09913 -0.02623 C -0.08038 -0.01821 -0.08958 -0.0213 -0.0717 -0.01697 C -0.06059 -0.01049 -0.06996 -0.01543 -0.0493 -0.0108 C -0.04774 -0.01049 -0.04635 -0.00988 -0.04496 -0.00926 C -0.04323 -0.00864 -0.04149 -0.00802 -0.03975 -0.00772 C -0.03628 -0.0071 -0.03281 -0.00679 -0.02934 -0.00617 C -0.01944 0.00093 -0.02778 -0.00432 -0.00781 -0.00154 C 0.00469 -4.93827E-7 -0.00399 -0.00031 -2.22222E-6 -0.00031 L -2.22222E-6 -4.93827E-7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0"/>
            <a:ext cx="10342906" cy="513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0" y="1263173"/>
            <a:ext cx="2938391" cy="4099758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97260" y="225793"/>
            <a:ext cx="3700462" cy="1100138"/>
          </a:xfrm>
          <a:prstGeom prst="wedgeEllipseCallout">
            <a:avLst>
              <a:gd name="adj1" fmla="val -7110"/>
              <a:gd name="adj2" fmla="val 90559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climb the rock . </a:t>
            </a:r>
          </a:p>
        </p:txBody>
      </p:sp>
      <p:pic>
        <p:nvPicPr>
          <p:cNvPr id="3076" name="Picture 4" descr="Little Girl Rock Climbing Stock Illustration - Download Image Now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85" y="575248"/>
            <a:ext cx="1756129" cy="183851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2624" y="147180"/>
            <a:ext cx="558829" cy="628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2894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22630" y="1404553"/>
            <a:ext cx="57951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5.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Assessment </a:t>
            </a:r>
            <a:endParaRPr lang="zh-CN" altLang="en-US" sz="36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36971" y="783009"/>
            <a:ext cx="1656755" cy="1505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5 -0.35679 -0.34722 -0.35402 C -0.34514 -0.3321 -0.34844 -0.36081 -0.34115 -0.32809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6 -0.28976 -0.11451 -0.28681 -0.1105 C -0.28455 -0.10741 -0.28195 -0.10371 -0.27917 -0.10124 C -0.26719 -0.09136 -0.27674 -0.10402 -0.26788 -0.09506 C -0.26025 -0.08766 -0.26962 -0.0929 -0.25851 -0.08457 C -0.25764 -0.08395 -0.24931 -0.08179 -0.24896 -0.08179 C -0.24514 -0.07902 -0.2415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4 -0.0534 -0.17396 -0.05186 -0.16719 -0.05062 C -0.1632 -0.04815 -0.1592 -0.04537 -0.15521 -0.04321 C -0.154 -0.04229 -0.15295 -0.04198 -0.15174 -0.04167 C -0.14288 -0.0392 -0.13386 -0.03766 -0.125 -0.0355 C -0.11215 -0.03241 -0.13038 -0.03581 -0.10868 -0.02778 C -0.10556 -0.02655 -0.10243 -0.02686 -0.09913 -0.02624 C -0.08038 -0.01821 -0.08959 -0.0213 -0.07188 -0.01698 C -0.06077 -0.0105 -0.06997 -0.01544 -0.04948 -0.01081 C -0.04774 -0.0105 -0.04636 -0.00988 -0.04497 -0.00926 C -0.04323 -0.00865 -0.04149 -0.00803 -0.03976 -0.00772 C -0.03629 -0.0071 -0.03281 -0.00679 -0.02934 -0.00618 C -0.01945 0.00092 -0.02778 -0.00432 -0.00781 -0.00155 C 0.00469 3.20988E-6 -0.00399 -0.00031 1.94444E-6 -0.00031 L 1.94444E-6 3.20988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228 C -0.35347 -0.38642 -0.35329 -0.37994 -0.35243 -0.37407 C -0.35156 -0.36975 -0.34999 -0.36605 -0.34895 -0.36173 C -0.34826 -0.35926 -0.34774 -0.35679 -0.34722 -0.35401 C -0.34513 -0.33241 -0.34843 -0.3608 -0.34114 -0.32809 C -0.33871 -0.31697 -0.33715 -0.30556 -0.33506 -0.29444 C -0.33489 -0.29074 -0.33489 -0.28704 -0.3342 -0.28364 C -0.33177 -0.27099 -0.32864 -0.25895 -0.32569 -0.24691 C -0.32517 -0.24475 -0.3243 -0.2429 -0.32395 -0.24074 C -0.32239 -0.23364 -0.321 -0.22654 -0.31961 -0.21914 C -0.31701 -0.20494 -0.3144 -0.19074 -0.3118 -0.17623 C -0.30902 -0.16018 -0.31475 -0.18056 -0.30677 -0.14722 C -0.3059 -0.14383 -0.30434 -0.14105 -0.30329 -0.13796 C -0.30225 -0.13549 -0.3019 -0.13241 -0.30069 -0.13056 C -0.29895 -0.12778 -0.29635 -0.12685 -0.29461 -0.12438 C -0.29184 -0.12006 -0.28975 -0.11451 -0.2868 -0.11049 C -0.28454 -0.1071 -0.28194 -0.1037 -0.27916 -0.10123 C -0.26718 -0.09136 -0.27673 -0.10401 -0.26788 -0.09506 C -0.26024 -0.08765 -0.26961 -0.09259 -0.2585 -0.08457 C -0.25763 -0.08395 -0.2493 -0.08148 -0.24895 -0.08148 C -0.24513 -0.0787 -0.24149 -0.07593 -0.23784 -0.07377 C -0.22795 -0.0679 -0.23107 -0.07037 -0.22326 -0.06759 C -0.22204 -0.06728 -0.221 -0.06667 -0.21979 -0.06605 L -0.21215 -0.06296 C -0.21093 -0.06265 -0.20972 -0.06173 -0.20868 -0.06142 C -0.20555 -0.0608 -0.20225 -0.06049 -0.19913 -0.05988 C -0.19583 -0.05802 -0.19357 -0.05648 -0.18958 -0.05525 C -0.18333 -0.05339 -0.17395 -0.05185 -0.16718 -0.05062 C -0.16319 -0.04815 -0.1592 -0.04537 -0.1552 -0.04321 C -0.15399 -0.04228 -0.15295 -0.04197 -0.15173 -0.04167 C -0.14288 -0.0392 -0.13385 -0.03765 -0.12499 -0.03549 C -0.11215 -0.03241 -0.13038 -0.0358 -0.10868 -0.02778 C -0.10555 -0.02654 -0.10243 -0.02685 -0.09913 -0.02623 C -0.08038 -0.01821 -0.08958 -0.0213 -0.07152 -0.01697 C -0.06041 -0.01049 -0.06996 -0.01543 -0.04913 -0.0108 C -0.04774 -0.01049 -0.04635 -0.00988 -0.04496 -0.00926 C -0.04322 -0.00864 -0.04149 -0.00802 -0.03975 -0.00772 C -0.03628 -0.0071 -0.03281 -0.00679 -0.02933 -0.00617 C -0.01944 0.00093 -0.02777 -0.00432 -0.00781 -0.00154 C 0.00469 -3.58025E-6 -0.00399 -0.00031 5.83333E-6 -0.00031 L 5.83333E-6 -0.00031 " pathEditMode="relative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36171"/>
            <a:ext cx="9144000" cy="371983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907" t="5262" r="-406" b="31992"/>
          <a:stretch/>
        </p:blipFill>
        <p:spPr>
          <a:xfrm>
            <a:off x="-1" y="1491343"/>
            <a:ext cx="4513609" cy="2721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2" t="71009" r="-22"/>
          <a:stretch/>
        </p:blipFill>
        <p:spPr>
          <a:xfrm>
            <a:off x="4494798" y="1491343"/>
            <a:ext cx="4630391" cy="125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3753" b="714"/>
          <a:stretch/>
        </p:blipFill>
        <p:spPr>
          <a:xfrm>
            <a:off x="4494798" y="2724196"/>
            <a:ext cx="4611580" cy="151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055914"/>
            <a:ext cx="6126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Look and circle the correct answer </a:t>
            </a:r>
          </a:p>
        </p:txBody>
      </p:sp>
      <p:sp>
        <p:nvSpPr>
          <p:cNvPr id="8" name="Oval 7"/>
          <p:cNvSpPr/>
          <p:nvPr/>
        </p:nvSpPr>
        <p:spPr>
          <a:xfrm>
            <a:off x="2274418" y="1805940"/>
            <a:ext cx="209702" cy="24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74418" y="3150668"/>
            <a:ext cx="270662" cy="30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41820" y="2313203"/>
            <a:ext cx="231866" cy="2433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41820" y="3537346"/>
            <a:ext cx="216626" cy="244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2489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922195" y="2709338"/>
            <a:ext cx="4098281" cy="21698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377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82642" y="1057798"/>
            <a:ext cx="5795108" cy="132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 Warm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Up</a:t>
            </a: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3600" b="1" kern="120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Matching Game</a:t>
            </a:r>
            <a:endParaRPr lang="zh-CN" altLang="en-US" sz="36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738611" y="768257"/>
            <a:ext cx="1932580" cy="1907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4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41 -0.34844 -0.36081 -0.34115 -0.3284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 -0.25851 -0.08457 C -0.25764 -0.08395 -0.24931 -0.08179 -0.24896 -0.08179 C -0.24514 -0.07902 -0.24149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3 -0.0534 -0.17396 -0.05186 -0.16719 -0.05062 C -0.1632 -0.04815 -0.1592 -0.04537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65 -0.01081 C -0.04774 -0.0105 -0.04636 -0.00988 -0.04497 -0.00926 C -0.04323 -0.00865 -0.04149 -0.00803 -0.03976 -0.00772 C -0.03629 -0.0071 -0.03281 -0.00679 -0.02934 -0.00618 C -0.01945 0.00092 -0.02778 -0.00432 -0.00781 -0.00155 C 0.00469 3.45679E-6 -0.00399 -0.00031 1.66667E-6 -0.00031 L 1.66667E-6 3.45679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41 -0.34844 -0.36081 -0.34115 -0.3284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 -0.25851 -0.08457 C -0.25764 -0.08395 -0.24931 -0.08179 -0.24896 -0.08179 C -0.24514 -0.07902 -0.24149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3 -0.0534 -0.17396 -0.05186 -0.16719 -0.05062 C -0.1632 -0.04815 -0.1592 -0.04537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65 -0.01081 C -0.04774 -0.0105 -0.04636 -0.00988 -0.04497 -0.00926 C -0.04323 -0.00865 -0.04149 -0.00803 -0.03976 -0.00772 C -0.03629 -0.0071 -0.03281 -0.00679 -0.02934 -0.00618 C -0.01945 0.00092 -0.02778 -0.00432 -0.00781 -0.00155 C 0.00469 3.45679E-6 -0.00399 -0.00031 1.66667E-6 -0.00031 L 1.66667E-6 3.45679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CD5CD37-4F63-4E99-8D2F-7312E87839C5}"/>
              </a:ext>
            </a:extLst>
          </p:cNvPr>
          <p:cNvGrpSpPr/>
          <p:nvPr/>
        </p:nvGrpSpPr>
        <p:grpSpPr>
          <a:xfrm>
            <a:off x="3533536" y="508819"/>
            <a:ext cx="1888042" cy="1296500"/>
            <a:chOff x="3533536" y="508819"/>
            <a:chExt cx="1888042" cy="1296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9F0A327-C3D7-8B16-D855-B76C2081F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8265"/>
            <a:stretch/>
          </p:blipFill>
          <p:spPr>
            <a:xfrm>
              <a:off x="3722422" y="635226"/>
              <a:ext cx="1699156" cy="117009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7B1CA8-B9B9-883E-1132-7E2D0B4F7A76}"/>
                </a:ext>
              </a:extLst>
            </p:cNvPr>
            <p:cNvSpPr/>
            <p:nvPr/>
          </p:nvSpPr>
          <p:spPr>
            <a:xfrm>
              <a:off x="3533536" y="5088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1368C5-D069-8F7A-C854-C72A6E29154F}"/>
              </a:ext>
            </a:extLst>
          </p:cNvPr>
          <p:cNvGrpSpPr/>
          <p:nvPr/>
        </p:nvGrpSpPr>
        <p:grpSpPr>
          <a:xfrm>
            <a:off x="5750158" y="508819"/>
            <a:ext cx="1833205" cy="1296500"/>
            <a:chOff x="5750158" y="508819"/>
            <a:chExt cx="1833205" cy="1296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9B22A3-1CA0-DA26-A4F9-63429D76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4207" y="635226"/>
              <a:ext cx="1699156" cy="117009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F67079-3764-0861-04CF-E0050E4638D6}"/>
                </a:ext>
              </a:extLst>
            </p:cNvPr>
            <p:cNvSpPr/>
            <p:nvPr/>
          </p:nvSpPr>
          <p:spPr>
            <a:xfrm>
              <a:off x="5750158" y="5088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7A6E80-066B-CFDC-D783-15A7E8D36727}"/>
              </a:ext>
            </a:extLst>
          </p:cNvPr>
          <p:cNvGrpSpPr/>
          <p:nvPr/>
        </p:nvGrpSpPr>
        <p:grpSpPr>
          <a:xfrm>
            <a:off x="2436922" y="2571750"/>
            <a:ext cx="1946192" cy="1454048"/>
            <a:chOff x="2436922" y="2571750"/>
            <a:chExt cx="1946192" cy="14540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1D43B-B5D2-3676-A6EE-1C94F8697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95" b="8319"/>
            <a:stretch/>
          </p:blipFill>
          <p:spPr>
            <a:xfrm>
              <a:off x="2683958" y="2785555"/>
              <a:ext cx="1699156" cy="124024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921824-C2F3-98A1-A36F-C47A0E2C07F7}"/>
                </a:ext>
              </a:extLst>
            </p:cNvPr>
            <p:cNvSpPr/>
            <p:nvPr/>
          </p:nvSpPr>
          <p:spPr>
            <a:xfrm>
              <a:off x="2436922" y="2571750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02363B-2B95-EF45-2291-C8C8AA97708E}"/>
              </a:ext>
            </a:extLst>
          </p:cNvPr>
          <p:cNvGrpSpPr/>
          <p:nvPr/>
        </p:nvGrpSpPr>
        <p:grpSpPr>
          <a:xfrm>
            <a:off x="4593237" y="2538519"/>
            <a:ext cx="2066806" cy="1487279"/>
            <a:chOff x="4593237" y="2538519"/>
            <a:chExt cx="2066806" cy="14872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AA1F09-3491-C4FF-F452-6E97EEBC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0273" y="2785555"/>
              <a:ext cx="1819770" cy="124024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C69C12-700F-2E31-FA75-ECAF585CCE13}"/>
                </a:ext>
              </a:extLst>
            </p:cNvPr>
            <p:cNvSpPr/>
            <p:nvPr/>
          </p:nvSpPr>
          <p:spPr>
            <a:xfrm>
              <a:off x="4593237" y="25385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2B2155-201E-0F5A-10FC-AEB3D96326AF}"/>
              </a:ext>
            </a:extLst>
          </p:cNvPr>
          <p:cNvGrpSpPr/>
          <p:nvPr/>
        </p:nvGrpSpPr>
        <p:grpSpPr>
          <a:xfrm>
            <a:off x="6936533" y="2571750"/>
            <a:ext cx="1742893" cy="1454049"/>
            <a:chOff x="6936533" y="2571750"/>
            <a:chExt cx="1742893" cy="14540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22AD70-B4CF-445E-C072-A8A7C239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3569" y="2785555"/>
              <a:ext cx="1495857" cy="1240244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38D11C2-101C-054F-BB74-CCA9C8A1505D}"/>
                </a:ext>
              </a:extLst>
            </p:cNvPr>
            <p:cNvSpPr/>
            <p:nvPr/>
          </p:nvSpPr>
          <p:spPr>
            <a:xfrm>
              <a:off x="6936533" y="2571750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e</a:t>
              </a:r>
            </a:p>
          </p:txBody>
        </p:sp>
      </p:grp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24935B4B-875C-F793-3C99-068AD42EFDD2}"/>
              </a:ext>
            </a:extLst>
          </p:cNvPr>
          <p:cNvSpPr/>
          <p:nvPr/>
        </p:nvSpPr>
        <p:spPr>
          <a:xfrm>
            <a:off x="395762" y="877153"/>
            <a:ext cx="17986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1.climb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329C7E61-A373-B247-CDC0-CDBA4A05E225}"/>
              </a:ext>
            </a:extLst>
          </p:cNvPr>
          <p:cNvSpPr/>
          <p:nvPr/>
        </p:nvSpPr>
        <p:spPr>
          <a:xfrm>
            <a:off x="395762" y="2166324"/>
            <a:ext cx="1798640" cy="3942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3.river</a:t>
            </a:r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id="{0C7FEB5A-8CE1-42E4-6ECF-B0DEABE72445}"/>
              </a:ext>
            </a:extLst>
          </p:cNvPr>
          <p:cNvSpPr/>
          <p:nvPr/>
        </p:nvSpPr>
        <p:spPr>
          <a:xfrm>
            <a:off x="395762" y="1493892"/>
            <a:ext cx="1687084" cy="4315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2.rock</a:t>
            </a:r>
          </a:p>
        </p:txBody>
      </p: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id="{CFF59228-BE34-FED2-98FA-AA4CC56AD63E}"/>
              </a:ext>
            </a:extLst>
          </p:cNvPr>
          <p:cNvSpPr/>
          <p:nvPr/>
        </p:nvSpPr>
        <p:spPr>
          <a:xfrm>
            <a:off x="362425" y="2801385"/>
            <a:ext cx="160711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4.tree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05100FC8-A1B9-B26B-1F9C-635D54261C19}"/>
              </a:ext>
            </a:extLst>
          </p:cNvPr>
          <p:cNvSpPr/>
          <p:nvPr/>
        </p:nvSpPr>
        <p:spPr>
          <a:xfrm>
            <a:off x="395762" y="3499424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5.water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0.24497 0.633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3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5993 0.079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35851 -0.047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46914E-6 L 0.74184 0.255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0.48438 0.1194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/>
      <p:bldP spid="20" grpId="0" animBg="1"/>
      <p:bldP spid="20" grpId="1"/>
      <p:bldP spid="21" grpId="0" animBg="1"/>
      <p:bldP spid="21" grpId="1"/>
      <p:bldP spid="22" grpId="0" animBg="1"/>
      <p:bldP spid="22" grpId="1"/>
      <p:bldP spid="23" grpId="0" animBg="1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455237" y="1078170"/>
            <a:ext cx="5795108" cy="12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 Presentation</a:t>
            </a: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3200" b="1" kern="120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Listen and tick</a:t>
            </a:r>
            <a:endParaRPr lang="en-US" altLang="zh-CN" sz="32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628164" y="783540"/>
            <a:ext cx="1625782" cy="1624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7EB9F3-C48B-0D83-D9CC-EA0CDA8C5F14}"/>
              </a:ext>
            </a:extLst>
          </p:cNvPr>
          <p:cNvSpPr txBox="1"/>
          <p:nvPr/>
        </p:nvSpPr>
        <p:spPr>
          <a:xfrm rot="21182259">
            <a:off x="4079371" y="1827032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>
              <a:solidFill>
                <a:srgbClr val="FF0066"/>
              </a:solidFill>
              <a:latin typeface=".VnBlack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0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1 -0.34844 -0.36081 -0.34115 -0.3284 C -0.33872 -0.31698 -0.33715 -0.30556 -0.33507 -0.29445 C -0.3349 -0.29075 -0.3349 -0.28704 -0.3342 -0.28365 C -0.33177 -0.27099 -0.32865 -0.25896 -0.3257 -0.24723 C -0.32517 -0.24476 -0.32431 -0.24291 -0.32396 -0.24075 C -0.3224 -0.23365 -0.32101 -0.22655 -0.31962 -0.21914 C -0.31702 -0.20494 -0.31441 -0.19075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1 -0.25851 -0.08457 C -0.25764 -0.08396 -0.24931 -0.08179 -0.24896 -0.08179 C -0.24514 -0.07902 -0.24149 -0.07593 -0.23785 -0.07377 C -0.22795 -0.06791 -0.23108 -0.07038 -0.22327 -0.0676 C -0.22205 -0.06729 -0.22101 -0.06667 -0.21979 -0.06605 L -0.21215 -0.06297 C -0.21094 -0.06266 -0.20972 -0.06173 -0.20868 -0.06142 C -0.20556 -0.06081 -0.20226 -0.0605 -0.19913 -0.05988 C -0.19583 -0.05803 -0.19358 -0.05649 -0.18958 -0.05525 C -0.18333 -0.0534 -0.17396 -0.05186 -0.16719 -0.05062 C -0.1632 -0.04815 -0.1592 -0.04538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83 -0.01081 C -0.04774 -0.0105 -0.04636 -0.00988 -0.04497 -0.00926 C -0.04323 -0.00865 -0.04149 -0.00803 -0.03976 -0.00772 C -0.03629 -0.0071 -0.03281 -0.00679 -0.02934 -0.00618 C -0.01945 0.00092 -0.02778 -0.00433 -0.00781 -0.00155 C 0.00469 4.81481E-6 -0.00399 -0.00031 1.11111E-6 -0.00031 L 1.11111E-6 4.8148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1 -0.34844 -0.36081 -0.34115 -0.3284 C -0.33872 -0.31698 -0.33715 -0.30556 -0.33507 -0.29445 C -0.3349 -0.29075 -0.3349 -0.28704 -0.3342 -0.28365 C -0.33177 -0.27099 -0.32865 -0.25896 -0.3257 -0.24723 C -0.32517 -0.24476 -0.32431 -0.24291 -0.32396 -0.24075 C -0.3224 -0.23365 -0.32101 -0.22655 -0.31962 -0.21914 C -0.31702 -0.20494 -0.31441 -0.19075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1 -0.25851 -0.08457 C -0.25764 -0.08396 -0.24931 -0.08179 -0.24896 -0.08179 C -0.24514 -0.07902 -0.24149 -0.07593 -0.23785 -0.07377 C -0.22795 -0.06791 -0.23108 -0.07038 -0.22327 -0.0676 C -0.22205 -0.06729 -0.22101 -0.06667 -0.21979 -0.06605 L -0.21215 -0.06297 C -0.21094 -0.06266 -0.20972 -0.06173 -0.20868 -0.06142 C -0.20556 -0.06081 -0.20226 -0.0605 -0.19913 -0.05988 C -0.19583 -0.05803 -0.19358 -0.05649 -0.18958 -0.05525 C -0.18333 -0.0534 -0.17396 -0.05186 -0.16719 -0.05062 C -0.1632 -0.04815 -0.1592 -0.04538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83 -0.01081 C -0.04774 -0.0105 -0.04636 -0.00988 -0.04497 -0.00926 C -0.04323 -0.00865 -0.04149 -0.00803 -0.03976 -0.00772 C -0.03629 -0.0071 -0.03281 -0.00679 -0.02934 -0.00618 C -0.01945 0.00092 -0.02778 -0.00433 -0.00781 -0.00155 C 0.00469 4.81481E-6 -0.00399 -0.00031 1.11111E-6 -0.00031 L 1.11111E-6 4.8148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2" y="-67795"/>
            <a:ext cx="9220169" cy="5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0662" y="2533550"/>
            <a:ext cx="1205275" cy="249211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7511" y="2266128"/>
            <a:ext cx="1274217" cy="2818723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892" y="2260422"/>
            <a:ext cx="1071893" cy="260604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4010116" y="4702604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376186" y="3809832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2628754" y="4298636"/>
            <a:ext cx="741697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392006" y="4487429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7C06E86D-BBD0-7A42-AA7B-B8995BEB047B}"/>
              </a:ext>
            </a:extLst>
          </p:cNvPr>
          <p:cNvSpPr/>
          <p:nvPr/>
        </p:nvSpPr>
        <p:spPr>
          <a:xfrm>
            <a:off x="14072" y="1280126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8D621508-CEB7-5942-A2E1-C638D4A7982D}"/>
              </a:ext>
            </a:extLst>
          </p:cNvPr>
          <p:cNvSpPr/>
          <p:nvPr/>
        </p:nvSpPr>
        <p:spPr>
          <a:xfrm>
            <a:off x="4733114" y="596488"/>
            <a:ext cx="4483217" cy="1023257"/>
          </a:xfrm>
          <a:prstGeom prst="wedgeRoundRectCallout">
            <a:avLst>
              <a:gd name="adj1" fmla="val -56162"/>
              <a:gd name="adj2" fmla="val 154255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112900D-9D3F-C545-B92F-6A64536C8E11}"/>
              </a:ext>
            </a:extLst>
          </p:cNvPr>
          <p:cNvSpPr/>
          <p:nvPr/>
        </p:nvSpPr>
        <p:spPr>
          <a:xfrm>
            <a:off x="129252" y="72502"/>
            <a:ext cx="2823916" cy="553666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6C023-F1DA-CD47-8500-7D3F4A8A342C}"/>
              </a:ext>
            </a:extLst>
          </p:cNvPr>
          <p:cNvSpPr txBox="1"/>
          <p:nvPr/>
        </p:nvSpPr>
        <p:spPr>
          <a:xfrm>
            <a:off x="48618" y="1558935"/>
            <a:ext cx="444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I.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1C12A-0558-5840-B173-377D9B67D450}"/>
              </a:ext>
            </a:extLst>
          </p:cNvPr>
          <p:cNvSpPr/>
          <p:nvPr/>
        </p:nvSpPr>
        <p:spPr>
          <a:xfrm>
            <a:off x="763265" y="1657378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E99CB9-A8CA-9942-A8DD-841F5F8C2756}"/>
              </a:ext>
            </a:extLst>
          </p:cNvPr>
          <p:cNvSpPr/>
          <p:nvPr/>
        </p:nvSpPr>
        <p:spPr>
          <a:xfrm>
            <a:off x="2355806" y="166891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6144B3-9461-9542-AEB5-6AFECD94EE2F}"/>
              </a:ext>
            </a:extLst>
          </p:cNvPr>
          <p:cNvSpPr txBox="1"/>
          <p:nvPr/>
        </p:nvSpPr>
        <p:spPr>
          <a:xfrm>
            <a:off x="4886953" y="918800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B24DB4-BB54-3144-B848-FFD186552C03}"/>
              </a:ext>
            </a:extLst>
          </p:cNvPr>
          <p:cNvSpPr/>
          <p:nvPr/>
        </p:nvSpPr>
        <p:spPr>
          <a:xfrm>
            <a:off x="6772470" y="100173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22D0B1-7D6A-044F-9396-F804E0C83512}"/>
              </a:ext>
            </a:extLst>
          </p:cNvPr>
          <p:cNvSpPr/>
          <p:nvPr/>
        </p:nvSpPr>
        <p:spPr>
          <a:xfrm>
            <a:off x="8506199" y="100631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D3E47-685C-AB4D-A21C-9D52B1BF05C5}"/>
              </a:ext>
            </a:extLst>
          </p:cNvPr>
          <p:cNvSpPr txBox="1"/>
          <p:nvPr/>
        </p:nvSpPr>
        <p:spPr>
          <a:xfrm>
            <a:off x="667386" y="125371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DC17FB-E4C3-A547-B765-0D48F3ADAFFB}"/>
              </a:ext>
            </a:extLst>
          </p:cNvPr>
          <p:cNvSpPr txBox="1"/>
          <p:nvPr/>
        </p:nvSpPr>
        <p:spPr>
          <a:xfrm>
            <a:off x="8409856" y="596983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0478" y="2412117"/>
            <a:ext cx="1326243" cy="26727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080" y="1416486"/>
            <a:ext cx="1160053" cy="79451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FFD3E47-685C-AB4D-A21C-9D52B1BF05C5}"/>
              </a:ext>
            </a:extLst>
          </p:cNvPr>
          <p:cNvSpPr txBox="1"/>
          <p:nvPr/>
        </p:nvSpPr>
        <p:spPr>
          <a:xfrm>
            <a:off x="2477363" y="-67795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5718" y="1380465"/>
            <a:ext cx="1132318" cy="8305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4960" y="673186"/>
            <a:ext cx="1262616" cy="860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3353" y="682277"/>
            <a:ext cx="1243511" cy="8516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A755ECA9-6894-C62C-3A04-0DF929C13CCF}"/>
              </a:ext>
            </a:extLst>
          </p:cNvPr>
          <p:cNvSpPr/>
          <p:nvPr/>
        </p:nvSpPr>
        <p:spPr>
          <a:xfrm rot="10800000">
            <a:off x="4495602" y="3368538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51D77-EBC3-9B1F-0AF1-F9D9854491E2}"/>
              </a:ext>
            </a:extLst>
          </p:cNvPr>
          <p:cNvSpPr/>
          <p:nvPr/>
        </p:nvSpPr>
        <p:spPr>
          <a:xfrm rot="10800000">
            <a:off x="7042128" y="377960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18013-F6C0-F465-C75F-7E008247D3C4}"/>
              </a:ext>
            </a:extLst>
          </p:cNvPr>
          <p:cNvSpPr/>
          <p:nvPr/>
        </p:nvSpPr>
        <p:spPr>
          <a:xfrm rot="10800000">
            <a:off x="5266643" y="3757322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CD851B4-93BB-D2C7-C925-D684975B58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6744" y="3466136"/>
            <a:ext cx="1262616" cy="8607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35E72A-AFDB-B442-A808-817358B1B2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4762" y="3468099"/>
            <a:ext cx="1132318" cy="8305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4A4592-55E9-210B-E176-474120AF2DB0}"/>
              </a:ext>
            </a:extLst>
          </p:cNvPr>
          <p:cNvSpPr txBox="1"/>
          <p:nvPr/>
        </p:nvSpPr>
        <p:spPr>
          <a:xfrm>
            <a:off x="4600203" y="3664007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1F2A70-44F7-4FC4-BC62-BD8F562F939E}"/>
              </a:ext>
            </a:extLst>
          </p:cNvPr>
          <p:cNvSpPr txBox="1"/>
          <p:nvPr/>
        </p:nvSpPr>
        <p:spPr>
          <a:xfrm>
            <a:off x="6964293" y="336853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27" name="10.3.mp3" descr="10.3.mp3">
            <a:hlinkClick r:id="" action="ppaction://media"/>
            <a:extLst>
              <a:ext uri="{FF2B5EF4-FFF2-40B4-BE49-F238E27FC236}">
                <a16:creationId xmlns:a16="http://schemas.microsoft.com/office/drawing/2014/main" id="{3756DC48-A67D-2C6A-3C76-2AF5E3442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98630" y="10868"/>
            <a:ext cx="704447" cy="704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3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9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43" grpId="0" animBg="1"/>
      <p:bldP spid="44" grpId="0" animBg="1"/>
      <p:bldP spid="18" grpId="0"/>
      <p:bldP spid="19" grpId="0" animBg="1"/>
      <p:bldP spid="47" grpId="0" animBg="1"/>
      <p:bldP spid="50" grpId="0"/>
      <p:bldP spid="51" grpId="0" animBg="1"/>
      <p:bldP spid="52" grpId="0" animBg="1"/>
      <p:bldP spid="21" grpId="0"/>
      <p:bldP spid="57" grpId="0"/>
      <p:bldP spid="36" grpId="0"/>
      <p:bldP spid="6" grpId="0" animBg="1"/>
      <p:bldP spid="7" grpId="0" animBg="1"/>
      <p:bldP spid="14" grpId="0" animBg="1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2112;p77"/>
          <p:cNvSpPr/>
          <p:nvPr/>
        </p:nvSpPr>
        <p:spPr>
          <a:xfrm rot="1192561">
            <a:off x="5615546" y="1260332"/>
            <a:ext cx="3171393" cy="226956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le 16"/>
          <p:cNvSpPr/>
          <p:nvPr/>
        </p:nvSpPr>
        <p:spPr>
          <a:xfrm>
            <a:off x="354089" y="427417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73238" y="886265"/>
            <a:ext cx="5535427" cy="4534177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08255" y="1908098"/>
            <a:ext cx="1920240" cy="1238094"/>
            <a:chOff x="6120075" y="3044675"/>
            <a:chExt cx="1920240" cy="666750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drink water </a:t>
              </a:r>
            </a:p>
          </p:txBody>
        </p:sp>
      </p:grpSp>
      <p:pic>
        <p:nvPicPr>
          <p:cNvPr id="42" name="图片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544">
            <a:off x="8137854" y="2956849"/>
            <a:ext cx="576246" cy="7107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035" y="1751162"/>
            <a:ext cx="3857779" cy="2642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3-5.mp3" descr="10.3-5.mp3">
            <a:hlinkClick r:id="" action="ppaction://media"/>
            <a:extLst>
              <a:ext uri="{FF2B5EF4-FFF2-40B4-BE49-F238E27FC236}">
                <a16:creationId xmlns:a16="http://schemas.microsoft.com/office/drawing/2014/main" id="{5D776FE0-C4F0-B24B-45D8-63034F576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28522" y="2621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080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61044" y="1175570"/>
            <a:ext cx="4482352" cy="3939866"/>
            <a:chOff x="4661044" y="1175570"/>
            <a:chExt cx="4482352" cy="3939866"/>
          </a:xfrm>
        </p:grpSpPr>
        <p:grpSp>
          <p:nvGrpSpPr>
            <p:cNvPr id="21" name="Google Shape;934;p47"/>
            <p:cNvGrpSpPr/>
            <p:nvPr/>
          </p:nvGrpSpPr>
          <p:grpSpPr>
            <a:xfrm>
              <a:off x="6442339" y="2682277"/>
              <a:ext cx="2701057" cy="2433159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3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25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" name="Google Shape;1381;p60"/>
            <p:cNvSpPr/>
            <p:nvPr/>
          </p:nvSpPr>
          <p:spPr>
            <a:xfrm rot="326016">
              <a:off x="4661044" y="1175570"/>
              <a:ext cx="4353974" cy="3313456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" name="图片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529747">
              <a:off x="8196092" y="3858800"/>
              <a:ext cx="673952" cy="83122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52052" y="880764"/>
            <a:ext cx="4847624" cy="4109400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3746" y="650534"/>
            <a:ext cx="743174" cy="731351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5788617" y="1533832"/>
            <a:ext cx="1920240" cy="2315005"/>
            <a:chOff x="6120075" y="1396420"/>
            <a:chExt cx="1920240" cy="2315005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1396420"/>
              <a:ext cx="1855682" cy="231500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1779878"/>
              <a:ext cx="1920240" cy="18160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climb the rock</a:t>
              </a:r>
              <a:endParaRPr lang="en-US" sz="3500" b="1" dirty="0">
                <a:solidFill>
                  <a:sysClr val="windowText" lastClr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29378" y="365071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11" y="1747201"/>
            <a:ext cx="3231380" cy="22029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7.mp3" descr="10.3-7.mp3">
            <a:hlinkClick r:id="" action="ppaction://media"/>
            <a:extLst>
              <a:ext uri="{FF2B5EF4-FFF2-40B4-BE49-F238E27FC236}">
                <a16:creationId xmlns:a16="http://schemas.microsoft.com/office/drawing/2014/main" id="{31732A87-FBE3-D1B8-A23C-7249F9042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9000" y="17081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2823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61044" y="1175570"/>
            <a:ext cx="4482352" cy="3939866"/>
            <a:chOff x="4661044" y="1175570"/>
            <a:chExt cx="4482352" cy="3939866"/>
          </a:xfrm>
        </p:grpSpPr>
        <p:grpSp>
          <p:nvGrpSpPr>
            <p:cNvPr id="21" name="Google Shape;934;p47"/>
            <p:cNvGrpSpPr/>
            <p:nvPr/>
          </p:nvGrpSpPr>
          <p:grpSpPr>
            <a:xfrm>
              <a:off x="6442339" y="2682277"/>
              <a:ext cx="2701057" cy="2433159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3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25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" name="Google Shape;1381;p60"/>
            <p:cNvSpPr/>
            <p:nvPr/>
          </p:nvSpPr>
          <p:spPr>
            <a:xfrm rot="326016">
              <a:off x="4661044" y="1175570"/>
              <a:ext cx="4353974" cy="3313456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" name="图片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3189">
              <a:off x="8196092" y="3858800"/>
              <a:ext cx="673952" cy="83122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52052" y="880764"/>
            <a:ext cx="4861384" cy="3748223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796056" y="2262352"/>
            <a:ext cx="2536103" cy="1673195"/>
            <a:chOff x="6120075" y="3044675"/>
            <a:chExt cx="1920240" cy="666750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 in the river</a:t>
              </a:r>
            </a:p>
          </p:txBody>
        </p:sp>
      </p:grpSp>
      <p:grpSp>
        <p:nvGrpSpPr>
          <p:cNvPr id="41" name="Google Shape;1293;p57"/>
          <p:cNvGrpSpPr/>
          <p:nvPr/>
        </p:nvGrpSpPr>
        <p:grpSpPr>
          <a:xfrm>
            <a:off x="4671541" y="694247"/>
            <a:ext cx="783032" cy="670974"/>
            <a:chOff x="566725" y="4222438"/>
            <a:chExt cx="585510" cy="526987"/>
          </a:xfrm>
        </p:grpSpPr>
        <p:sp>
          <p:nvSpPr>
            <p:cNvPr id="42" name="Google Shape;1294;p57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95;p57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6;p57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188416" y="650905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032" y="1444512"/>
            <a:ext cx="3698670" cy="25215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4" name="10.3-9.mp3" descr="10.3-9.mp3">
            <a:hlinkClick r:id="" action="ppaction://media"/>
            <a:extLst>
              <a:ext uri="{FF2B5EF4-FFF2-40B4-BE49-F238E27FC236}">
                <a16:creationId xmlns:a16="http://schemas.microsoft.com/office/drawing/2014/main" id="{918F419C-8098-A790-89BC-5E5BED194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6926" y="48560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330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6.Unit 10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2Q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DZA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NkA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2Q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DZA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NkA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DZALVXahn1hYAAAAGIAAAAcAAAAdW5pdmVyc2FsL2xvY2FsX3NldHRpbmdzLnhtbLOxr8jNUShLLSrOzM+zVTLUM1BSSM1Lzk/JzEu3VQoNcdO1UFIoLknMS0nMyc9LtVXKy1dSsLfjssnJT07MCU4tKQEqLFYoyEmsTC0KSc0FMkpS/RJzgSrDw42V9O24AFBLAwQUAAIACAA3Q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3QC1VPMoRpUsAAABqAAAAGwAAAHVuaXZlcnNhbC91bml2ZXJzYWwucG5nLnhtbLOxr8jNUShLLSrOzM+zVTLUM1Cyt+PlsikoSi3LTC1XqACKGekZQICSQqWtkgkStzwzpSTDVsnCwBAhlpGamZ5RYqtkhiSoDzQSAFBLAQIAABQAAgAIAOOGAlPDxJh2RwMAAOEJAAAUAAAAAAAAAAEAAAAAAAAAAAB1bml2ZXJzYWwvcGxheWVyLnhtbFBLAQIAABQAAgAIADZALVXKowNubAYAACgZAAAdAAAAAAAAAAEAAAAAAHkDAAB1bml2ZXJzYWwvY29tbW9uX21lc3NhZ2VzLmxuZ1BLAQIAABQAAgAIADZALVUVHmAbowAAAH8BAAAuAAAAAAAAAAEAAAAAACAKAAB1bml2ZXJzYWwvcGxheWJhY2tfYW5kX25hdmlnYXRpb25fc2V0dGluZ3MueG1sUEsBAgAAFAACAAgANkAtVaenV+h8BAAAbxcAACcAAAAAAAAAAQAAAAAADwsAAHVuaXZlcnNhbC9mbGFzaF9wdWJsaXNoaW5nX3NldHRpbmdzLnhtbFBLAQIAABQAAgAIADZALVW86VOGdwMAAOgMAAAhAAAAAAAAAAEAAAAAANAPAAB1bml2ZXJzYWwvZmxhc2hfc2tpbl9zZXR0aW5ncy54bWxQSwECAAAUAAIACAA2QC1VF9vd2HcEAAD5FgAAJgAAAAAAAAABAAAAAACGEwAAdW5pdmVyc2FsL2h0bWxfcHVibGlzaGluZ19zZXR0aW5ncy54bWxQSwECAAAUAAIACAA2QC1VVHMZhbABAACBBgAAHwAAAAAAAAABAAAAAABBGAAAdW5pdmVyc2FsL2h0bWxfc2tpbl9zZXR0aW5ncy5qc1BLAQIAABQAAgAIADZALVXahn1hYAAAAGIAAAAcAAAAAAAAAAEAAAAAAC4aAAB1bml2ZXJzYWwvbG9jYWxfc2V0dGluZ3MueG1sUEsBAgAAFAACAAgAN0AtVYPsCm8cBgAARxMAABcAAAAAAAAAAAAAAAAAyBoAAHVuaXZlcnNhbC91bml2ZXJzYWwucG5nUEsBAgAAFAACAAgAN0AtVTzKEaVLAAAAagAAABsAAAAAAAAAAQAAAAAAGSEAAHVuaXZlcnNhbC91bml2ZXJzYWwucG5nLnhtbFBLBQYAAAAACgAKAAYDAACdIQAAAAA="/>
  <p:tag name="ISPRING_LMS_API_VERSION" val="SCORM 2004 (2nd edition)"/>
  <p:tag name="ISPRING_ULTRA_SCORM_COURSE_ID" val="CB529D87-2FFD-4D4F-ADA2-6805C6951EF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6.Unit 10 - Lesson 1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4E3DEE-1717-42FE-B4CB-F0A399E0C8B5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C8D4F-B283-48BA-B882-6C43E87D060C}:3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A99071-99EE-480C-A9AA-B7EAA05A4236}:3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D2C9EB-563E-43F3-BB4D-1999958DCAE5}:3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34598-AFEF-4274-AD25-62DEA238D7C6}:3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3FCC2B-FF4A-41CC-9175-30F0709CFFB7}:3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F8D337-4A68-411A-9AB2-0B734867EAE3}:35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FBB7A7-CA58-4201-9FD2-59E990AC780C}:3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3E9B52-6485-49E2-9532-1C8225A88BAA}:3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1C97D-4CD5-4EAC-82CC-9B01C86787B3}: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CCFDAB-28B2-471A-8663-FF0065A5E3A3}:37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DF4A25-7F46-43C1-97AA-5B0A73111B83}:3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A6969-F430-4433-AF06-EA89B0B94B33}:34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8B1C80-F410-484D-AC92-66966E7E0815}:3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B0735D-C39B-47B2-A2EF-950A8419257A}:36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86DB9-F0C7-49C0-870B-01E2A15E9491}:3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8B8700-B922-4FF3-B420-199F0C05982F}:35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B74791-92EA-47C4-A322-FD9F7591746C}:2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69C9BD-761D-49B3-81DD-4BA8BBAF5407}:3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F3B785-7E7A-457C-AF8B-3E0DF8C2E130}: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1DE489-A3AB-47D6-9B29-DA798B4A2045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0BF1C4-23C6-479E-84BA-E49EC63DB10D}:3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60C4F-6295-454B-9EB0-F0FC3E4000E5}: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D3984A-F270-4A6D-A5CF-0B542F5F28AE}:3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017721-2076-4009-A5CB-D7CD8225BDAB}:3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E2DA72-17A3-41EE-BCDF-528151001D15}:3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2EDA1-525C-42A7-A10C-0E73EC51E64A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F2CFDD-53BA-41F8-8A66-2A6DA8267A9E}:299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4608</TotalTime>
  <Words>305</Words>
  <Application>Microsoft Office PowerPoint</Application>
  <PresentationFormat>On-screen Show (16:9)</PresentationFormat>
  <Paragraphs>82</Paragraphs>
  <Slides>28</Slides>
  <Notes>28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Quicksand SemiBold</vt:lpstr>
      <vt:lpstr>Life Savers</vt:lpstr>
      <vt:lpstr>Comic Sans MS</vt:lpstr>
      <vt:lpstr>Montserrat</vt:lpstr>
      <vt:lpstr>Calibri</vt:lpstr>
      <vt:lpstr>Quicksand</vt:lpstr>
      <vt:lpstr>Life Savers ExtraBold</vt:lpstr>
      <vt:lpstr>Arial</vt:lpstr>
      <vt:lpstr>Myriad Pro</vt:lpstr>
      <vt:lpstr>Bebas Neue</vt:lpstr>
      <vt:lpstr>Calibri Light</vt:lpstr>
      <vt:lpstr>Chau Philomene One</vt:lpstr>
      <vt:lpstr>Caveat Brush</vt:lpstr>
      <vt:lpstr>.VnBlack</vt:lpstr>
      <vt:lpstr>Science Subject for Elementary - 3rd Grade: Physical, Life, and Earth by Slidesgo</vt:lpstr>
      <vt:lpstr>1_Science Subject for Elementary - 3rd Grade: Physical, Life, and Earth by Slidesgo</vt:lpstr>
      <vt:lpstr>7_Office Theme</vt:lpstr>
      <vt:lpstr>2_Science Subject for Elementary - 3rd Grade: Physical, Life, and Earth by Slidesgo</vt:lpstr>
      <vt:lpstr>Office Theme</vt:lpstr>
      <vt:lpstr>PowerPoint Presentation</vt:lpstr>
      <vt:lpstr>Unit 10  Our World Lesson 1- Task 4,5,6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116.Unit 10 - Lesson 1 - Period 2</dc:title>
  <dc:creator>Trần Văn Phú</dc:creator>
  <cp:lastModifiedBy>Thành Trung Nguyễn</cp:lastModifiedBy>
  <cp:revision>357</cp:revision>
  <dcterms:modified xsi:type="dcterms:W3CDTF">2024-08-09T04:09:59Z</dcterms:modified>
</cp:coreProperties>
</file>