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media/audio2.wav" ContentType="audio/x-wav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media/audio3.wav" ContentType="audio/x-wav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media/audio4.wav" ContentType="audio/x-wav"/>
  <Override PartName="/ppt/media/audio5.wav" ContentType="audio/x-wav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media/audio6.wav" ContentType="audio/x-wav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media/media2.wav" ContentType="audio/x-wav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media/media3.wav" ContentType="audio/x-wav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media/audio7.wav" ContentType="audio/x-wav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34"/>
  </p:notesMasterIdLst>
  <p:sldIdLst>
    <p:sldId id="283" r:id="rId4"/>
    <p:sldId id="277" r:id="rId5"/>
    <p:sldId id="257" r:id="rId6"/>
    <p:sldId id="258" r:id="rId7"/>
    <p:sldId id="259" r:id="rId8"/>
    <p:sldId id="260" r:id="rId9"/>
    <p:sldId id="261" r:id="rId10"/>
    <p:sldId id="262" r:id="rId11"/>
    <p:sldId id="278" r:id="rId12"/>
    <p:sldId id="264" r:id="rId13"/>
    <p:sldId id="268" r:id="rId14"/>
    <p:sldId id="267" r:id="rId15"/>
    <p:sldId id="269" r:id="rId16"/>
    <p:sldId id="266" r:id="rId17"/>
    <p:sldId id="270" r:id="rId18"/>
    <p:sldId id="271" r:id="rId19"/>
    <p:sldId id="279" r:id="rId20"/>
    <p:sldId id="273" r:id="rId21"/>
    <p:sldId id="290" r:id="rId22"/>
    <p:sldId id="274" r:id="rId23"/>
    <p:sldId id="292" r:id="rId24"/>
    <p:sldId id="280" r:id="rId25"/>
    <p:sldId id="287" r:id="rId26"/>
    <p:sldId id="286" r:id="rId27"/>
    <p:sldId id="284" r:id="rId28"/>
    <p:sldId id="288" r:id="rId29"/>
    <p:sldId id="285" r:id="rId30"/>
    <p:sldId id="281" r:id="rId31"/>
    <p:sldId id="276" r:id="rId32"/>
    <p:sldId id="282" r:id="rId33"/>
  </p:sldIdLst>
  <p:sldSz cx="12192000" cy="6858000"/>
  <p:notesSz cx="6858000" cy="9144000"/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CFE6"/>
    <a:srgbClr val="FF0066"/>
    <a:srgbClr val="D738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8689" autoAdjust="0"/>
  </p:normalViewPr>
  <p:slideViewPr>
    <p:cSldViewPr snapToGrid="0">
      <p:cViewPr varScale="1">
        <p:scale>
          <a:sx n="72" d="100"/>
          <a:sy n="72" d="100"/>
        </p:scale>
        <p:origin x="1027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gs" Target="tags/tag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0F8516-769D-4F38-AF14-4FE651260AD0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BDB4EC-5068-424A-91F1-91CCC694F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190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398826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24E5F-11A9-4C4F-A546-4BA38411ABF2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2890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B4EC-5068-424A-91F1-91CCC694F8A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0557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24E5F-11A9-4C4F-A546-4BA38411ABF2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4508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24E5F-11A9-4C4F-A546-4BA38411ABF2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2935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B4EC-5068-424A-91F1-91CCC694F8A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3407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24E5F-11A9-4C4F-A546-4BA38411ABF2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4263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24E5F-11A9-4C4F-A546-4BA38411ABF2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5986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B4EC-5068-424A-91F1-91CCC694F8A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2728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24E5F-11A9-4C4F-A546-4BA38411ABF2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7311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24E5F-11A9-4C4F-A546-4BA38411ABF2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00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B4EC-5068-424A-91F1-91CCC694F8A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4567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24E5F-11A9-4C4F-A546-4BA38411ABF2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4502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24E5F-11A9-4C4F-A546-4BA38411ABF2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1934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B4EC-5068-424A-91F1-91CCC694F8A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5885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B4EC-5068-424A-91F1-91CCC694F8A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5294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B4EC-5068-424A-91F1-91CCC694F8A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6177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B4EC-5068-424A-91F1-91CCC694F8A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6435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B4EC-5068-424A-91F1-91CCC694F8A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4689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B4EC-5068-424A-91F1-91CCC694F8A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9128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B4EC-5068-424A-91F1-91CCC694F8A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7525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HOẠT</a:t>
            </a:r>
            <a:r>
              <a:rPr lang="en-US" baseline="0" dirty="0"/>
              <a:t> ĐỘNG TƯƠNG TÁC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DB4EC-5068-424A-91F1-91CCC694F8A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576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 clicks numbers</a:t>
            </a:r>
            <a:r>
              <a:rPr lang="en-US" baseline="0" dirty="0"/>
              <a:t> to show the questions, clicks the wheel to show points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B4EC-5068-424A-91F1-91CCC694F8A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2745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9A0DB2DC-4C9A-4742-B13C-FB6460FD3503}" type="slidenum">
              <a:rPr lang="en-US" altLang="zh-CN" sz="1400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30</a:t>
            </a:fld>
            <a:endParaRPr lang="zh-CN" altLang="en-US" sz="1400" kern="0" dirty="0">
              <a:solidFill>
                <a:prstClr val="black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68906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B4EC-5068-424A-91F1-91CCC694F8A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1242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B4EC-5068-424A-91F1-91CCC694F8A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2940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B4EC-5068-424A-91F1-91CCC694F8A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2459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B4EC-5068-424A-91F1-91CCC694F8A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8567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B4EC-5068-424A-91F1-91CCC694F8A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5559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B4EC-5068-424A-91F1-91CCC694F8A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011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1F101-48E6-4470-B1E8-9024ABD718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A5B56C-91E8-44D9-92AB-17848FAC06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9BBC9C-A792-4FB7-BBE2-E74A0CC15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359643-4032-48B0-B4D5-B188B5DB9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699DFC-54BF-448E-A9D8-0B8941A6D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250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6ABBB-7440-4AED-A4DD-36CCD2B77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708DDE-A5AD-44F7-A0FD-99B42C29DF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A820F5-B385-4477-B807-96A2A0E04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87C209-B0F1-453F-AE29-7086BC906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15D9C-2B64-4F99-81AC-C04B153E1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680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956430-3C7C-42AC-9A73-E5D7E97E24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D77920-78D9-4CD6-B696-2B684073A2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0F22C5-F580-42E1-8BA4-E4E4487C6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4A3382-7659-43C9-897E-714ED4B57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1081D-4921-4F52-8EE9-1691720B0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9786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840715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89832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783606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7267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61778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67181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78445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33724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E32A2-26AE-46FF-AC49-4E2869AA7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AC97E7-C958-4BAF-84B1-D4E6D3A381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51EBB0-0A68-4CFF-A051-7B304406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4CF787-8F9D-4682-9BDA-6D382643B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298D4C-F705-4ED9-9F60-B95805D93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4038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806973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972879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70548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3945" y="-554740"/>
            <a:ext cx="4520193" cy="31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5388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27598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13954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2049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15707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45446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872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478EC-E436-4090-8EE6-8367DBCF6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FB90FF-F51B-4E60-9BCE-53DBE5171E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4BC05D-3175-4090-9536-64982E719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8AA403-2F84-4A64-B371-84AA1E374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301C0E-0ED3-49DB-9AD9-CB20D4E9C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9004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8/9/2024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9762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9E7AA-6E82-4CBF-B6AE-705CE47F1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4BA1F-DACD-49FF-BE37-158B0476BF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4DA2F4-D4F3-4C1D-ABF9-EF5A3B05DC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B9C03F-C4AB-49DB-9D48-8B07BCB8D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AAE549-733E-43D6-B302-F46F934A1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677768-84AF-4975-B586-D8FEA4334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958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116D7-01EA-495B-BEF7-A8C5C2CC9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0661D2-8381-4EA3-A7B8-9259B5584D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5E4C9C-9647-489B-9FE3-7E9C6C3D9F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2A9957-97FF-4DED-9687-9E0AA36901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9EA5D3-1CE1-46E6-8E68-06D1908C4C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453F77-490C-4CBB-A4BB-E711D6621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F8DB0A-B7F4-416B-92D3-CB61904C4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EBD344-94E2-40F9-8F0D-C5AA766C1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182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53D0D-247D-4527-A167-2DF3D4C62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714CF9-8862-4D1C-941F-2D34A9D9B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8E1ADB-F84E-4244-9B38-949CCE73D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411273-2A74-4792-8FA0-5F4F4324C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553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C1F047-53EF-4690-9E45-8E4624773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7A9C82-E5AC-46C0-BDEC-0EB87EB61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D368FF-36DA-4A40-A98E-52EFF8384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920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DFBD7-ACE4-47C0-9919-C684B83AA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8075AB-B7BE-4CB8-B96D-DFACE21F1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976200-5125-4295-9C81-EB3BE7989C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45B959-9E8C-471F-9AE8-8C6F7AC61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88BA16-166C-44DB-AB5D-27FC512E6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0A2065-6AE4-4F90-A72A-3172D08E4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017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D13F3-8A5B-4563-83B1-807374246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31D622-813E-4E7A-B48D-D165AF6A04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2A4D8B-8D3B-4F85-B038-B0539E1156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FEC3F7-FB06-4FD9-9063-87113D371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49E30-4FE7-4489-9ACE-833FC31FD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6B037D-0285-4926-8DE9-5BE86E4C5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271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6EF699-B940-451E-AD38-AE1F9837A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5D3A34-C861-4E8A-90D1-D177DEE1DE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0A18B-BE66-4F29-A801-5B8B2440CA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F6F121-A149-4777-9C26-09917C7EB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016A8-8C52-47D1-A005-3895AB7C95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035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4580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>
    <p:sndAc>
      <p:stSnd>
        <p:snd r:embed="rId14" name="magic-chime-06.wav"/>
      </p:stSnd>
    </p:sndAc>
  </p:transition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365335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9" Type="http://schemas.openxmlformats.org/officeDocument/2006/relationships/image" Target="../media/image22.png"/><Relationship Id="rId21" Type="http://schemas.microsoft.com/office/2007/relationships/hdphoto" Target="../media/hdphoto7.wdp"/><Relationship Id="rId34" Type="http://schemas.openxmlformats.org/officeDocument/2006/relationships/image" Target="../media/image18.png"/><Relationship Id="rId42" Type="http://schemas.openxmlformats.org/officeDocument/2006/relationships/image" Target="../media/image24.jpeg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microsoft.com/office/2007/relationships/hdphoto" Target="../media/hdphoto11.wdp"/><Relationship Id="rId41" Type="http://schemas.openxmlformats.org/officeDocument/2006/relationships/image" Target="../media/image23.png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11" Type="http://schemas.microsoft.com/office/2007/relationships/hdphoto" Target="../media/hdphoto2.wdp"/><Relationship Id="rId24" Type="http://schemas.openxmlformats.org/officeDocument/2006/relationships/image" Target="../media/image12.png"/><Relationship Id="rId32" Type="http://schemas.microsoft.com/office/2007/relationships/hdphoto" Target="../media/hdphoto12.wdp"/><Relationship Id="rId37" Type="http://schemas.openxmlformats.org/officeDocument/2006/relationships/image" Target="../media/image20.png"/><Relationship Id="rId40" Type="http://schemas.microsoft.com/office/2007/relationships/hdphoto" Target="../media/hdphoto14.wdp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4.png"/><Relationship Id="rId36" Type="http://schemas.openxmlformats.org/officeDocument/2006/relationships/image" Target="../media/image19.emf"/><Relationship Id="rId10" Type="http://schemas.openxmlformats.org/officeDocument/2006/relationships/image" Target="../media/image5.png"/><Relationship Id="rId19" Type="http://schemas.microsoft.com/office/2007/relationships/hdphoto" Target="../media/hdphoto6.wdp"/><Relationship Id="rId31" Type="http://schemas.openxmlformats.org/officeDocument/2006/relationships/image" Target="../media/image16.png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4.png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microsoft.com/office/2007/relationships/hdphoto" Target="../media/hdphoto10.wdp"/><Relationship Id="rId30" Type="http://schemas.openxmlformats.org/officeDocument/2006/relationships/image" Target="../media/image15.png"/><Relationship Id="rId35" Type="http://schemas.microsoft.com/office/2007/relationships/hdphoto" Target="../media/hdphoto13.wdp"/><Relationship Id="rId8" Type="http://schemas.microsoft.com/office/2007/relationships/hdphoto" Target="../media/hdphoto1.wdp"/><Relationship Id="rId3" Type="http://schemas.openxmlformats.org/officeDocument/2006/relationships/audio" Target="../media/media1.mp3"/><Relationship Id="rId12" Type="http://schemas.openxmlformats.org/officeDocument/2006/relationships/image" Target="../media/image6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openxmlformats.org/officeDocument/2006/relationships/image" Target="../media/image17.png"/><Relationship Id="rId38" Type="http://schemas.openxmlformats.org/officeDocument/2006/relationships/image" Target="../media/image21.gif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23.png"/><Relationship Id="rId4" Type="http://schemas.openxmlformats.org/officeDocument/2006/relationships/audio" Target="../media/audio1.wav"/><Relationship Id="rId9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2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3.xml"/><Relationship Id="rId6" Type="http://schemas.openxmlformats.org/officeDocument/2006/relationships/image" Target="../media/image39.png"/><Relationship Id="rId11" Type="http://schemas.openxmlformats.org/officeDocument/2006/relationships/image" Target="../media/image23.png"/><Relationship Id="rId5" Type="http://schemas.openxmlformats.org/officeDocument/2006/relationships/audio" Target="../media/audio6.wav"/><Relationship Id="rId10" Type="http://schemas.openxmlformats.org/officeDocument/2006/relationships/image" Target="../media/image42.png"/><Relationship Id="rId4" Type="http://schemas.openxmlformats.org/officeDocument/2006/relationships/audio" Target="../media/audio1.wav"/><Relationship Id="rId9" Type="http://schemas.microsoft.com/office/2007/relationships/hdphoto" Target="../media/hdphoto17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23.png"/><Relationship Id="rId4" Type="http://schemas.openxmlformats.org/officeDocument/2006/relationships/audio" Target="../media/audio1.wav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5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6.xml"/><Relationship Id="rId6" Type="http://schemas.openxmlformats.org/officeDocument/2006/relationships/image" Target="../media/image39.png"/><Relationship Id="rId11" Type="http://schemas.openxmlformats.org/officeDocument/2006/relationships/image" Target="../media/image23.png"/><Relationship Id="rId5" Type="http://schemas.openxmlformats.org/officeDocument/2006/relationships/audio" Target="../media/audio6.wav"/><Relationship Id="rId10" Type="http://schemas.openxmlformats.org/officeDocument/2006/relationships/image" Target="../media/image42.png"/><Relationship Id="rId4" Type="http://schemas.openxmlformats.org/officeDocument/2006/relationships/audio" Target="../media/audio1.wav"/><Relationship Id="rId9" Type="http://schemas.microsoft.com/office/2007/relationships/hdphoto" Target="../media/hdphoto17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13" Type="http://schemas.openxmlformats.org/officeDocument/2006/relationships/image" Target="../media/image20.png"/><Relationship Id="rId3" Type="http://schemas.openxmlformats.org/officeDocument/2006/relationships/audio" Target="../media/media2.wav"/><Relationship Id="rId7" Type="http://schemas.openxmlformats.org/officeDocument/2006/relationships/audio" Target="../media/audio1.wav"/><Relationship Id="rId12" Type="http://schemas.openxmlformats.org/officeDocument/2006/relationships/image" Target="../media/image48.png"/><Relationship Id="rId2" Type="http://schemas.microsoft.com/office/2007/relationships/media" Target="../media/media2.wav"/><Relationship Id="rId1" Type="http://schemas.openxmlformats.org/officeDocument/2006/relationships/tags" Target="../tags/tag17.xml"/><Relationship Id="rId6" Type="http://schemas.openxmlformats.org/officeDocument/2006/relationships/notesSlide" Target="../notesSlides/notesSlide16.xml"/><Relationship Id="rId11" Type="http://schemas.openxmlformats.org/officeDocument/2006/relationships/image" Target="../media/image47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46.png"/><Relationship Id="rId4" Type="http://schemas.openxmlformats.org/officeDocument/2006/relationships/audio" Target="NULL" TargetMode="External"/><Relationship Id="rId9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gif"/><Relationship Id="rId18" Type="http://schemas.openxmlformats.org/officeDocument/2006/relationships/image" Target="../media/image23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6.png"/><Relationship Id="rId12" Type="http://schemas.openxmlformats.org/officeDocument/2006/relationships/image" Target="../media/image30.gif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18.xml"/><Relationship Id="rId16" Type="http://schemas.microsoft.com/office/2007/relationships/hdphoto" Target="../media/hdphoto15.wdp"/><Relationship Id="rId20" Type="http://schemas.openxmlformats.org/officeDocument/2006/relationships/audio" Target="../media/audio2.wav"/><Relationship Id="rId1" Type="http://schemas.openxmlformats.org/officeDocument/2006/relationships/tags" Target="../tags/tag18.xml"/><Relationship Id="rId6" Type="http://schemas.openxmlformats.org/officeDocument/2006/relationships/image" Target="../media/image25.jpg"/><Relationship Id="rId11" Type="http://schemas.openxmlformats.org/officeDocument/2006/relationships/image" Target="../media/image29.jpe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10" Type="http://schemas.openxmlformats.org/officeDocument/2006/relationships/image" Target="../media/image21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8.jpeg"/><Relationship Id="rId14" Type="http://schemas.openxmlformats.org/officeDocument/2006/relationships/image" Target="../media/image32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media3.wav"/><Relationship Id="rId7" Type="http://schemas.openxmlformats.org/officeDocument/2006/relationships/image" Target="../media/image45.jpg"/><Relationship Id="rId12" Type="http://schemas.openxmlformats.org/officeDocument/2006/relationships/image" Target="../media/image50.png"/><Relationship Id="rId2" Type="http://schemas.microsoft.com/office/2007/relationships/media" Target="../media/media3.wav"/><Relationship Id="rId1" Type="http://schemas.openxmlformats.org/officeDocument/2006/relationships/tags" Target="../tags/tag19.xml"/><Relationship Id="rId6" Type="http://schemas.openxmlformats.org/officeDocument/2006/relationships/audio" Target="../media/audio1.wav"/><Relationship Id="rId11" Type="http://schemas.openxmlformats.org/officeDocument/2006/relationships/image" Target="../media/image46.png"/><Relationship Id="rId5" Type="http://schemas.openxmlformats.org/officeDocument/2006/relationships/notesSlide" Target="../notesSlides/notesSlide18.xml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media3.wav"/><Relationship Id="rId7" Type="http://schemas.openxmlformats.org/officeDocument/2006/relationships/image" Target="../media/image45.jpg"/><Relationship Id="rId12" Type="http://schemas.openxmlformats.org/officeDocument/2006/relationships/image" Target="../media/image50.png"/><Relationship Id="rId2" Type="http://schemas.microsoft.com/office/2007/relationships/media" Target="../media/media3.wav"/><Relationship Id="rId1" Type="http://schemas.openxmlformats.org/officeDocument/2006/relationships/tags" Target="../tags/tag20.xml"/><Relationship Id="rId6" Type="http://schemas.openxmlformats.org/officeDocument/2006/relationships/audio" Target="../media/audio1.wav"/><Relationship Id="rId11" Type="http://schemas.openxmlformats.org/officeDocument/2006/relationships/image" Target="../media/image46.png"/><Relationship Id="rId5" Type="http://schemas.openxmlformats.org/officeDocument/2006/relationships/notesSlide" Target="../notesSlides/notesSlide19.xml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gif"/><Relationship Id="rId18" Type="http://schemas.openxmlformats.org/officeDocument/2006/relationships/image" Target="../media/image23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6.png"/><Relationship Id="rId12" Type="http://schemas.openxmlformats.org/officeDocument/2006/relationships/image" Target="../media/image30.gif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18.xml"/><Relationship Id="rId16" Type="http://schemas.microsoft.com/office/2007/relationships/hdphoto" Target="../media/hdphoto15.wdp"/><Relationship Id="rId20" Type="http://schemas.openxmlformats.org/officeDocument/2006/relationships/audio" Target="NULL"/><Relationship Id="rId1" Type="http://schemas.openxmlformats.org/officeDocument/2006/relationships/tags" Target="../tags/tag3.xml"/><Relationship Id="rId6" Type="http://schemas.openxmlformats.org/officeDocument/2006/relationships/image" Target="../media/image25.jpg"/><Relationship Id="rId11" Type="http://schemas.openxmlformats.org/officeDocument/2006/relationships/image" Target="../media/image29.jpe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10" Type="http://schemas.openxmlformats.org/officeDocument/2006/relationships/image" Target="../media/image21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8.jpeg"/><Relationship Id="rId14" Type="http://schemas.openxmlformats.org/officeDocument/2006/relationships/image" Target="../media/image32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1.xml"/><Relationship Id="rId6" Type="http://schemas.openxmlformats.org/officeDocument/2006/relationships/image" Target="../media/image51.png"/><Relationship Id="rId5" Type="http://schemas.openxmlformats.org/officeDocument/2006/relationships/image" Target="../media/image45.jpg"/><Relationship Id="rId10" Type="http://schemas.openxmlformats.org/officeDocument/2006/relationships/image" Target="../media/image53.png"/><Relationship Id="rId4" Type="http://schemas.openxmlformats.org/officeDocument/2006/relationships/audio" Target="../media/audio1.wav"/><Relationship Id="rId9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2.xml"/><Relationship Id="rId6" Type="http://schemas.openxmlformats.org/officeDocument/2006/relationships/image" Target="../media/image51.png"/><Relationship Id="rId5" Type="http://schemas.openxmlformats.org/officeDocument/2006/relationships/image" Target="../media/image45.jpg"/><Relationship Id="rId10" Type="http://schemas.openxmlformats.org/officeDocument/2006/relationships/image" Target="../media/image53.png"/><Relationship Id="rId4" Type="http://schemas.openxmlformats.org/officeDocument/2006/relationships/audio" Target="../media/audio1.wav"/><Relationship Id="rId9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gif"/><Relationship Id="rId18" Type="http://schemas.openxmlformats.org/officeDocument/2006/relationships/image" Target="../media/image23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26.png"/><Relationship Id="rId12" Type="http://schemas.openxmlformats.org/officeDocument/2006/relationships/image" Target="../media/image30.gif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18.xml"/><Relationship Id="rId16" Type="http://schemas.microsoft.com/office/2007/relationships/hdphoto" Target="../media/hdphoto15.wdp"/><Relationship Id="rId20" Type="http://schemas.openxmlformats.org/officeDocument/2006/relationships/audio" Target="../media/audio2.wav"/><Relationship Id="rId1" Type="http://schemas.openxmlformats.org/officeDocument/2006/relationships/tags" Target="../tags/tag23.xml"/><Relationship Id="rId6" Type="http://schemas.openxmlformats.org/officeDocument/2006/relationships/image" Target="../media/image25.jpg"/><Relationship Id="rId11" Type="http://schemas.openxmlformats.org/officeDocument/2006/relationships/image" Target="../media/image29.jpe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10" Type="http://schemas.openxmlformats.org/officeDocument/2006/relationships/image" Target="../media/image21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8.jpeg"/><Relationship Id="rId14" Type="http://schemas.openxmlformats.org/officeDocument/2006/relationships/image" Target="../media/image32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23.xml"/><Relationship Id="rId7" Type="http://schemas.microsoft.com/office/2007/relationships/hdphoto" Target="../media/hdphoto18.wdp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4.xml"/><Relationship Id="rId6" Type="http://schemas.openxmlformats.org/officeDocument/2006/relationships/image" Target="../media/image54.png"/><Relationship Id="rId5" Type="http://schemas.openxmlformats.org/officeDocument/2006/relationships/image" Target="../media/image43.jpe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55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24.xml"/><Relationship Id="rId7" Type="http://schemas.microsoft.com/office/2007/relationships/hdphoto" Target="../media/hdphoto18.wdp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5.xml"/><Relationship Id="rId6" Type="http://schemas.openxmlformats.org/officeDocument/2006/relationships/image" Target="../media/image54.png"/><Relationship Id="rId5" Type="http://schemas.openxmlformats.org/officeDocument/2006/relationships/image" Target="../media/image43.jpe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56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25.xml"/><Relationship Id="rId7" Type="http://schemas.microsoft.com/office/2007/relationships/hdphoto" Target="../media/hdphoto18.wdp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6.xml"/><Relationship Id="rId6" Type="http://schemas.openxmlformats.org/officeDocument/2006/relationships/image" Target="../media/image54.png"/><Relationship Id="rId5" Type="http://schemas.openxmlformats.org/officeDocument/2006/relationships/image" Target="../media/image43.jpe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26.xml"/><Relationship Id="rId7" Type="http://schemas.microsoft.com/office/2007/relationships/hdphoto" Target="../media/hdphoto18.wdp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7.xml"/><Relationship Id="rId6" Type="http://schemas.openxmlformats.org/officeDocument/2006/relationships/image" Target="../media/image54.png"/><Relationship Id="rId5" Type="http://schemas.openxmlformats.org/officeDocument/2006/relationships/image" Target="../media/image43.jpe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58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27.xml"/><Relationship Id="rId7" Type="http://schemas.microsoft.com/office/2007/relationships/hdphoto" Target="../media/hdphoto18.wdp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8.xml"/><Relationship Id="rId6" Type="http://schemas.openxmlformats.org/officeDocument/2006/relationships/image" Target="../media/image54.png"/><Relationship Id="rId5" Type="http://schemas.openxmlformats.org/officeDocument/2006/relationships/image" Target="../media/image43.jpe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gif"/><Relationship Id="rId18" Type="http://schemas.openxmlformats.org/officeDocument/2006/relationships/image" Target="../media/image23.png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26.png"/><Relationship Id="rId12" Type="http://schemas.openxmlformats.org/officeDocument/2006/relationships/image" Target="../media/image30.gif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18.xml"/><Relationship Id="rId16" Type="http://schemas.microsoft.com/office/2007/relationships/hdphoto" Target="../media/hdphoto15.wdp"/><Relationship Id="rId20" Type="http://schemas.openxmlformats.org/officeDocument/2006/relationships/audio" Target="../media/audio2.wav"/><Relationship Id="rId1" Type="http://schemas.openxmlformats.org/officeDocument/2006/relationships/tags" Target="../tags/tag29.xml"/><Relationship Id="rId6" Type="http://schemas.openxmlformats.org/officeDocument/2006/relationships/image" Target="../media/image25.jpg"/><Relationship Id="rId11" Type="http://schemas.openxmlformats.org/officeDocument/2006/relationships/image" Target="../media/image29.jpe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10" Type="http://schemas.openxmlformats.org/officeDocument/2006/relationships/image" Target="../media/image21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8.jpeg"/><Relationship Id="rId14" Type="http://schemas.openxmlformats.org/officeDocument/2006/relationships/image" Target="../media/image32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media4.mp3"/><Relationship Id="rId7" Type="http://schemas.openxmlformats.org/officeDocument/2006/relationships/audio" Target="../media/audio7.wav"/><Relationship Id="rId2" Type="http://schemas.microsoft.com/office/2007/relationships/media" Target="../media/media4.mp3"/><Relationship Id="rId1" Type="http://schemas.openxmlformats.org/officeDocument/2006/relationships/tags" Target="../tags/tag30.xml"/><Relationship Id="rId6" Type="http://schemas.openxmlformats.org/officeDocument/2006/relationships/audio" Target="../media/audio4.wav"/><Relationship Id="rId5" Type="http://schemas.openxmlformats.org/officeDocument/2006/relationships/notesSlide" Target="../notesSlides/notesSlide29.xml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37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6.png"/><Relationship Id="rId12" Type="http://schemas.openxmlformats.org/officeDocument/2006/relationships/slide" Target="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35.jpg"/><Relationship Id="rId11" Type="http://schemas.openxmlformats.org/officeDocument/2006/relationships/slide" Target="slide7.xml"/><Relationship Id="rId5" Type="http://schemas.openxmlformats.org/officeDocument/2006/relationships/audio" Target="../media/audio3.wav"/><Relationship Id="rId15" Type="http://schemas.openxmlformats.org/officeDocument/2006/relationships/slide" Target="slide9.xml"/><Relationship Id="rId10" Type="http://schemas.openxmlformats.org/officeDocument/2006/relationships/slide" Target="slide6.xml"/><Relationship Id="rId4" Type="http://schemas.openxmlformats.org/officeDocument/2006/relationships/audio" Target="../media/audio1.wav"/><Relationship Id="rId9" Type="http://schemas.openxmlformats.org/officeDocument/2006/relationships/slide" Target="slide5.xml"/><Relationship Id="rId1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audio" Target="../media/audio1.wav"/><Relationship Id="rId3" Type="http://schemas.openxmlformats.org/officeDocument/2006/relationships/audio" Target="../media/media5.mp3"/><Relationship Id="rId7" Type="http://schemas.openxmlformats.org/officeDocument/2006/relationships/image" Target="../media/image61.jpeg"/><Relationship Id="rId12" Type="http://schemas.openxmlformats.org/officeDocument/2006/relationships/image" Target="../media/image23.png"/><Relationship Id="rId2" Type="http://schemas.microsoft.com/office/2007/relationships/media" Target="../media/media5.mp3"/><Relationship Id="rId1" Type="http://schemas.openxmlformats.org/officeDocument/2006/relationships/tags" Target="../tags/tag31.xml"/><Relationship Id="rId6" Type="http://schemas.openxmlformats.org/officeDocument/2006/relationships/audio" Target="../media/audio1.wav"/><Relationship Id="rId11" Type="http://schemas.openxmlformats.org/officeDocument/2006/relationships/image" Target="../media/image20.png"/><Relationship Id="rId5" Type="http://schemas.openxmlformats.org/officeDocument/2006/relationships/notesSlide" Target="../notesSlides/notesSlide30.xml"/><Relationship Id="rId10" Type="http://schemas.openxmlformats.org/officeDocument/2006/relationships/image" Target="../media/image64.png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35.jpg"/><Relationship Id="rId11" Type="http://schemas.openxmlformats.org/officeDocument/2006/relationships/slide" Target="slide3.xml"/><Relationship Id="rId5" Type="http://schemas.openxmlformats.org/officeDocument/2006/relationships/audio" Target="../media/audio5.wav"/><Relationship Id="rId10" Type="http://schemas.microsoft.com/office/2007/relationships/hdphoto" Target="../media/hdphoto16.wdp"/><Relationship Id="rId4" Type="http://schemas.openxmlformats.org/officeDocument/2006/relationships/audio" Target="../media/audio4.wav"/><Relationship Id="rId9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35.jpg"/><Relationship Id="rId11" Type="http://schemas.openxmlformats.org/officeDocument/2006/relationships/slide" Target="slide3.xml"/><Relationship Id="rId5" Type="http://schemas.openxmlformats.org/officeDocument/2006/relationships/audio" Target="../media/audio5.wav"/><Relationship Id="rId10" Type="http://schemas.microsoft.com/office/2007/relationships/hdphoto" Target="../media/hdphoto16.wdp"/><Relationship Id="rId4" Type="http://schemas.openxmlformats.org/officeDocument/2006/relationships/audio" Target="../media/audio4.wav"/><Relationship Id="rId9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35.jpg"/><Relationship Id="rId11" Type="http://schemas.openxmlformats.org/officeDocument/2006/relationships/slide" Target="slide3.xml"/><Relationship Id="rId5" Type="http://schemas.openxmlformats.org/officeDocument/2006/relationships/audio" Target="../media/audio5.wav"/><Relationship Id="rId10" Type="http://schemas.microsoft.com/office/2007/relationships/hdphoto" Target="../media/hdphoto16.wdp"/><Relationship Id="rId4" Type="http://schemas.openxmlformats.org/officeDocument/2006/relationships/audio" Target="../media/audio4.wav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35.jpg"/><Relationship Id="rId11" Type="http://schemas.openxmlformats.org/officeDocument/2006/relationships/slide" Target="slide3.xml"/><Relationship Id="rId5" Type="http://schemas.openxmlformats.org/officeDocument/2006/relationships/audio" Target="../media/audio5.wav"/><Relationship Id="rId10" Type="http://schemas.microsoft.com/office/2007/relationships/hdphoto" Target="../media/hdphoto16.wdp"/><Relationship Id="rId4" Type="http://schemas.openxmlformats.org/officeDocument/2006/relationships/audio" Target="../media/audio4.wav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35.jpg"/><Relationship Id="rId11" Type="http://schemas.openxmlformats.org/officeDocument/2006/relationships/slide" Target="slide3.xml"/><Relationship Id="rId5" Type="http://schemas.openxmlformats.org/officeDocument/2006/relationships/audio" Target="../media/audio5.wav"/><Relationship Id="rId10" Type="http://schemas.microsoft.com/office/2007/relationships/hdphoto" Target="../media/hdphoto16.wdp"/><Relationship Id="rId4" Type="http://schemas.openxmlformats.org/officeDocument/2006/relationships/audio" Target="../media/audio4.wav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gif"/><Relationship Id="rId18" Type="http://schemas.openxmlformats.org/officeDocument/2006/relationships/image" Target="../media/image23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6.png"/><Relationship Id="rId12" Type="http://schemas.openxmlformats.org/officeDocument/2006/relationships/image" Target="../media/image30.gif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18.xml"/><Relationship Id="rId16" Type="http://schemas.microsoft.com/office/2007/relationships/hdphoto" Target="../media/hdphoto15.wdp"/><Relationship Id="rId20" Type="http://schemas.openxmlformats.org/officeDocument/2006/relationships/audio" Target="../media/audio2.wav"/><Relationship Id="rId1" Type="http://schemas.openxmlformats.org/officeDocument/2006/relationships/tags" Target="../tags/tag10.xml"/><Relationship Id="rId6" Type="http://schemas.openxmlformats.org/officeDocument/2006/relationships/image" Target="../media/image25.jpg"/><Relationship Id="rId11" Type="http://schemas.openxmlformats.org/officeDocument/2006/relationships/image" Target="../media/image29.jpe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10" Type="http://schemas.openxmlformats.org/officeDocument/2006/relationships/image" Target="../media/image21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8.jpeg"/><Relationship Id="rId14" Type="http://schemas.openxmlformats.org/officeDocument/2006/relationships/image" Target="../media/image3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4" r="10354"/>
          <a:stretch/>
        </p:blipFill>
        <p:spPr bwMode="auto">
          <a:xfrm>
            <a:off x="4422848" y="3480054"/>
            <a:ext cx="1735042" cy="3349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3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图片 2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63" y="368300"/>
            <a:ext cx="8329112" cy="3820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8" name="Rectangle 197"/>
          <p:cNvSpPr/>
          <p:nvPr/>
        </p:nvSpPr>
        <p:spPr>
          <a:xfrm>
            <a:off x="4800313" y="1243047"/>
            <a:ext cx="3195105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58303">
              <a:buClr>
                <a:srgbClr val="000000"/>
              </a:buClr>
              <a:defRPr/>
            </a:pPr>
            <a:r>
              <a:rPr lang="en-US" sz="4000" b="1" kern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  <a:cs typeface="Arial"/>
                <a:sym typeface="Arial"/>
              </a:rPr>
              <a:t>Unit 8</a:t>
            </a:r>
            <a:endParaRPr lang="en-US" sz="4400" b="1" kern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206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  <a:cs typeface="Arial"/>
              <a:sym typeface="Arial"/>
            </a:endParaRPr>
          </a:p>
          <a:p>
            <a:pPr algn="ctr" defTabSz="1258303">
              <a:buClr>
                <a:srgbClr val="000000"/>
              </a:buClr>
              <a:defRPr/>
            </a:pPr>
            <a:r>
              <a:rPr lang="en-US" sz="4400" b="1" kern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  <a:cs typeface="Arial"/>
                <a:sym typeface="Arial"/>
              </a:rPr>
              <a:t>My Town</a:t>
            </a:r>
            <a:endParaRPr lang="en-US" sz="4000" b="1" kern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66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  <a:cs typeface="Arial"/>
              <a:sym typeface="Arial"/>
            </a:endParaRPr>
          </a:p>
        </p:txBody>
      </p: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4359252" y="2618555"/>
            <a:ext cx="3914854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667" b="1" kern="0" dirty="0">
                <a:solidFill>
                  <a:srgbClr val="FF0000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latin typeface="Comic Sans MS" panose="030F0702030302020204" pitchFamily="66" charset="0"/>
                <a:cs typeface="Arial"/>
                <a:sym typeface="Arial"/>
              </a:rPr>
              <a:t>Lesson 3 – Task 7,8,9</a:t>
            </a:r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11301B64-8FD2-466D-3F7D-818ECDC33899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9961207" y="5038090"/>
            <a:ext cx="1159052" cy="1616167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852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29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31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  <p:bldLst>
      <p:bldP spid="198" grpId="0"/>
      <p:bldP spid="198" grpId="1"/>
      <p:bldP spid="60" grpId="0"/>
      <p:bldP spid="6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94" y="854841"/>
            <a:ext cx="11177338" cy="591890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8709340"/>
              </p:ext>
            </p:extLst>
          </p:nvPr>
        </p:nvGraphicFramePr>
        <p:xfrm>
          <a:off x="2073357" y="1516093"/>
          <a:ext cx="7942840" cy="45619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14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714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57545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55759C"/>
                          </a:solidFill>
                          <a:latin typeface="Comic Sans MS" panose="030F0702030302020204" pitchFamily="66" charset="0"/>
                        </a:rPr>
                        <a:t>Words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55759C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4433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>
                          <a:latin typeface="Comic Sans MS" panose="030F0702030302020204" pitchFamily="66" charset="0"/>
                        </a:rPr>
                        <a:t>t</a:t>
                      </a:r>
                      <a:r>
                        <a:rPr lang="en-US" sz="6000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ou</a:t>
                      </a:r>
                      <a:r>
                        <a:rPr lang="en-US" sz="6000" dirty="0">
                          <a:latin typeface="Comic Sans MS" panose="030F0702030302020204" pitchFamily="66" charset="0"/>
                        </a:rPr>
                        <a:t>r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191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600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ou</a:t>
                      </a:r>
                      <a:endParaRPr lang="en-US" sz="6000" dirty="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3" b="99636" l="0" r="99277">
                        <a14:foregroundMark x1="46384" y1="31777" x2="46384" y2="317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74" y="3568336"/>
            <a:ext cx="2058153" cy="3252950"/>
          </a:xfrm>
          <a:prstGeom prst="rect">
            <a:avLst/>
          </a:prstGeom>
        </p:spPr>
      </p:pic>
      <p:pic>
        <p:nvPicPr>
          <p:cNvPr id="16" name="Picture 6" descr="Rainbow, Kawaii, Cloud, Rain, Weather, Cartoon, Sk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1352"/>
            <a:ext cx="2346982" cy="117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2647604-089B-4400-B920-6BBFDFED239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4141" y="104864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34061"/>
      </p:ext>
    </p:extLst>
  </p:cSld>
  <p:clrMapOvr>
    <a:masterClrMapping/>
  </p:clrMapOvr>
  <p:transition spd="slow">
    <p:push dir="d"/>
    <p:sndAc>
      <p:stSnd>
        <p:snd r:embed="rId4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lassroom, Desks, Pictures, Room, Education, Tea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con, Shannon, Television, Tube, Tv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406" y="225729"/>
            <a:ext cx="7797851" cy="778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70288" y="2841096"/>
            <a:ext cx="327347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</a:pPr>
            <a:r>
              <a:rPr lang="en-AU" sz="4000" dirty="0">
                <a:solidFill>
                  <a:srgbClr val="7030A0"/>
                </a:solidFill>
                <a:latin typeface="Comic Sans MS" panose="030F0702030302020204" pitchFamily="66" charset="0"/>
              </a:rPr>
              <a:t>https://</a:t>
            </a:r>
            <a:r>
              <a:rPr lang="en-AU" sz="40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www.youtube.com</a:t>
            </a:r>
            <a:r>
              <a:rPr lang="en-AU" sz="4000" dirty="0">
                <a:solidFill>
                  <a:srgbClr val="7030A0"/>
                </a:solidFill>
                <a:latin typeface="Comic Sans MS" panose="030F0702030302020204" pitchFamily="66" charset="0"/>
              </a:rPr>
              <a:t>/</a:t>
            </a:r>
            <a:r>
              <a:rPr lang="en-AU" sz="40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watch?v</a:t>
            </a:r>
            <a:r>
              <a:rPr lang="en-AU" sz="4000" dirty="0">
                <a:solidFill>
                  <a:srgbClr val="7030A0"/>
                </a:solidFill>
                <a:latin typeface="Comic Sans MS" panose="030F0702030302020204" pitchFamily="66" charset="0"/>
              </a:rPr>
              <a:t>=</a:t>
            </a:r>
            <a:r>
              <a:rPr lang="en-AU" sz="40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nHSqluHrD</a:t>
            </a:r>
            <a:r>
              <a:rPr lang="en-AU" sz="4000" dirty="0">
                <a:solidFill>
                  <a:srgbClr val="7030A0"/>
                </a:solidFill>
                <a:latin typeface="Comic Sans MS" panose="030F0702030302020204" pitchFamily="66" charset="0"/>
              </a:rPr>
              <a:t>-U</a:t>
            </a:r>
            <a:endParaRPr lang="en-US" sz="4000" kern="0" dirty="0">
              <a:solidFill>
                <a:srgbClr val="7030A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704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magic-chime-06.wav"/>
          </p:stSnd>
        </p:sndAc>
      </p:transition>
    </mc:Choice>
    <mc:Fallback xmlns="">
      <p:transition spd="slow">
        <p:split orient="vert"/>
        <p:sndAc>
          <p:stSnd>
            <p:snd r:embed="rId9" name="magic-chime-06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94" y="854841"/>
            <a:ext cx="11177338" cy="591890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8661523"/>
              </p:ext>
            </p:extLst>
          </p:nvPr>
        </p:nvGraphicFramePr>
        <p:xfrm>
          <a:off x="2167487" y="1844409"/>
          <a:ext cx="8041314" cy="40018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06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706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44399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55759C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55759C"/>
                          </a:solidFill>
                          <a:latin typeface="Comic Sans MS" panose="030F0702030302020204" pitchFamily="66" charset="0"/>
                        </a:rPr>
                        <a:t>Words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9363">
                <a:tc rowSpan="4">
                  <a:txBody>
                    <a:bodyPr/>
                    <a:lstStyle/>
                    <a:p>
                      <a:pPr marL="0" marR="0" indent="0" algn="ctr" defTabSz="12191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600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ou</a:t>
                      </a:r>
                      <a:endParaRPr lang="en-US" sz="6000" dirty="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191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000" b="1" dirty="0">
                        <a:solidFill>
                          <a:srgbClr val="D73867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9363">
                <a:tc vMerge="1">
                  <a:txBody>
                    <a:bodyPr/>
                    <a:lstStyle/>
                    <a:p>
                      <a:pPr algn="ctr"/>
                      <a:endParaRPr lang="en-US" sz="4000" dirty="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191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0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9363">
                <a:tc vMerge="1">
                  <a:txBody>
                    <a:bodyPr/>
                    <a:lstStyle/>
                    <a:p>
                      <a:pPr algn="ctr"/>
                      <a:endParaRPr lang="en-US" sz="4000" dirty="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191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0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9363">
                <a:tc vMerge="1">
                  <a:txBody>
                    <a:bodyPr/>
                    <a:lstStyle/>
                    <a:p>
                      <a:pPr algn="ctr"/>
                      <a:endParaRPr lang="en-US" sz="4000" dirty="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191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0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3" b="99636" l="0" r="99277">
                        <a14:foregroundMark x1="46384" y1="31777" x2="46384" y2="317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74" y="3568336"/>
            <a:ext cx="2058153" cy="32529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735034" y="3014338"/>
            <a:ext cx="18628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40">
              <a:defRPr/>
            </a:pPr>
            <a:r>
              <a:rPr lang="en-US" sz="3000" b="1" dirty="0">
                <a:solidFill>
                  <a:prstClr val="black"/>
                </a:solidFill>
                <a:latin typeface="Comic Sans MS" panose="030F0702030302020204" pitchFamily="66" charset="0"/>
              </a:rPr>
              <a:t>d</a:t>
            </a:r>
            <a:r>
              <a:rPr lang="en-US" sz="3000" b="1" dirty="0">
                <a:solidFill>
                  <a:srgbClr val="D73867"/>
                </a:solidFill>
                <a:latin typeface="Comic Sans MS" panose="030F0702030302020204" pitchFamily="66" charset="0"/>
              </a:rPr>
              <a:t>ou</a:t>
            </a:r>
            <a:r>
              <a:rPr lang="en-US" sz="3000" b="1" dirty="0">
                <a:solidFill>
                  <a:prstClr val="black"/>
                </a:solidFill>
                <a:latin typeface="Comic Sans MS" panose="030F0702030302020204" pitchFamily="66" charset="0"/>
              </a:rPr>
              <a:t>r</a:t>
            </a:r>
            <a:endParaRPr lang="en-US" sz="3000" b="1" dirty="0">
              <a:solidFill>
                <a:srgbClr val="D73867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35033" y="3761929"/>
            <a:ext cx="18628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40">
              <a:defRPr/>
            </a:pPr>
            <a:r>
              <a:rPr lang="en-US" sz="3000" b="1" dirty="0">
                <a:solidFill>
                  <a:prstClr val="black"/>
                </a:solidFill>
                <a:latin typeface="Comic Sans MS" panose="030F0702030302020204" pitchFamily="66" charset="0"/>
              </a:rPr>
              <a:t>j</a:t>
            </a:r>
            <a:r>
              <a:rPr lang="en-US" sz="3000" b="1" dirty="0">
                <a:solidFill>
                  <a:srgbClr val="D73867"/>
                </a:solidFill>
                <a:latin typeface="Comic Sans MS" panose="030F0702030302020204" pitchFamily="66" charset="0"/>
              </a:rPr>
              <a:t>ou</a:t>
            </a:r>
            <a:r>
              <a:rPr lang="en-US" sz="3000" b="1" dirty="0">
                <a:solidFill>
                  <a:prstClr val="black"/>
                </a:solidFill>
                <a:latin typeface="Comic Sans MS" panose="030F0702030302020204" pitchFamily="66" charset="0"/>
              </a:rPr>
              <a:t>rney</a:t>
            </a:r>
            <a:endParaRPr lang="en-US" sz="3000" b="1" dirty="0">
              <a:solidFill>
                <a:srgbClr val="D73867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35032" y="4478071"/>
            <a:ext cx="2604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40">
              <a:defRPr/>
            </a:pPr>
            <a:r>
              <a:rPr lang="en-US" sz="3000" b="1" dirty="0">
                <a:latin typeface="Comic Sans MS" panose="030F0702030302020204" pitchFamily="66" charset="0"/>
              </a:rPr>
              <a:t>t</a:t>
            </a:r>
            <a:r>
              <a:rPr lang="en-US" sz="3000" b="1" dirty="0">
                <a:solidFill>
                  <a:srgbClr val="D73867"/>
                </a:solidFill>
                <a:latin typeface="Comic Sans MS" panose="030F0702030302020204" pitchFamily="66" charset="0"/>
              </a:rPr>
              <a:t>ou</a:t>
            </a:r>
            <a:r>
              <a:rPr lang="en-US" sz="3000" b="1" dirty="0">
                <a:latin typeface="Comic Sans MS" panose="030F0702030302020204" pitchFamily="66" charset="0"/>
              </a:rPr>
              <a:t>rnament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35031" y="5185519"/>
            <a:ext cx="18628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40">
              <a:defRPr/>
            </a:pPr>
            <a:r>
              <a:rPr lang="en-US" sz="3000" b="1" dirty="0">
                <a:latin typeface="Comic Sans MS" panose="030F0702030302020204" pitchFamily="66" charset="0"/>
              </a:rPr>
              <a:t>t</a:t>
            </a:r>
            <a:r>
              <a:rPr lang="en-US" sz="3000" b="1" dirty="0">
                <a:solidFill>
                  <a:srgbClr val="D73867"/>
                </a:solidFill>
                <a:latin typeface="Comic Sans MS" panose="030F0702030302020204" pitchFamily="66" charset="0"/>
              </a:rPr>
              <a:t>ou</a:t>
            </a:r>
            <a:r>
              <a:rPr lang="en-US" sz="3000" b="1" dirty="0">
                <a:latin typeface="Comic Sans MS" panose="030F0702030302020204" pitchFamily="66" charset="0"/>
              </a:rPr>
              <a:t>rist</a:t>
            </a:r>
          </a:p>
        </p:txBody>
      </p:sp>
      <p:pic>
        <p:nvPicPr>
          <p:cNvPr id="16" name="Picture 6" descr="Rainbow, Kawaii, Cloud, Rain, Weather, Cartoon, Sk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1352"/>
            <a:ext cx="2346982" cy="117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2647604-089B-4400-B920-6BBFDFED239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4141" y="104864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3575432"/>
      </p:ext>
    </p:extLst>
  </p:cSld>
  <p:clrMapOvr>
    <a:masterClrMapping/>
  </p:clrMapOvr>
  <p:transition spd="slow">
    <p:push dir="d"/>
    <p:sndAc>
      <p:stSnd>
        <p:snd r:embed="rId4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94" y="854841"/>
            <a:ext cx="11177338" cy="591890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1506322"/>
              </p:ext>
            </p:extLst>
          </p:nvPr>
        </p:nvGraphicFramePr>
        <p:xfrm>
          <a:off x="2073357" y="1516093"/>
          <a:ext cx="7942840" cy="45619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14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714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57545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55759C"/>
                          </a:solidFill>
                          <a:latin typeface="Comic Sans MS" panose="030F0702030302020204" pitchFamily="66" charset="0"/>
                        </a:rPr>
                        <a:t>Words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55759C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4433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</a:rPr>
                        <a:t>th</a:t>
                      </a:r>
                      <a:r>
                        <a:rPr lang="en-US" sz="6000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ea</a:t>
                      </a:r>
                      <a:r>
                        <a:rPr lang="en-US" sz="600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</a:rPr>
                        <a:t>ter</a:t>
                      </a:r>
                      <a:endParaRPr lang="en-US" sz="6000" dirty="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191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ea</a:t>
                      </a:r>
                      <a:endParaRPr lang="en-US" sz="6000" dirty="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3" b="99636" l="0" r="99277">
                        <a14:foregroundMark x1="46384" y1="31777" x2="46384" y2="317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74" y="3568336"/>
            <a:ext cx="2058153" cy="3252950"/>
          </a:xfrm>
          <a:prstGeom prst="rect">
            <a:avLst/>
          </a:prstGeom>
        </p:spPr>
      </p:pic>
      <p:pic>
        <p:nvPicPr>
          <p:cNvPr id="16" name="Picture 6" descr="Rainbow, Kawaii, Cloud, Rain, Weather, Cartoon, Sk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1352"/>
            <a:ext cx="2346982" cy="117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2647604-089B-4400-B920-6BBFDFED239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4141" y="104864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7507998"/>
      </p:ext>
    </p:extLst>
  </p:cSld>
  <p:clrMapOvr>
    <a:masterClrMapping/>
  </p:clrMapOvr>
  <p:transition spd="slow">
    <p:push dir="d"/>
    <p:sndAc>
      <p:stSnd>
        <p:snd r:embed="rId4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lassroom, Desks, Pictures, Room, Education, Tea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con, Shannon, Television, Tube, Tv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074" y="341924"/>
            <a:ext cx="7797851" cy="778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92629"/>
            <a:ext cx="1564144" cy="74997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440840" y="3495900"/>
            <a:ext cx="442996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</a:pPr>
            <a:r>
              <a:rPr lang="en-AU" sz="30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https://</a:t>
            </a:r>
            <a:r>
              <a:rPr lang="en-AU" sz="3000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www.youtube.com</a:t>
            </a:r>
            <a:r>
              <a:rPr lang="en-AU" sz="30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/</a:t>
            </a:r>
            <a:r>
              <a:rPr lang="en-AU" sz="3000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watch?v</a:t>
            </a:r>
            <a:r>
              <a:rPr lang="en-AU" sz="30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=</a:t>
            </a:r>
            <a:r>
              <a:rPr lang="en-AU" sz="3000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vC0h4S0YPJc</a:t>
            </a:r>
            <a:endParaRPr lang="en-US" sz="3000" kern="0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07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magic-chime-06.wav"/>
          </p:stSnd>
        </p:sndAc>
      </p:transition>
    </mc:Choice>
    <mc:Fallback xmlns="">
      <p:transition spd="slow">
        <p:split orient="vert"/>
        <p:sndAc>
          <p:stSnd>
            <p:snd r:embed="rId9" name="magic-chime-06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94" y="854841"/>
            <a:ext cx="11177338" cy="591890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9154568"/>
              </p:ext>
            </p:extLst>
          </p:nvPr>
        </p:nvGraphicFramePr>
        <p:xfrm>
          <a:off x="2167487" y="1844409"/>
          <a:ext cx="8041314" cy="40018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06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706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44399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55759C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55759C"/>
                          </a:solidFill>
                          <a:latin typeface="Comic Sans MS" panose="030F0702030302020204" pitchFamily="66" charset="0"/>
                        </a:rPr>
                        <a:t>Words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9363">
                <a:tc rowSpan="4">
                  <a:txBody>
                    <a:bodyPr/>
                    <a:lstStyle/>
                    <a:p>
                      <a:pPr marL="0" marR="0" indent="0" algn="ctr" defTabSz="12191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ea</a:t>
                      </a:r>
                      <a:endParaRPr lang="en-US" sz="6000" dirty="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191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000" b="1" dirty="0">
                        <a:solidFill>
                          <a:srgbClr val="D73867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9363">
                <a:tc vMerge="1">
                  <a:txBody>
                    <a:bodyPr/>
                    <a:lstStyle/>
                    <a:p>
                      <a:pPr algn="ctr"/>
                      <a:endParaRPr lang="en-US" sz="4000" dirty="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191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0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9363">
                <a:tc vMerge="1">
                  <a:txBody>
                    <a:bodyPr/>
                    <a:lstStyle/>
                    <a:p>
                      <a:pPr algn="ctr"/>
                      <a:endParaRPr lang="en-US" sz="4000" dirty="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191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0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9363">
                <a:tc vMerge="1">
                  <a:txBody>
                    <a:bodyPr/>
                    <a:lstStyle/>
                    <a:p>
                      <a:pPr algn="ctr"/>
                      <a:endParaRPr lang="en-US" sz="4000" dirty="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191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0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3" b="99636" l="0" r="99277">
                        <a14:foregroundMark x1="46384" y1="31777" x2="46384" y2="317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74" y="3568336"/>
            <a:ext cx="2058153" cy="32529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735034" y="3014338"/>
            <a:ext cx="18628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40">
              <a:defRPr/>
            </a:pPr>
            <a:r>
              <a:rPr lang="en-US" sz="3000" b="1" dirty="0">
                <a:solidFill>
                  <a:srgbClr val="D73867"/>
                </a:solidFill>
                <a:latin typeface="Comic Sans MS" panose="030F0702030302020204" pitchFamily="66" charset="0"/>
              </a:rPr>
              <a:t>ea</a:t>
            </a:r>
            <a:r>
              <a:rPr lang="en-US" sz="3000" b="1" dirty="0">
                <a:solidFill>
                  <a:prstClr val="black"/>
                </a:solidFill>
                <a:latin typeface="Comic Sans MS" panose="030F0702030302020204" pitchFamily="66" charset="0"/>
              </a:rPr>
              <a:t>r</a:t>
            </a:r>
            <a:endParaRPr lang="en-US" sz="3000" b="1" dirty="0">
              <a:solidFill>
                <a:srgbClr val="D73867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35033" y="3761929"/>
            <a:ext cx="18628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40">
              <a:defRPr/>
            </a:pPr>
            <a:r>
              <a:rPr lang="en-US" sz="3000" b="1" dirty="0">
                <a:solidFill>
                  <a:prstClr val="black"/>
                </a:solidFill>
                <a:latin typeface="Comic Sans MS" panose="030F0702030302020204" pitchFamily="66" charset="0"/>
              </a:rPr>
              <a:t>t</a:t>
            </a:r>
            <a:r>
              <a:rPr lang="en-US" sz="3000" b="1" dirty="0">
                <a:solidFill>
                  <a:srgbClr val="D73867"/>
                </a:solidFill>
                <a:latin typeface="Comic Sans MS" panose="030F0702030302020204" pitchFamily="66" charset="0"/>
              </a:rPr>
              <a:t>ea</a:t>
            </a:r>
            <a:r>
              <a:rPr lang="en-US" sz="3000" b="1" dirty="0">
                <a:solidFill>
                  <a:prstClr val="black"/>
                </a:solidFill>
                <a:latin typeface="Comic Sans MS" panose="030F0702030302020204" pitchFamily="66" charset="0"/>
              </a:rPr>
              <a:t>r</a:t>
            </a:r>
            <a:endParaRPr lang="en-US" sz="3000" b="1" dirty="0">
              <a:solidFill>
                <a:srgbClr val="D73867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64334" y="4473724"/>
            <a:ext cx="2604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40">
              <a:defRPr/>
            </a:pPr>
            <a:r>
              <a:rPr lang="en-US" sz="3000" b="1" dirty="0">
                <a:latin typeface="Comic Sans MS" panose="030F0702030302020204" pitchFamily="66" charset="0"/>
              </a:rPr>
              <a:t>b</a:t>
            </a:r>
            <a:r>
              <a:rPr lang="en-US" sz="3000" b="1" dirty="0">
                <a:solidFill>
                  <a:srgbClr val="D73867"/>
                </a:solidFill>
                <a:latin typeface="Comic Sans MS" panose="030F0702030302020204" pitchFamily="66" charset="0"/>
              </a:rPr>
              <a:t>ea</a:t>
            </a:r>
            <a:r>
              <a:rPr lang="en-US" sz="3000" b="1" dirty="0">
                <a:latin typeface="Comic Sans MS" panose="030F0702030302020204" pitchFamily="66" charset="0"/>
              </a:rPr>
              <a:t>rd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35031" y="5185519"/>
            <a:ext cx="18628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40">
              <a:defRPr/>
            </a:pPr>
            <a:r>
              <a:rPr lang="en-US" sz="3000" b="1" dirty="0">
                <a:latin typeface="Comic Sans MS" panose="030F0702030302020204" pitchFamily="66" charset="0"/>
              </a:rPr>
              <a:t>f</a:t>
            </a:r>
            <a:r>
              <a:rPr lang="en-US" sz="3000" b="1" dirty="0">
                <a:solidFill>
                  <a:srgbClr val="D73867"/>
                </a:solidFill>
                <a:latin typeface="Comic Sans MS" panose="030F0702030302020204" pitchFamily="66" charset="0"/>
              </a:rPr>
              <a:t>ea</a:t>
            </a:r>
            <a:r>
              <a:rPr lang="en-US" sz="3000" b="1" dirty="0">
                <a:latin typeface="Comic Sans MS" panose="030F0702030302020204" pitchFamily="66" charset="0"/>
              </a:rPr>
              <a:t>r</a:t>
            </a:r>
          </a:p>
        </p:txBody>
      </p:sp>
      <p:pic>
        <p:nvPicPr>
          <p:cNvPr id="16" name="Picture 6" descr="Rainbow, Kawaii, Cloud, Rain, Weather, Cartoon, Sk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1352"/>
            <a:ext cx="2346982" cy="117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2647604-089B-4400-B920-6BBFDFED239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4141" y="104864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8003233"/>
      </p:ext>
    </p:extLst>
  </p:cSld>
  <p:clrMapOvr>
    <a:masterClrMapping/>
  </p:clrMapOvr>
  <p:transition spd="slow">
    <p:push dir="d"/>
    <p:sndAc>
      <p:stSnd>
        <p:snd r:embed="rId4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Terminator 2"/>
          <p:cNvSpPr/>
          <p:nvPr/>
        </p:nvSpPr>
        <p:spPr>
          <a:xfrm>
            <a:off x="277462" y="847489"/>
            <a:ext cx="6879421" cy="875764"/>
          </a:xfrm>
          <a:prstGeom prst="flowChartTerminator">
            <a:avLst/>
          </a:prstGeom>
          <a:solidFill>
            <a:srgbClr val="FFFF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rgbClr val="3869F5"/>
                </a:solidFill>
                <a:latin typeface="Comic Sans MS" panose="030F0702030302020204" pitchFamily="66" charset="0"/>
              </a:rPr>
              <a:t>  </a:t>
            </a:r>
            <a:r>
              <a:rPr lang="en-US" sz="3000" b="1">
                <a:solidFill>
                  <a:srgbClr val="3869F5"/>
                </a:solidFill>
                <a:latin typeface="Comic Sans MS" panose="030F0702030302020204" pitchFamily="66" charset="0"/>
              </a:rPr>
              <a:t>Task 7. </a:t>
            </a:r>
            <a:r>
              <a:rPr lang="en-US" sz="3000" b="1" dirty="0">
                <a:solidFill>
                  <a:srgbClr val="3869F5"/>
                </a:solidFill>
                <a:latin typeface="Comic Sans MS" panose="030F0702030302020204" pitchFamily="66" charset="0"/>
              </a:rPr>
              <a:t>Listen and repeat.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647604-089B-4400-B920-6BBFDFED239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303421" y="1593307"/>
            <a:ext cx="5331655" cy="4732998"/>
            <a:chOff x="6384103" y="1754672"/>
            <a:chExt cx="5331655" cy="4732998"/>
          </a:xfrm>
        </p:grpSpPr>
        <p:sp>
          <p:nvSpPr>
            <p:cNvPr id="6" name="Rectangle 5"/>
            <p:cNvSpPr/>
            <p:nvPr/>
          </p:nvSpPr>
          <p:spPr>
            <a:xfrm rot="303025">
              <a:off x="6384103" y="2381121"/>
              <a:ext cx="5331655" cy="4106549"/>
            </a:xfrm>
            <a:prstGeom prst="rect">
              <a:avLst/>
            </a:prstGeom>
            <a:solidFill>
              <a:srgbClr val="6367B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35" t="17185" r="52353" b="30747"/>
            <a:stretch/>
          </p:blipFill>
          <p:spPr>
            <a:xfrm>
              <a:off x="9049930" y="1754672"/>
              <a:ext cx="814648" cy="84789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7635" y="2538149"/>
            <a:ext cx="4689473" cy="28569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319069">
            <a:off x="6505416" y="2559379"/>
            <a:ext cx="4945235" cy="3371850"/>
          </a:xfrm>
          <a:prstGeom prst="rect">
            <a:avLst/>
          </a:prstGeom>
        </p:spPr>
      </p:pic>
      <p:pic>
        <p:nvPicPr>
          <p:cNvPr id="8" name="8.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>
            <a:biLevel thresh="75000"/>
          </a:blip>
          <a:stretch>
            <a:fillRect/>
          </a:stretch>
        </p:blipFill>
        <p:spPr>
          <a:xfrm>
            <a:off x="6055006" y="957033"/>
            <a:ext cx="609600" cy="609600"/>
          </a:xfrm>
          <a:prstGeom prst="rect">
            <a:avLst/>
          </a:prstGeom>
        </p:spPr>
      </p:pic>
      <p:pic>
        <p:nvPicPr>
          <p:cNvPr id="10" name="8.12">
            <a:hlinkClick r:id="" action="ppaction://media"/>
            <a:extLst>
              <a:ext uri="{FF2B5EF4-FFF2-40B4-BE49-F238E27FC236}">
                <a16:creationId xmlns:a16="http://schemas.microsoft.com/office/drawing/2014/main" id="{B54A49A5-66AA-41CB-858B-DD350F284A2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5751" end="17253.9166"/>
                </p14:media>
              </p:ext>
            </p:extLst>
          </p:nvPr>
        </p:nvPicPr>
        <p:blipFill>
          <a:blip r:embed="rId13">
            <a:biLevel thresh="75000"/>
          </a:blip>
          <a:stretch>
            <a:fillRect/>
          </a:stretch>
        </p:blipFill>
        <p:spPr>
          <a:xfrm>
            <a:off x="2501516" y="2683052"/>
            <a:ext cx="379907" cy="379907"/>
          </a:xfrm>
          <a:prstGeom prst="rect">
            <a:avLst/>
          </a:prstGeom>
        </p:spPr>
      </p:pic>
      <p:pic>
        <p:nvPicPr>
          <p:cNvPr id="11" name="8.12">
            <a:hlinkClick r:id="" action="ppaction://media"/>
            <a:extLst>
              <a:ext uri="{FF2B5EF4-FFF2-40B4-BE49-F238E27FC236}">
                <a16:creationId xmlns:a16="http://schemas.microsoft.com/office/drawing/2014/main" id="{8B403C6C-7BAA-47D2-8D10-53872EAE567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10218" end="12526.9166"/>
                </p14:media>
              </p:ext>
            </p:extLst>
          </p:nvPr>
        </p:nvPicPr>
        <p:blipFill>
          <a:blip r:embed="rId13">
            <a:biLevel thresh="75000"/>
          </a:blip>
          <a:stretch>
            <a:fillRect/>
          </a:stretch>
        </p:blipFill>
        <p:spPr>
          <a:xfrm>
            <a:off x="3032464" y="3345814"/>
            <a:ext cx="379907" cy="379907"/>
          </a:xfrm>
          <a:prstGeom prst="rect">
            <a:avLst/>
          </a:prstGeom>
        </p:spPr>
      </p:pic>
      <p:pic>
        <p:nvPicPr>
          <p:cNvPr id="13" name="8.12">
            <a:hlinkClick r:id="" action="ppaction://media"/>
            <a:extLst>
              <a:ext uri="{FF2B5EF4-FFF2-40B4-BE49-F238E27FC236}">
                <a16:creationId xmlns:a16="http://schemas.microsoft.com/office/drawing/2014/main" id="{EF98C456-6B50-448E-B604-5A94FD66F38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14904" end="7790.9166"/>
                </p14:media>
              </p:ext>
            </p:extLst>
          </p:nvPr>
        </p:nvPicPr>
        <p:blipFill>
          <a:blip r:embed="rId13">
            <a:biLevel thresh="75000"/>
          </a:blip>
          <a:stretch>
            <a:fillRect/>
          </a:stretch>
        </p:blipFill>
        <p:spPr>
          <a:xfrm>
            <a:off x="5832195" y="4055350"/>
            <a:ext cx="379907" cy="379907"/>
          </a:xfrm>
          <a:prstGeom prst="rect">
            <a:avLst/>
          </a:prstGeom>
        </p:spPr>
      </p:pic>
      <p:pic>
        <p:nvPicPr>
          <p:cNvPr id="14" name="8.12">
            <a:hlinkClick r:id="" action="ppaction://media"/>
            <a:extLst>
              <a:ext uri="{FF2B5EF4-FFF2-40B4-BE49-F238E27FC236}">
                <a16:creationId xmlns:a16="http://schemas.microsoft.com/office/drawing/2014/main" id="{329EB510-FB56-4F40-AC18-7CC078A1AC8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18682" end="3967.9166"/>
                </p14:media>
              </p:ext>
            </p:extLst>
          </p:nvPr>
        </p:nvPicPr>
        <p:blipFill>
          <a:blip r:embed="rId13">
            <a:biLevel thresh="75000"/>
          </a:blip>
          <a:stretch>
            <a:fillRect/>
          </a:stretch>
        </p:blipFill>
        <p:spPr>
          <a:xfrm>
            <a:off x="5832195" y="4857743"/>
            <a:ext cx="379907" cy="3799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8795733"/>
      </p:ext>
    </p:extLst>
  </p:cSld>
  <p:clrMapOvr>
    <a:masterClrMapping/>
  </p:clrMapOvr>
  <p:transition spd="slow">
    <p:push dir="r"/>
    <p:sndAc>
      <p:stSnd>
        <p:snd r:embed="rId7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0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6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71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76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2815">
            <a:off x="4046845" y="2226104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3 Practice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97269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Terminator 2"/>
          <p:cNvSpPr/>
          <p:nvPr/>
        </p:nvSpPr>
        <p:spPr>
          <a:xfrm>
            <a:off x="228404" y="436224"/>
            <a:ext cx="6712565" cy="875764"/>
          </a:xfrm>
          <a:prstGeom prst="flowChartTerminator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1"/>
                </a:solidFill>
                <a:latin typeface="Comic Sans MS" panose="030F0702030302020204" pitchFamily="66" charset="0"/>
              </a:rPr>
              <a:t>  </a:t>
            </a:r>
            <a:r>
              <a:rPr lang="en-US" sz="3000" b="1">
                <a:solidFill>
                  <a:schemeClr val="tx1"/>
                </a:solidFill>
                <a:latin typeface="Comic Sans MS" panose="030F0702030302020204" pitchFamily="66" charset="0"/>
              </a:rPr>
              <a:t>Task 8. </a:t>
            </a:r>
            <a:r>
              <a:rPr lang="en-US" sz="3000" b="1" dirty="0">
                <a:solidFill>
                  <a:schemeClr val="tx1"/>
                </a:solidFill>
                <a:latin typeface="Comic Sans MS" panose="030F0702030302020204" pitchFamily="66" charset="0"/>
              </a:rPr>
              <a:t>Listen and chant.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647604-089B-4400-B920-6BBFDFED239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3221" y="1679600"/>
            <a:ext cx="4862967" cy="493327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4" name="8.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>
            <a:biLevel thresh="75000"/>
          </a:blip>
          <a:stretch>
            <a:fillRect/>
          </a:stretch>
        </p:blipFill>
        <p:spPr>
          <a:xfrm>
            <a:off x="5780923" y="569977"/>
            <a:ext cx="609600" cy="609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flipH="1">
            <a:off x="4393406" y="1452882"/>
            <a:ext cx="5095126" cy="730729"/>
          </a:xfrm>
          <a:prstGeom prst="rect">
            <a:avLst/>
          </a:prstGeom>
          <a:solidFill>
            <a:schemeClr val="bg1"/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AU" sz="3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sym typeface="Arial"/>
              </a:rPr>
              <a:t>Let’s listen and find!</a:t>
            </a:r>
            <a:endParaRPr lang="en-US" sz="3600" kern="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613165" y="1970366"/>
            <a:ext cx="4681070" cy="4179150"/>
            <a:chOff x="6384103" y="1754672"/>
            <a:chExt cx="5331655" cy="4732998"/>
          </a:xfrm>
        </p:grpSpPr>
        <p:sp>
          <p:nvSpPr>
            <p:cNvPr id="9" name="Rectangle 8"/>
            <p:cNvSpPr/>
            <p:nvPr/>
          </p:nvSpPr>
          <p:spPr>
            <a:xfrm rot="303025">
              <a:off x="6384103" y="2381121"/>
              <a:ext cx="5331655" cy="410654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35" t="17185" r="52353" b="30747"/>
            <a:stretch/>
          </p:blipFill>
          <p:spPr>
            <a:xfrm>
              <a:off x="9049930" y="1754672"/>
              <a:ext cx="814648" cy="847898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304698">
            <a:off x="6849692" y="2819941"/>
            <a:ext cx="4208013" cy="300006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5" name="Rectangle 24"/>
          <p:cNvSpPr/>
          <p:nvPr/>
        </p:nvSpPr>
        <p:spPr>
          <a:xfrm>
            <a:off x="1190445" y="1679600"/>
            <a:ext cx="2536166" cy="512494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567503" y="2245124"/>
            <a:ext cx="796799" cy="512494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2447905" y="2825066"/>
            <a:ext cx="796799" cy="512494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238206" y="4146235"/>
            <a:ext cx="4023907" cy="512494"/>
          </a:xfrm>
          <a:prstGeom prst="rect">
            <a:avLst/>
          </a:prstGeom>
          <a:solidFill>
            <a:srgbClr val="92D05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2846305" y="4770094"/>
            <a:ext cx="1225364" cy="512494"/>
          </a:xfrm>
          <a:prstGeom prst="rect">
            <a:avLst/>
          </a:prstGeom>
          <a:solidFill>
            <a:srgbClr val="92D05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2447905" y="5393953"/>
            <a:ext cx="796799" cy="512494"/>
          </a:xfrm>
          <a:prstGeom prst="rect">
            <a:avLst/>
          </a:prstGeom>
          <a:solidFill>
            <a:srgbClr val="92D05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5421036"/>
      </p:ext>
    </p:extLst>
  </p:cSld>
  <p:clrMapOvr>
    <a:masterClrMapping/>
  </p:clrMapOvr>
  <p:transition spd="slow">
    <p:push dir="r"/>
    <p:sndAc>
      <p:stSnd>
        <p:snd r:embed="rId6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06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Terminator 2"/>
          <p:cNvSpPr/>
          <p:nvPr/>
        </p:nvSpPr>
        <p:spPr>
          <a:xfrm>
            <a:off x="228404" y="436224"/>
            <a:ext cx="6712565" cy="875764"/>
          </a:xfrm>
          <a:prstGeom prst="flowChartTerminator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1"/>
                </a:solidFill>
                <a:latin typeface="Comic Sans MS" panose="030F0702030302020204" pitchFamily="66" charset="0"/>
              </a:rPr>
              <a:t>  </a:t>
            </a:r>
            <a:r>
              <a:rPr lang="en-US" sz="3000" b="1">
                <a:solidFill>
                  <a:schemeClr val="tx1"/>
                </a:solidFill>
                <a:latin typeface="Comic Sans MS" panose="030F0702030302020204" pitchFamily="66" charset="0"/>
              </a:rPr>
              <a:t>Task 8. </a:t>
            </a:r>
            <a:r>
              <a:rPr lang="en-US" sz="3000" b="1" dirty="0">
                <a:solidFill>
                  <a:schemeClr val="tx1"/>
                </a:solidFill>
                <a:latin typeface="Comic Sans MS" panose="030F0702030302020204" pitchFamily="66" charset="0"/>
              </a:rPr>
              <a:t>Listen and chant.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647604-089B-4400-B920-6BBFDFED239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3221" y="1679600"/>
            <a:ext cx="4862967" cy="493327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4" name="8.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>
            <a:biLevel thresh="75000"/>
          </a:blip>
          <a:stretch>
            <a:fillRect/>
          </a:stretch>
        </p:blipFill>
        <p:spPr>
          <a:xfrm>
            <a:off x="5780923" y="569977"/>
            <a:ext cx="609600" cy="6096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053412" y="1445741"/>
            <a:ext cx="5240823" cy="4703775"/>
            <a:chOff x="6384103" y="1754672"/>
            <a:chExt cx="5331655" cy="4732998"/>
          </a:xfrm>
        </p:grpSpPr>
        <p:sp>
          <p:nvSpPr>
            <p:cNvPr id="9" name="Rectangle 8"/>
            <p:cNvSpPr/>
            <p:nvPr/>
          </p:nvSpPr>
          <p:spPr>
            <a:xfrm rot="303025">
              <a:off x="6384103" y="2381121"/>
              <a:ext cx="5331655" cy="410654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35" t="17185" r="52353" b="30747"/>
            <a:stretch/>
          </p:blipFill>
          <p:spPr>
            <a:xfrm>
              <a:off x="9049930" y="1754672"/>
              <a:ext cx="814648" cy="847898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304698">
            <a:off x="6339149" y="2420691"/>
            <a:ext cx="4736261" cy="337667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5" name="Rectangle 24"/>
          <p:cNvSpPr/>
          <p:nvPr/>
        </p:nvSpPr>
        <p:spPr>
          <a:xfrm>
            <a:off x="1190445" y="1679600"/>
            <a:ext cx="2536166" cy="512494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567503" y="2245124"/>
            <a:ext cx="796799" cy="512494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2447905" y="2825066"/>
            <a:ext cx="796799" cy="512494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238206" y="4146235"/>
            <a:ext cx="4023907" cy="512494"/>
          </a:xfrm>
          <a:prstGeom prst="rect">
            <a:avLst/>
          </a:prstGeom>
          <a:solidFill>
            <a:srgbClr val="92D05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2846305" y="4770094"/>
            <a:ext cx="1225364" cy="512494"/>
          </a:xfrm>
          <a:prstGeom prst="rect">
            <a:avLst/>
          </a:prstGeom>
          <a:solidFill>
            <a:srgbClr val="92D05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2447905" y="5393953"/>
            <a:ext cx="796799" cy="512494"/>
          </a:xfrm>
          <a:prstGeom prst="rect">
            <a:avLst/>
          </a:prstGeom>
          <a:solidFill>
            <a:srgbClr val="92D05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4950473"/>
      </p:ext>
    </p:extLst>
  </p:cSld>
  <p:clrMapOvr>
    <a:masterClrMapping/>
  </p:clrMapOvr>
  <p:transition spd="slow">
    <p:push dir="r"/>
    <p:sndAc>
      <p:stSnd>
        <p:snd r:embed="rId6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2815">
            <a:off x="4046845" y="2226104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1 Warm-up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3691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2935" y="1624973"/>
            <a:ext cx="6490680" cy="174798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 rot="21082078">
            <a:off x="907670" y="3027909"/>
            <a:ext cx="4295475" cy="3527721"/>
            <a:chOff x="6384103" y="1699937"/>
            <a:chExt cx="5331655" cy="4787733"/>
          </a:xfrm>
        </p:grpSpPr>
        <p:sp>
          <p:nvSpPr>
            <p:cNvPr id="9" name="Rectangle 8"/>
            <p:cNvSpPr/>
            <p:nvPr/>
          </p:nvSpPr>
          <p:spPr>
            <a:xfrm rot="303025">
              <a:off x="6384103" y="2381121"/>
              <a:ext cx="5331655" cy="4106549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35" t="17185" r="52353" b="30747"/>
            <a:stretch/>
          </p:blipFill>
          <p:spPr>
            <a:xfrm rot="1035844" flipH="1">
              <a:off x="8291309" y="1699937"/>
              <a:ext cx="814648" cy="847899"/>
            </a:xfrm>
            <a:prstGeom prst="rect">
              <a:avLst/>
            </a:prstGeom>
          </p:spPr>
        </p:pic>
      </p:grpSp>
      <p:sp>
        <p:nvSpPr>
          <p:cNvPr id="3" name="Flowchart: Terminator 2"/>
          <p:cNvSpPr/>
          <p:nvPr/>
        </p:nvSpPr>
        <p:spPr>
          <a:xfrm>
            <a:off x="228404" y="349151"/>
            <a:ext cx="3774253" cy="875764"/>
          </a:xfrm>
          <a:prstGeom prst="flowChartTerminator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1"/>
                </a:solidFill>
                <a:latin typeface="Comic Sans MS" panose="030F0702030302020204" pitchFamily="66" charset="0"/>
              </a:rPr>
              <a:t>  </a:t>
            </a:r>
            <a:r>
              <a:rPr lang="en-US" sz="3000" b="1">
                <a:solidFill>
                  <a:schemeClr val="tx1"/>
                </a:solidFill>
                <a:latin typeface="Comic Sans MS" panose="030F0702030302020204" pitchFamily="66" charset="0"/>
              </a:rPr>
              <a:t>Task 9. </a:t>
            </a:r>
            <a:r>
              <a:rPr lang="en-US" sz="3000" b="1" dirty="0">
                <a:solidFill>
                  <a:schemeClr val="tx1"/>
                </a:solidFill>
                <a:latin typeface="Comic Sans MS" panose="030F0702030302020204" pitchFamily="66" charset="0"/>
              </a:rPr>
              <a:t>Say it!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647604-089B-4400-B920-6BBFDFED239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395907">
            <a:off x="1101375" y="3784800"/>
            <a:ext cx="3983394" cy="258478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grpSp>
        <p:nvGrpSpPr>
          <p:cNvPr id="17" name="Group 16"/>
          <p:cNvGrpSpPr/>
          <p:nvPr/>
        </p:nvGrpSpPr>
        <p:grpSpPr>
          <a:xfrm rot="21433283">
            <a:off x="6850232" y="3249677"/>
            <a:ext cx="4295475" cy="3369808"/>
            <a:chOff x="6384103" y="1914252"/>
            <a:chExt cx="5331655" cy="4573418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8" name="Rectangle 17"/>
            <p:cNvSpPr/>
            <p:nvPr/>
          </p:nvSpPr>
          <p:spPr>
            <a:xfrm rot="303025">
              <a:off x="6384103" y="2381121"/>
              <a:ext cx="5331655" cy="4106549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35" t="17185" r="52353" b="30747"/>
            <a:stretch/>
          </p:blipFill>
          <p:spPr>
            <a:xfrm rot="20897590">
              <a:off x="10028811" y="1914252"/>
              <a:ext cx="814648" cy="847899"/>
            </a:xfrm>
            <a:prstGeom prst="rect">
              <a:avLst/>
            </a:prstGeom>
            <a:noFill/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57185">
            <a:off x="6997090" y="3758988"/>
            <a:ext cx="4003449" cy="269518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 flipH="1">
            <a:off x="5226893" y="871437"/>
            <a:ext cx="5095126" cy="730729"/>
          </a:xfrm>
          <a:prstGeom prst="rect">
            <a:avLst/>
          </a:prstGeom>
          <a:solidFill>
            <a:schemeClr val="bg1"/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AU" sz="3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sym typeface="Arial"/>
              </a:rPr>
              <a:t>Let’s find </a:t>
            </a:r>
            <a:r>
              <a:rPr lang="en-AU" sz="3600" b="1" dirty="0" err="1">
                <a:solidFill>
                  <a:srgbClr val="FF0000"/>
                </a:solidFill>
                <a:latin typeface="Comic Sans MS" panose="030F0702030302020204" pitchFamily="66" charset="0"/>
                <a:sym typeface="Arial"/>
              </a:rPr>
              <a:t>ou</a:t>
            </a:r>
            <a:r>
              <a:rPr lang="en-AU" sz="3600" b="1" dirty="0">
                <a:solidFill>
                  <a:srgbClr val="FF0000"/>
                </a:solidFill>
                <a:latin typeface="Comic Sans MS" panose="030F0702030302020204" pitchFamily="66" charset="0"/>
                <a:sym typeface="Arial"/>
              </a:rPr>
              <a:t> </a:t>
            </a:r>
            <a:r>
              <a:rPr lang="en-AU" sz="3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sym typeface="Arial"/>
              </a:rPr>
              <a:t>and </a:t>
            </a:r>
            <a:r>
              <a:rPr lang="en-AU" sz="3600" b="1" dirty="0" err="1">
                <a:solidFill>
                  <a:srgbClr val="FF0000"/>
                </a:solidFill>
                <a:latin typeface="Comic Sans MS" panose="030F0702030302020204" pitchFamily="66" charset="0"/>
                <a:sym typeface="Arial"/>
              </a:rPr>
              <a:t>ea</a:t>
            </a:r>
            <a:r>
              <a:rPr lang="en-AU" sz="3600" b="1" dirty="0">
                <a:solidFill>
                  <a:srgbClr val="FF0000"/>
                </a:solidFill>
                <a:latin typeface="Comic Sans MS" panose="030F0702030302020204" pitchFamily="66" charset="0"/>
                <a:sym typeface="Arial"/>
              </a:rPr>
              <a:t> </a:t>
            </a:r>
            <a:r>
              <a:rPr lang="en-AU" sz="3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sym typeface="Arial"/>
              </a:rPr>
              <a:t>!</a:t>
            </a:r>
            <a:endParaRPr lang="en-US" sz="3600" kern="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862939" y="1624973"/>
            <a:ext cx="709725" cy="512494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462676" y="2247874"/>
            <a:ext cx="709725" cy="512494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363975" y="2784867"/>
            <a:ext cx="793968" cy="512494"/>
          </a:xfrm>
          <a:prstGeom prst="rect">
            <a:avLst/>
          </a:prstGeom>
          <a:solidFill>
            <a:srgbClr val="92D05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7808308" y="2779691"/>
            <a:ext cx="1370198" cy="512494"/>
          </a:xfrm>
          <a:prstGeom prst="rect">
            <a:avLst/>
          </a:prstGeom>
          <a:solidFill>
            <a:srgbClr val="92D05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5392781"/>
      </p:ext>
    </p:extLst>
  </p:cSld>
  <p:clrMapOvr>
    <a:masterClrMapping/>
  </p:clrMapOvr>
  <p:transition spd="slow">
    <p:push dir="r"/>
    <p:sndAc>
      <p:stSnd>
        <p:snd r:embed="rId4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4722" y="1470454"/>
            <a:ext cx="6490680" cy="174798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 rot="21082078">
            <a:off x="907670" y="3027909"/>
            <a:ext cx="4295475" cy="3527721"/>
            <a:chOff x="6384103" y="1699937"/>
            <a:chExt cx="5331655" cy="4787733"/>
          </a:xfrm>
        </p:grpSpPr>
        <p:sp>
          <p:nvSpPr>
            <p:cNvPr id="9" name="Rectangle 8"/>
            <p:cNvSpPr/>
            <p:nvPr/>
          </p:nvSpPr>
          <p:spPr>
            <a:xfrm rot="303025">
              <a:off x="6384103" y="2381121"/>
              <a:ext cx="5331655" cy="4106549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35" t="17185" r="52353" b="30747"/>
            <a:stretch/>
          </p:blipFill>
          <p:spPr>
            <a:xfrm rot="1035844" flipH="1">
              <a:off x="8291309" y="1699937"/>
              <a:ext cx="814648" cy="847899"/>
            </a:xfrm>
            <a:prstGeom prst="rect">
              <a:avLst/>
            </a:prstGeom>
          </p:spPr>
        </p:pic>
      </p:grpSp>
      <p:sp>
        <p:nvSpPr>
          <p:cNvPr id="3" name="Flowchart: Terminator 2"/>
          <p:cNvSpPr/>
          <p:nvPr/>
        </p:nvSpPr>
        <p:spPr>
          <a:xfrm>
            <a:off x="303683" y="234963"/>
            <a:ext cx="5775581" cy="875764"/>
          </a:xfrm>
          <a:prstGeom prst="flowChartTerminator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1"/>
                </a:solidFill>
                <a:latin typeface="Comic Sans MS" panose="030F0702030302020204" pitchFamily="66" charset="0"/>
              </a:rPr>
              <a:t>  Task 9. Say it!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647604-089B-4400-B920-6BBFDFED239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395907">
            <a:off x="1101375" y="3784800"/>
            <a:ext cx="3983394" cy="258478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grpSp>
        <p:nvGrpSpPr>
          <p:cNvPr id="17" name="Group 16"/>
          <p:cNvGrpSpPr/>
          <p:nvPr/>
        </p:nvGrpSpPr>
        <p:grpSpPr>
          <a:xfrm rot="21433283">
            <a:off x="6850232" y="3249677"/>
            <a:ext cx="4295475" cy="3369808"/>
            <a:chOff x="6384103" y="1914252"/>
            <a:chExt cx="5331655" cy="4573418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8" name="Rectangle 17"/>
            <p:cNvSpPr/>
            <p:nvPr/>
          </p:nvSpPr>
          <p:spPr>
            <a:xfrm rot="303025">
              <a:off x="6384103" y="2381121"/>
              <a:ext cx="5331655" cy="4106549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35" t="17185" r="52353" b="30747"/>
            <a:stretch/>
          </p:blipFill>
          <p:spPr>
            <a:xfrm rot="20897590">
              <a:off x="10028811" y="1914252"/>
              <a:ext cx="814648" cy="847899"/>
            </a:xfrm>
            <a:prstGeom prst="rect">
              <a:avLst/>
            </a:prstGeom>
            <a:noFill/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57185">
            <a:off x="6997090" y="3758988"/>
            <a:ext cx="4003449" cy="269518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004726" y="1470454"/>
            <a:ext cx="709725" cy="512494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604463" y="2093355"/>
            <a:ext cx="709725" cy="512494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505762" y="2630348"/>
            <a:ext cx="793968" cy="512494"/>
          </a:xfrm>
          <a:prstGeom prst="rect">
            <a:avLst/>
          </a:prstGeom>
          <a:solidFill>
            <a:srgbClr val="92D05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7950095" y="2625172"/>
            <a:ext cx="1370198" cy="512494"/>
          </a:xfrm>
          <a:prstGeom prst="rect">
            <a:avLst/>
          </a:prstGeom>
          <a:solidFill>
            <a:srgbClr val="92D05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6310153"/>
      </p:ext>
    </p:extLst>
  </p:cSld>
  <p:clrMapOvr>
    <a:masterClrMapping/>
  </p:clrMapOvr>
  <p:transition spd="slow">
    <p:push dir="r"/>
    <p:sndAc>
      <p:stSnd>
        <p:snd r:embed="rId4" name="magic-chime-06.wav"/>
      </p:stSnd>
    </p:sndAc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2815">
            <a:off x="4046845" y="2226104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4 Production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27872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lassroom, Desks, Pictures, Room, Education, Tea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 rot="21579532" flipH="1">
            <a:off x="2816544" y="244125"/>
            <a:ext cx="6181899" cy="730729"/>
          </a:xfrm>
          <a:prstGeom prst="rect">
            <a:avLst/>
          </a:prstGeom>
          <a:solidFill>
            <a:schemeClr val="bg1"/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AU" sz="3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sym typeface="Arial"/>
              </a:rPr>
              <a:t>Look and write: </a:t>
            </a:r>
            <a:r>
              <a:rPr lang="en-AU" sz="3600" b="1" dirty="0" err="1">
                <a:solidFill>
                  <a:srgbClr val="FF0000"/>
                </a:solidFill>
                <a:latin typeface="Comic Sans MS" panose="030F0702030302020204" pitchFamily="66" charset="0"/>
                <a:sym typeface="Arial"/>
              </a:rPr>
              <a:t>ou</a:t>
            </a:r>
            <a:r>
              <a:rPr lang="en-AU" sz="3600" b="1" dirty="0">
                <a:solidFill>
                  <a:srgbClr val="FF0000"/>
                </a:solidFill>
                <a:latin typeface="Comic Sans MS" panose="030F0702030302020204" pitchFamily="66" charset="0"/>
                <a:sym typeface="Arial"/>
              </a:rPr>
              <a:t> </a:t>
            </a:r>
            <a:r>
              <a:rPr lang="en-AU" sz="3600" b="1" dirty="0">
                <a:solidFill>
                  <a:schemeClr val="accent1">
                    <a:lumMod val="75000"/>
                  </a:schemeClr>
                </a:solidFill>
                <a:sym typeface="Arial"/>
              </a:rPr>
              <a:t>or </a:t>
            </a:r>
            <a:r>
              <a:rPr lang="en-AU" sz="3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ea</a:t>
            </a:r>
            <a:r>
              <a:rPr lang="en-AU" sz="3600" b="1" dirty="0">
                <a:solidFill>
                  <a:srgbClr val="FF0000"/>
                </a:solidFill>
              </a:rPr>
              <a:t> </a:t>
            </a:r>
            <a:r>
              <a:rPr lang="en-AU" sz="3600" b="1" dirty="0">
                <a:solidFill>
                  <a:schemeClr val="accent1">
                    <a:lumMod val="75000"/>
                  </a:schemeClr>
                </a:solidFill>
              </a:rPr>
              <a:t>?</a:t>
            </a:r>
            <a:endParaRPr lang="en-US" sz="3600" kern="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0522" y1="24364" x2="40522" y2="24364"/>
                        <a14:foregroundMark x1="75426" y1="23091" x2="75426" y2="23091"/>
                        <a14:foregroundMark x1="59679" y1="33030" x2="59679" y2="33030"/>
                        <a14:foregroundMark x1="11133" y1="80061" x2="11133" y2="80061"/>
                        <a14:foregroundMark x1="27583" y1="80061" x2="27583" y2="80061"/>
                        <a14:foregroundMark x1="26881" y1="75515" x2="26881" y2="75515"/>
                        <a14:foregroundMark x1="12538" y1="59455" x2="12538" y2="59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24341" y="3286826"/>
            <a:ext cx="2223921" cy="34396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647604-089B-4400-B920-6BBFDFED239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 rot="21579532" flipH="1">
            <a:off x="2861613" y="5522484"/>
            <a:ext cx="6181899" cy="730729"/>
          </a:xfrm>
          <a:prstGeom prst="rect">
            <a:avLst/>
          </a:prstGeom>
          <a:solidFill>
            <a:schemeClr val="bg1"/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AU" sz="50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sym typeface="Arial"/>
              </a:rPr>
              <a:t>t__r</a:t>
            </a:r>
            <a:endParaRPr lang="en-US" sz="5000" kern="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 rot="21579532" flipH="1">
            <a:off x="4871696" y="5504146"/>
            <a:ext cx="1929902" cy="730729"/>
          </a:xfrm>
          <a:prstGeom prst="rect">
            <a:avLst/>
          </a:prstGeom>
          <a:noFill/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AU" sz="5000" b="1" dirty="0">
                <a:solidFill>
                  <a:srgbClr val="FF0000"/>
                </a:solidFill>
              </a:rPr>
              <a:t> </a:t>
            </a:r>
            <a:r>
              <a:rPr lang="en-AU" sz="5400" b="1" dirty="0" err="1">
                <a:solidFill>
                  <a:srgbClr val="FF0000"/>
                </a:solidFill>
                <a:latin typeface="Comic Sans MS" panose="030F0702030302020204" pitchFamily="66" charset="0"/>
                <a:sym typeface="Arial"/>
              </a:rPr>
              <a:t>ou</a:t>
            </a:r>
            <a:endParaRPr lang="en-US" sz="5000" kern="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6757262" y="3286826"/>
            <a:ext cx="1482181" cy="58775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492" y="1209402"/>
            <a:ext cx="6096000" cy="40671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125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magic-chime-06.wav"/>
          </p:stSnd>
        </p:sndAc>
      </p:transition>
    </mc:Choice>
    <mc:Fallback xmlns="">
      <p:transition spd="slow">
        <p:split orient="vert"/>
        <p:sndAc>
          <p:stSnd>
            <p:snd r:embed="rId10" name="magic-chime-06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lassroom, Desks, Pictures, Room, Education, Tea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 rot="21579532" flipH="1">
            <a:off x="2816544" y="244125"/>
            <a:ext cx="6181899" cy="730729"/>
          </a:xfrm>
          <a:prstGeom prst="rect">
            <a:avLst/>
          </a:prstGeom>
          <a:solidFill>
            <a:schemeClr val="bg1"/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AU" sz="3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sym typeface="Arial"/>
              </a:rPr>
              <a:t>Look and write: </a:t>
            </a:r>
            <a:r>
              <a:rPr lang="en-AU" sz="3600" b="1" dirty="0" err="1">
                <a:solidFill>
                  <a:srgbClr val="FF0000"/>
                </a:solidFill>
                <a:latin typeface="Comic Sans MS" panose="030F0702030302020204" pitchFamily="66" charset="0"/>
                <a:sym typeface="Arial"/>
              </a:rPr>
              <a:t>ou</a:t>
            </a:r>
            <a:r>
              <a:rPr lang="en-AU" sz="3600" b="1" dirty="0">
                <a:solidFill>
                  <a:srgbClr val="FF0000"/>
                </a:solidFill>
                <a:latin typeface="Comic Sans MS" panose="030F0702030302020204" pitchFamily="66" charset="0"/>
                <a:sym typeface="Arial"/>
              </a:rPr>
              <a:t> </a:t>
            </a:r>
            <a:r>
              <a:rPr lang="en-AU" sz="3600" b="1" dirty="0">
                <a:solidFill>
                  <a:schemeClr val="accent1">
                    <a:lumMod val="75000"/>
                  </a:schemeClr>
                </a:solidFill>
                <a:sym typeface="Arial"/>
              </a:rPr>
              <a:t>or </a:t>
            </a:r>
            <a:r>
              <a:rPr lang="en-AU" sz="3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ea</a:t>
            </a:r>
            <a:r>
              <a:rPr lang="en-AU" sz="3600" b="1" dirty="0">
                <a:solidFill>
                  <a:srgbClr val="FF0000"/>
                </a:solidFill>
              </a:rPr>
              <a:t> </a:t>
            </a:r>
            <a:r>
              <a:rPr lang="en-AU" sz="3600" b="1" dirty="0">
                <a:solidFill>
                  <a:schemeClr val="accent1">
                    <a:lumMod val="75000"/>
                  </a:schemeClr>
                </a:solidFill>
              </a:rPr>
              <a:t>?</a:t>
            </a:r>
            <a:endParaRPr lang="en-US" sz="3600" kern="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0522" y1="24364" x2="40522" y2="24364"/>
                        <a14:foregroundMark x1="75426" y1="23091" x2="75426" y2="23091"/>
                        <a14:foregroundMark x1="59679" y1="33030" x2="59679" y2="33030"/>
                        <a14:foregroundMark x1="11133" y1="80061" x2="11133" y2="80061"/>
                        <a14:foregroundMark x1="27583" y1="80061" x2="27583" y2="80061"/>
                        <a14:foregroundMark x1="26881" y1="75515" x2="26881" y2="75515"/>
                        <a14:foregroundMark x1="12538" y1="59455" x2="12538" y2="59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24341" y="3286826"/>
            <a:ext cx="2223921" cy="34396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647604-089B-4400-B920-6BBFDFED239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 rot="21579532" flipH="1">
            <a:off x="2861613" y="5522484"/>
            <a:ext cx="6181899" cy="730729"/>
          </a:xfrm>
          <a:prstGeom prst="rect">
            <a:avLst/>
          </a:prstGeom>
          <a:solidFill>
            <a:schemeClr val="bg1"/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AU" sz="50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sym typeface="Arial"/>
              </a:rPr>
              <a:t>th</a:t>
            </a:r>
            <a:r>
              <a:rPr lang="en-AU" sz="50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sym typeface="Arial"/>
              </a:rPr>
              <a:t>__</a:t>
            </a:r>
            <a:r>
              <a:rPr lang="en-AU" sz="50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sym typeface="Arial"/>
              </a:rPr>
              <a:t>ter</a:t>
            </a:r>
            <a:endParaRPr lang="en-US" sz="5000" kern="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 rot="21579532" flipH="1">
            <a:off x="4794207" y="5504187"/>
            <a:ext cx="1929902" cy="730729"/>
          </a:xfrm>
          <a:prstGeom prst="rect">
            <a:avLst/>
          </a:prstGeom>
          <a:noFill/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AU" sz="5000" b="1" dirty="0">
                <a:solidFill>
                  <a:srgbClr val="FF0000"/>
                </a:solidFill>
              </a:rPr>
              <a:t> </a:t>
            </a:r>
            <a:r>
              <a:rPr lang="en-AU" sz="50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ea</a:t>
            </a:r>
            <a:endParaRPr lang="en-US" sz="5000" kern="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6757262" y="3286826"/>
            <a:ext cx="1482181" cy="58775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492" y="1218979"/>
            <a:ext cx="6096000" cy="40576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077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magic-chime-06.wav"/>
          </p:stSnd>
        </p:sndAc>
      </p:transition>
    </mc:Choice>
    <mc:Fallback xmlns="">
      <p:transition spd="slow">
        <p:split orient="vert"/>
        <p:sndAc>
          <p:stSnd>
            <p:snd r:embed="rId10" name="magic-chime-06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lassroom, Desks, Pictures, Room, Education, Tea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 rot="21579532" flipH="1">
            <a:off x="2816544" y="244125"/>
            <a:ext cx="6181899" cy="730729"/>
          </a:xfrm>
          <a:prstGeom prst="rect">
            <a:avLst/>
          </a:prstGeom>
          <a:solidFill>
            <a:schemeClr val="bg1"/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AU" sz="3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sym typeface="Arial"/>
              </a:rPr>
              <a:t>Look and write: </a:t>
            </a:r>
            <a:r>
              <a:rPr lang="en-AU" sz="3600" b="1" dirty="0" err="1">
                <a:solidFill>
                  <a:srgbClr val="FF0000"/>
                </a:solidFill>
                <a:latin typeface="Comic Sans MS" panose="030F0702030302020204" pitchFamily="66" charset="0"/>
                <a:sym typeface="Arial"/>
              </a:rPr>
              <a:t>ou</a:t>
            </a:r>
            <a:r>
              <a:rPr lang="en-AU" sz="3600" b="1" dirty="0">
                <a:solidFill>
                  <a:srgbClr val="FF0000"/>
                </a:solidFill>
                <a:latin typeface="Comic Sans MS" panose="030F0702030302020204" pitchFamily="66" charset="0"/>
                <a:sym typeface="Arial"/>
              </a:rPr>
              <a:t> </a:t>
            </a:r>
            <a:r>
              <a:rPr lang="en-AU" sz="3600" b="1" dirty="0">
                <a:solidFill>
                  <a:schemeClr val="accent1">
                    <a:lumMod val="75000"/>
                  </a:schemeClr>
                </a:solidFill>
                <a:sym typeface="Arial"/>
              </a:rPr>
              <a:t>or </a:t>
            </a:r>
            <a:r>
              <a:rPr lang="en-AU" sz="3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ea</a:t>
            </a:r>
            <a:r>
              <a:rPr lang="en-AU" sz="3600" b="1" dirty="0">
                <a:solidFill>
                  <a:srgbClr val="FF0000"/>
                </a:solidFill>
              </a:rPr>
              <a:t> </a:t>
            </a:r>
            <a:r>
              <a:rPr lang="en-AU" sz="3600" b="1" dirty="0">
                <a:solidFill>
                  <a:schemeClr val="accent1">
                    <a:lumMod val="75000"/>
                  </a:schemeClr>
                </a:solidFill>
              </a:rPr>
              <a:t>?</a:t>
            </a:r>
            <a:endParaRPr lang="en-US" sz="3600" kern="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0522" y1="24364" x2="40522" y2="24364"/>
                        <a14:foregroundMark x1="75426" y1="23091" x2="75426" y2="23091"/>
                        <a14:foregroundMark x1="59679" y1="33030" x2="59679" y2="33030"/>
                        <a14:foregroundMark x1="11133" y1="80061" x2="11133" y2="80061"/>
                        <a14:foregroundMark x1="27583" y1="80061" x2="27583" y2="80061"/>
                        <a14:foregroundMark x1="26881" y1="75515" x2="26881" y2="75515"/>
                        <a14:foregroundMark x1="12538" y1="59455" x2="12538" y2="59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24341" y="3286826"/>
            <a:ext cx="2223921" cy="34396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647604-089B-4400-B920-6BBFDFED239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564" y="1463333"/>
            <a:ext cx="6096000" cy="35433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Rectangle 11"/>
          <p:cNvSpPr/>
          <p:nvPr/>
        </p:nvSpPr>
        <p:spPr>
          <a:xfrm rot="21579532" flipH="1">
            <a:off x="2847538" y="5406320"/>
            <a:ext cx="6181899" cy="730729"/>
          </a:xfrm>
          <a:prstGeom prst="rect">
            <a:avLst/>
          </a:prstGeom>
          <a:solidFill>
            <a:schemeClr val="bg1"/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AU" sz="50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sym typeface="Arial"/>
              </a:rPr>
              <a:t>h__r</a:t>
            </a:r>
            <a:endParaRPr lang="en-US" sz="5000" kern="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 rot="21579532" flipH="1">
            <a:off x="4942541" y="5418978"/>
            <a:ext cx="1929902" cy="730729"/>
          </a:xfrm>
          <a:prstGeom prst="rect">
            <a:avLst/>
          </a:prstGeom>
          <a:noFill/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AU" sz="5000" b="1" dirty="0">
                <a:solidFill>
                  <a:srgbClr val="FF0000"/>
                </a:solidFill>
              </a:rPr>
              <a:t> </a:t>
            </a:r>
            <a:r>
              <a:rPr lang="en-AU" sz="50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ea</a:t>
            </a:r>
            <a:endParaRPr lang="en-US" sz="5000" kern="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306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magic-chime-06.wav"/>
          </p:stSnd>
        </p:sndAc>
      </p:transition>
    </mc:Choice>
    <mc:Fallback xmlns="">
      <p:transition spd="slow">
        <p:split orient="vert"/>
        <p:sndAc>
          <p:stSnd>
            <p:snd r:embed="rId10" name="magic-chime-06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lassroom, Desks, Pictures, Room, Education, Tea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 rot="21579532" flipH="1">
            <a:off x="2816544" y="244125"/>
            <a:ext cx="6181899" cy="730729"/>
          </a:xfrm>
          <a:prstGeom prst="rect">
            <a:avLst/>
          </a:prstGeom>
          <a:solidFill>
            <a:schemeClr val="bg1"/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AU" sz="3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sym typeface="Arial"/>
              </a:rPr>
              <a:t>Look and write: </a:t>
            </a:r>
            <a:r>
              <a:rPr lang="en-AU" sz="3600" b="1" dirty="0" err="1">
                <a:solidFill>
                  <a:srgbClr val="FF0000"/>
                </a:solidFill>
                <a:latin typeface="Comic Sans MS" panose="030F0702030302020204" pitchFamily="66" charset="0"/>
                <a:sym typeface="Arial"/>
              </a:rPr>
              <a:t>ou</a:t>
            </a:r>
            <a:r>
              <a:rPr lang="en-AU" sz="3600" b="1" dirty="0">
                <a:solidFill>
                  <a:srgbClr val="FF0000"/>
                </a:solidFill>
                <a:latin typeface="Comic Sans MS" panose="030F0702030302020204" pitchFamily="66" charset="0"/>
                <a:sym typeface="Arial"/>
              </a:rPr>
              <a:t> </a:t>
            </a:r>
            <a:r>
              <a:rPr lang="en-AU" sz="3600" b="1" dirty="0">
                <a:solidFill>
                  <a:schemeClr val="accent1">
                    <a:lumMod val="75000"/>
                  </a:schemeClr>
                </a:solidFill>
                <a:sym typeface="Arial"/>
              </a:rPr>
              <a:t>or </a:t>
            </a:r>
            <a:r>
              <a:rPr lang="en-AU" sz="3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ea</a:t>
            </a:r>
            <a:r>
              <a:rPr lang="en-AU" sz="3600" b="1" dirty="0">
                <a:solidFill>
                  <a:srgbClr val="FF0000"/>
                </a:solidFill>
              </a:rPr>
              <a:t> </a:t>
            </a:r>
            <a:r>
              <a:rPr lang="en-AU" sz="3600" b="1" dirty="0">
                <a:solidFill>
                  <a:schemeClr val="accent1">
                    <a:lumMod val="75000"/>
                  </a:schemeClr>
                </a:solidFill>
              </a:rPr>
              <a:t>?</a:t>
            </a:r>
            <a:endParaRPr lang="en-US" sz="3600" kern="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0522" y1="24364" x2="40522" y2="24364"/>
                        <a14:foregroundMark x1="75426" y1="23091" x2="75426" y2="23091"/>
                        <a14:foregroundMark x1="59679" y1="33030" x2="59679" y2="33030"/>
                        <a14:foregroundMark x1="11133" y1="80061" x2="11133" y2="80061"/>
                        <a14:foregroundMark x1="27583" y1="80061" x2="27583" y2="80061"/>
                        <a14:foregroundMark x1="26881" y1="75515" x2="26881" y2="75515"/>
                        <a14:foregroundMark x1="12538" y1="59455" x2="12538" y2="59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24341" y="3286826"/>
            <a:ext cx="2223921" cy="34396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647604-089B-4400-B920-6BBFDFED239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 rot="21579532" flipH="1">
            <a:off x="2861613" y="5522484"/>
            <a:ext cx="6181899" cy="730729"/>
          </a:xfrm>
          <a:prstGeom prst="rect">
            <a:avLst/>
          </a:prstGeom>
          <a:solidFill>
            <a:schemeClr val="bg1"/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AU" sz="50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sym typeface="Arial"/>
              </a:rPr>
              <a:t>t__</a:t>
            </a:r>
            <a:r>
              <a:rPr lang="en-AU" sz="50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sym typeface="Arial"/>
              </a:rPr>
              <a:t>rist</a:t>
            </a:r>
            <a:endParaRPr lang="en-US" sz="5000" kern="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 rot="21579532" flipH="1">
            <a:off x="4493091" y="5486723"/>
            <a:ext cx="1929902" cy="730729"/>
          </a:xfrm>
          <a:prstGeom prst="rect">
            <a:avLst/>
          </a:prstGeom>
          <a:noFill/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AU" sz="5000" b="1" dirty="0">
                <a:solidFill>
                  <a:srgbClr val="FF0000"/>
                </a:solidFill>
              </a:rPr>
              <a:t> </a:t>
            </a:r>
            <a:r>
              <a:rPr lang="en-AU" sz="5400" b="1" dirty="0" err="1">
                <a:solidFill>
                  <a:srgbClr val="FF0000"/>
                </a:solidFill>
                <a:latin typeface="Comic Sans MS" panose="030F0702030302020204" pitchFamily="66" charset="0"/>
                <a:sym typeface="Arial"/>
              </a:rPr>
              <a:t>ou</a:t>
            </a:r>
            <a:endParaRPr lang="en-US" sz="5000" kern="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6757262" y="3286826"/>
            <a:ext cx="1482181" cy="58775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450" y="1446402"/>
            <a:ext cx="4842224" cy="36808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291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magic-chime-06.wav"/>
          </p:stSnd>
        </p:sndAc>
      </p:transition>
    </mc:Choice>
    <mc:Fallback xmlns="">
      <p:transition spd="slow">
        <p:split orient="vert"/>
        <p:sndAc>
          <p:stSnd>
            <p:snd r:embed="rId10" name="magic-chime-06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lassroom, Desks, Pictures, Room, Education, Tea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 rot="21579532" flipH="1">
            <a:off x="2816544" y="244125"/>
            <a:ext cx="6181899" cy="730729"/>
          </a:xfrm>
          <a:prstGeom prst="rect">
            <a:avLst/>
          </a:prstGeom>
          <a:solidFill>
            <a:schemeClr val="bg1"/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AU" sz="3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sym typeface="Arial"/>
              </a:rPr>
              <a:t>Look and write: </a:t>
            </a:r>
            <a:r>
              <a:rPr lang="en-AU" sz="3600" b="1" dirty="0" err="1">
                <a:solidFill>
                  <a:srgbClr val="FF0000"/>
                </a:solidFill>
                <a:latin typeface="Comic Sans MS" panose="030F0702030302020204" pitchFamily="66" charset="0"/>
                <a:sym typeface="Arial"/>
              </a:rPr>
              <a:t>ou</a:t>
            </a:r>
            <a:r>
              <a:rPr lang="en-AU" sz="3600" b="1" dirty="0">
                <a:solidFill>
                  <a:srgbClr val="FF0000"/>
                </a:solidFill>
                <a:latin typeface="Comic Sans MS" panose="030F0702030302020204" pitchFamily="66" charset="0"/>
                <a:sym typeface="Arial"/>
              </a:rPr>
              <a:t> </a:t>
            </a:r>
            <a:r>
              <a:rPr lang="en-AU" sz="3600" b="1" dirty="0">
                <a:solidFill>
                  <a:schemeClr val="accent1">
                    <a:lumMod val="75000"/>
                  </a:schemeClr>
                </a:solidFill>
                <a:sym typeface="Arial"/>
              </a:rPr>
              <a:t>or </a:t>
            </a:r>
            <a:r>
              <a:rPr lang="en-AU" sz="3600" b="1" dirty="0" err="1">
                <a:solidFill>
                  <a:srgbClr val="FF0000"/>
                </a:solidFill>
              </a:rPr>
              <a:t>ea</a:t>
            </a:r>
            <a:r>
              <a:rPr lang="en-AU" sz="3600" b="1" dirty="0">
                <a:solidFill>
                  <a:srgbClr val="FF0000"/>
                </a:solidFill>
              </a:rPr>
              <a:t> </a:t>
            </a:r>
            <a:r>
              <a:rPr lang="en-AU" sz="3600" b="1" dirty="0">
                <a:solidFill>
                  <a:schemeClr val="accent1">
                    <a:lumMod val="75000"/>
                  </a:schemeClr>
                </a:solidFill>
              </a:rPr>
              <a:t>?</a:t>
            </a:r>
            <a:endParaRPr lang="en-US" sz="3600" kern="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0522" y1="24364" x2="40522" y2="24364"/>
                        <a14:foregroundMark x1="75426" y1="23091" x2="75426" y2="23091"/>
                        <a14:foregroundMark x1="59679" y1="33030" x2="59679" y2="33030"/>
                        <a14:foregroundMark x1="11133" y1="80061" x2="11133" y2="80061"/>
                        <a14:foregroundMark x1="27583" y1="80061" x2="27583" y2="80061"/>
                        <a14:foregroundMark x1="26881" y1="75515" x2="26881" y2="75515"/>
                        <a14:foregroundMark x1="12538" y1="59455" x2="12538" y2="59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24341" y="3286826"/>
            <a:ext cx="2223921" cy="34396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647604-089B-4400-B920-6BBFDFED239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 rot="21579532" flipH="1">
            <a:off x="2894035" y="5417233"/>
            <a:ext cx="6181899" cy="730729"/>
          </a:xfrm>
          <a:prstGeom prst="rect">
            <a:avLst/>
          </a:prstGeom>
          <a:solidFill>
            <a:schemeClr val="bg1"/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AU" sz="50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sym typeface="Arial"/>
              </a:rPr>
              <a:t>t__r</a:t>
            </a:r>
            <a:endParaRPr lang="en-US" sz="5000" kern="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 rot="21579532" flipH="1">
            <a:off x="4942541" y="5417234"/>
            <a:ext cx="1929902" cy="730729"/>
          </a:xfrm>
          <a:prstGeom prst="rect">
            <a:avLst/>
          </a:prstGeom>
          <a:noFill/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AU" sz="5000" b="1" dirty="0">
                <a:solidFill>
                  <a:srgbClr val="FF0000"/>
                </a:solidFill>
              </a:rPr>
              <a:t> </a:t>
            </a:r>
            <a:r>
              <a:rPr lang="en-AU" sz="5000" b="1" dirty="0" err="1">
                <a:solidFill>
                  <a:srgbClr val="FF0000"/>
                </a:solidFill>
              </a:rPr>
              <a:t>ea</a:t>
            </a:r>
            <a:endParaRPr lang="en-US" sz="5000" kern="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842" y="1412318"/>
            <a:ext cx="3594315" cy="359431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6757262" y="3286826"/>
            <a:ext cx="1482181" cy="58775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98087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magic-chime-06.wav"/>
          </p:stSnd>
        </p:sndAc>
      </p:transition>
    </mc:Choice>
    <mc:Fallback xmlns="">
      <p:transition spd="slow">
        <p:split orient="vert"/>
        <p:sndAc>
          <p:stSnd>
            <p:snd r:embed="rId10" name="magic-chime-06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2815">
            <a:off x="4046845" y="2226104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5 Assessment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7801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122147" y="1639019"/>
            <a:ext cx="11870674" cy="4792887"/>
          </a:xfrm>
          <a:prstGeom prst="rect">
            <a:avLst/>
          </a:prstGeom>
          <a:solidFill>
            <a:srgbClr val="BCCFE6">
              <a:alpha val="78039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6705569" y="3625875"/>
            <a:ext cx="2511097" cy="744749"/>
            <a:chOff x="793631" y="2674189"/>
            <a:chExt cx="4244194" cy="1138687"/>
          </a:xfrm>
          <a:solidFill>
            <a:schemeClr val="bg1"/>
          </a:solidFill>
        </p:grpSpPr>
        <p:sp>
          <p:nvSpPr>
            <p:cNvPr id="2" name="Rounded Rectangle 1"/>
            <p:cNvSpPr/>
            <p:nvPr/>
          </p:nvSpPr>
          <p:spPr>
            <a:xfrm>
              <a:off x="793631" y="2674189"/>
              <a:ext cx="3950898" cy="1138687"/>
            </a:xfrm>
            <a:prstGeom prst="roundRect">
              <a:avLst/>
            </a:prstGeom>
            <a:grpFill/>
            <a:ln w="57150">
              <a:solidFill>
                <a:srgbClr val="D73867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a. house</a:t>
              </a:r>
            </a:p>
          </p:txBody>
        </p:sp>
        <p:sp>
          <p:nvSpPr>
            <p:cNvPr id="3" name="Hexagon 2"/>
            <p:cNvSpPr/>
            <p:nvPr/>
          </p:nvSpPr>
          <p:spPr>
            <a:xfrm>
              <a:off x="3709357" y="2674189"/>
              <a:ext cx="1328468" cy="1138687"/>
            </a:xfrm>
            <a:prstGeom prst="hexagon">
              <a:avLst/>
            </a:prstGeom>
            <a:grpFill/>
            <a:ln w="57150"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9428004" y="3610252"/>
            <a:ext cx="2511097" cy="744749"/>
            <a:chOff x="5707812" y="2674189"/>
            <a:chExt cx="4244194" cy="1138687"/>
          </a:xfrm>
          <a:solidFill>
            <a:schemeClr val="bg1"/>
          </a:solidFill>
        </p:grpSpPr>
        <p:sp>
          <p:nvSpPr>
            <p:cNvPr id="4" name="Rounded Rectangle 3"/>
            <p:cNvSpPr/>
            <p:nvPr/>
          </p:nvSpPr>
          <p:spPr>
            <a:xfrm>
              <a:off x="5707812" y="2674189"/>
              <a:ext cx="3950898" cy="1138687"/>
            </a:xfrm>
            <a:prstGeom prst="roundRect">
              <a:avLst/>
            </a:prstGeom>
            <a:grpFill/>
            <a:ln w="57150">
              <a:solidFill>
                <a:srgbClr val="D73867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b. here</a:t>
              </a:r>
            </a:p>
          </p:txBody>
        </p:sp>
        <p:sp>
          <p:nvSpPr>
            <p:cNvPr id="5" name="Hexagon 4"/>
            <p:cNvSpPr/>
            <p:nvPr/>
          </p:nvSpPr>
          <p:spPr>
            <a:xfrm>
              <a:off x="8623538" y="2674189"/>
              <a:ext cx="1328468" cy="1138687"/>
            </a:xfrm>
            <a:prstGeom prst="hexagon">
              <a:avLst/>
            </a:prstGeom>
            <a:grpFill/>
            <a:ln w="57150"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81420" y="2025347"/>
            <a:ext cx="2545603" cy="744749"/>
            <a:chOff x="793631" y="4224068"/>
            <a:chExt cx="4302516" cy="1138687"/>
          </a:xfrm>
          <a:solidFill>
            <a:schemeClr val="bg1"/>
          </a:solidFill>
        </p:grpSpPr>
        <p:sp>
          <p:nvSpPr>
            <p:cNvPr id="6" name="Rounded Rectangle 5"/>
            <p:cNvSpPr/>
            <p:nvPr/>
          </p:nvSpPr>
          <p:spPr>
            <a:xfrm>
              <a:off x="793631" y="4224068"/>
              <a:ext cx="3950898" cy="1138687"/>
            </a:xfrm>
            <a:prstGeom prst="roundRect">
              <a:avLst/>
            </a:prstGeom>
            <a:grpFill/>
            <a:ln w="57150">
              <a:solidFill>
                <a:srgbClr val="D73867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6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a</a:t>
              </a:r>
              <a:r>
                <a:rPr lang="en-US" sz="2600">
                  <a:solidFill>
                    <a:schemeClr val="tx1"/>
                  </a:solidFill>
                  <a:latin typeface="Comic Sans MS" panose="030F0702030302020204" pitchFamily="66" charset="0"/>
                </a:rPr>
                <a:t>. theatre</a:t>
              </a:r>
              <a:endParaRPr lang="en-US" sz="26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7" name="Hexagon 6"/>
            <p:cNvSpPr/>
            <p:nvPr/>
          </p:nvSpPr>
          <p:spPr>
            <a:xfrm>
              <a:off x="3767679" y="4224068"/>
              <a:ext cx="1328468" cy="1138687"/>
            </a:xfrm>
            <a:prstGeom prst="hexagon">
              <a:avLst/>
            </a:prstGeom>
            <a:grpFill/>
            <a:ln w="57150"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303855" y="2024796"/>
            <a:ext cx="2511097" cy="744749"/>
            <a:chOff x="5707812" y="4224068"/>
            <a:chExt cx="4244194" cy="1138687"/>
          </a:xfrm>
          <a:solidFill>
            <a:schemeClr val="bg1"/>
          </a:solidFill>
        </p:grpSpPr>
        <p:sp>
          <p:nvSpPr>
            <p:cNvPr id="8" name="Rounded Rectangle 7"/>
            <p:cNvSpPr/>
            <p:nvPr/>
          </p:nvSpPr>
          <p:spPr>
            <a:xfrm>
              <a:off x="5707812" y="4224068"/>
              <a:ext cx="3950898" cy="1138687"/>
            </a:xfrm>
            <a:prstGeom prst="roundRect">
              <a:avLst/>
            </a:prstGeom>
            <a:grpFill/>
            <a:ln w="57150">
              <a:solidFill>
                <a:srgbClr val="D73867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b. there</a:t>
              </a:r>
            </a:p>
          </p:txBody>
        </p:sp>
        <p:sp>
          <p:nvSpPr>
            <p:cNvPr id="9" name="Hexagon 8"/>
            <p:cNvSpPr/>
            <p:nvPr/>
          </p:nvSpPr>
          <p:spPr>
            <a:xfrm>
              <a:off x="8623538" y="4224068"/>
              <a:ext cx="1328468" cy="1138687"/>
            </a:xfrm>
            <a:prstGeom prst="hexagon">
              <a:avLst/>
            </a:prstGeom>
            <a:grpFill/>
            <a:ln w="57150"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669021" y="2024796"/>
            <a:ext cx="2511097" cy="744749"/>
            <a:chOff x="5707812" y="4224068"/>
            <a:chExt cx="4244194" cy="1138687"/>
          </a:xfrm>
          <a:solidFill>
            <a:schemeClr val="bg1"/>
          </a:solidFill>
        </p:grpSpPr>
        <p:sp>
          <p:nvSpPr>
            <p:cNvPr id="15" name="Rounded Rectangle 14"/>
            <p:cNvSpPr/>
            <p:nvPr/>
          </p:nvSpPr>
          <p:spPr>
            <a:xfrm>
              <a:off x="5707812" y="4224068"/>
              <a:ext cx="3950898" cy="1138687"/>
            </a:xfrm>
            <a:prstGeom prst="roundRect">
              <a:avLst/>
            </a:prstGeom>
            <a:grpFill/>
            <a:ln w="57150">
              <a:solidFill>
                <a:srgbClr val="D73867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a. sure</a:t>
              </a:r>
            </a:p>
          </p:txBody>
        </p:sp>
        <p:sp>
          <p:nvSpPr>
            <p:cNvPr id="16" name="Hexagon 15"/>
            <p:cNvSpPr/>
            <p:nvPr/>
          </p:nvSpPr>
          <p:spPr>
            <a:xfrm>
              <a:off x="8623538" y="4224068"/>
              <a:ext cx="1328468" cy="1138687"/>
            </a:xfrm>
            <a:prstGeom prst="hexagon">
              <a:avLst/>
            </a:prstGeom>
            <a:grpFill/>
            <a:ln w="57150"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9395598" y="2024796"/>
            <a:ext cx="2511097" cy="744749"/>
            <a:chOff x="5707812" y="4224068"/>
            <a:chExt cx="4244194" cy="1138687"/>
          </a:xfrm>
          <a:solidFill>
            <a:schemeClr val="bg1"/>
          </a:solidFill>
        </p:grpSpPr>
        <p:sp>
          <p:nvSpPr>
            <p:cNvPr id="19" name="Rounded Rectangle 18"/>
            <p:cNvSpPr/>
            <p:nvPr/>
          </p:nvSpPr>
          <p:spPr>
            <a:xfrm>
              <a:off x="5707812" y="4224068"/>
              <a:ext cx="3950898" cy="1138687"/>
            </a:xfrm>
            <a:prstGeom prst="roundRect">
              <a:avLst/>
            </a:prstGeom>
            <a:grpFill/>
            <a:ln w="57150">
              <a:solidFill>
                <a:srgbClr val="D73867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b. sea</a:t>
              </a:r>
            </a:p>
          </p:txBody>
        </p:sp>
        <p:sp>
          <p:nvSpPr>
            <p:cNvPr id="20" name="Hexagon 19"/>
            <p:cNvSpPr/>
            <p:nvPr/>
          </p:nvSpPr>
          <p:spPr>
            <a:xfrm>
              <a:off x="8623538" y="4224068"/>
              <a:ext cx="1328468" cy="1138687"/>
            </a:xfrm>
            <a:prstGeom prst="hexagon">
              <a:avLst/>
            </a:prstGeom>
            <a:grpFill/>
            <a:ln w="57150"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81420" y="3634423"/>
            <a:ext cx="2511097" cy="744749"/>
            <a:chOff x="5707812" y="4224068"/>
            <a:chExt cx="4244194" cy="1138687"/>
          </a:xfrm>
          <a:solidFill>
            <a:schemeClr val="bg1"/>
          </a:solidFill>
        </p:grpSpPr>
        <p:sp>
          <p:nvSpPr>
            <p:cNvPr id="22" name="Rounded Rectangle 21"/>
            <p:cNvSpPr/>
            <p:nvPr/>
          </p:nvSpPr>
          <p:spPr>
            <a:xfrm>
              <a:off x="5707812" y="4224068"/>
              <a:ext cx="3950898" cy="1138687"/>
            </a:xfrm>
            <a:prstGeom prst="roundRect">
              <a:avLst/>
            </a:prstGeom>
            <a:grpFill/>
            <a:ln w="57150">
              <a:solidFill>
                <a:srgbClr val="D73867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a. team</a:t>
              </a:r>
            </a:p>
          </p:txBody>
        </p:sp>
        <p:sp>
          <p:nvSpPr>
            <p:cNvPr id="23" name="Hexagon 22"/>
            <p:cNvSpPr/>
            <p:nvPr/>
          </p:nvSpPr>
          <p:spPr>
            <a:xfrm>
              <a:off x="8623538" y="4224068"/>
              <a:ext cx="1328468" cy="1138687"/>
            </a:xfrm>
            <a:prstGeom prst="hexagon">
              <a:avLst/>
            </a:prstGeom>
            <a:grpFill/>
            <a:ln w="57150"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303855" y="3634423"/>
            <a:ext cx="2511097" cy="744749"/>
            <a:chOff x="5707812" y="4224068"/>
            <a:chExt cx="4244194" cy="1138687"/>
          </a:xfrm>
          <a:solidFill>
            <a:schemeClr val="bg1"/>
          </a:solidFill>
        </p:grpSpPr>
        <p:sp>
          <p:nvSpPr>
            <p:cNvPr id="28" name="Rounded Rectangle 27"/>
            <p:cNvSpPr/>
            <p:nvPr/>
          </p:nvSpPr>
          <p:spPr>
            <a:xfrm>
              <a:off x="5707812" y="4224068"/>
              <a:ext cx="3950898" cy="1138687"/>
            </a:xfrm>
            <a:prstGeom prst="roundRect">
              <a:avLst/>
            </a:prstGeom>
            <a:grpFill/>
            <a:ln w="57150">
              <a:solidFill>
                <a:srgbClr val="D73867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b. tour</a:t>
              </a:r>
            </a:p>
          </p:txBody>
        </p:sp>
        <p:sp>
          <p:nvSpPr>
            <p:cNvPr id="29" name="Hexagon 28"/>
            <p:cNvSpPr/>
            <p:nvPr/>
          </p:nvSpPr>
          <p:spPr>
            <a:xfrm>
              <a:off x="8623538" y="4224068"/>
              <a:ext cx="1328468" cy="1138687"/>
            </a:xfrm>
            <a:prstGeom prst="hexagon">
              <a:avLst/>
            </a:prstGeom>
            <a:grpFill/>
            <a:ln w="57150"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81420" y="5243499"/>
            <a:ext cx="2511097" cy="744749"/>
            <a:chOff x="5707812" y="4224068"/>
            <a:chExt cx="4244194" cy="1138687"/>
          </a:xfrm>
          <a:solidFill>
            <a:schemeClr val="bg1"/>
          </a:solidFill>
        </p:grpSpPr>
        <p:sp>
          <p:nvSpPr>
            <p:cNvPr id="31" name="Rounded Rectangle 30"/>
            <p:cNvSpPr/>
            <p:nvPr/>
          </p:nvSpPr>
          <p:spPr>
            <a:xfrm>
              <a:off x="5707812" y="4224068"/>
              <a:ext cx="3950898" cy="1138687"/>
            </a:xfrm>
            <a:prstGeom prst="roundRect">
              <a:avLst/>
            </a:prstGeom>
            <a:grpFill/>
            <a:ln w="57150">
              <a:solidFill>
                <a:srgbClr val="D73867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a. bear</a:t>
              </a:r>
            </a:p>
          </p:txBody>
        </p:sp>
        <p:sp>
          <p:nvSpPr>
            <p:cNvPr id="32" name="Hexagon 31"/>
            <p:cNvSpPr/>
            <p:nvPr/>
          </p:nvSpPr>
          <p:spPr>
            <a:xfrm>
              <a:off x="8623538" y="4224068"/>
              <a:ext cx="1328468" cy="1138687"/>
            </a:xfrm>
            <a:prstGeom prst="hexagon">
              <a:avLst/>
            </a:prstGeom>
            <a:grpFill/>
            <a:ln w="57150"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303855" y="5243499"/>
            <a:ext cx="2511097" cy="744749"/>
            <a:chOff x="5707812" y="4224068"/>
            <a:chExt cx="4244194" cy="1138687"/>
          </a:xfrm>
          <a:solidFill>
            <a:schemeClr val="bg1"/>
          </a:solidFill>
        </p:grpSpPr>
        <p:sp>
          <p:nvSpPr>
            <p:cNvPr id="34" name="Rounded Rectangle 33"/>
            <p:cNvSpPr/>
            <p:nvPr/>
          </p:nvSpPr>
          <p:spPr>
            <a:xfrm>
              <a:off x="5707812" y="4224068"/>
              <a:ext cx="3950898" cy="1138687"/>
            </a:xfrm>
            <a:prstGeom prst="roundRect">
              <a:avLst/>
            </a:prstGeom>
            <a:grpFill/>
            <a:ln w="57150">
              <a:solidFill>
                <a:srgbClr val="D73867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>
                  <a:solidFill>
                    <a:schemeClr val="tx1"/>
                  </a:solidFill>
                  <a:latin typeface="Comic Sans MS" panose="030F0702030302020204" pitchFamily="66" charset="0"/>
                </a:rPr>
                <a:t>b. </a:t>
              </a:r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near</a:t>
              </a:r>
            </a:p>
          </p:txBody>
        </p:sp>
        <p:sp>
          <p:nvSpPr>
            <p:cNvPr id="35" name="Hexagon 34"/>
            <p:cNvSpPr/>
            <p:nvPr/>
          </p:nvSpPr>
          <p:spPr>
            <a:xfrm>
              <a:off x="8623538" y="4224068"/>
              <a:ext cx="1328468" cy="1138687"/>
            </a:xfrm>
            <a:prstGeom prst="hexagon">
              <a:avLst/>
            </a:prstGeom>
            <a:grpFill/>
            <a:ln w="57150"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36" name="Flowchart: Terminator 35"/>
          <p:cNvSpPr/>
          <p:nvPr/>
        </p:nvSpPr>
        <p:spPr>
          <a:xfrm>
            <a:off x="2907344" y="556185"/>
            <a:ext cx="6712565" cy="875764"/>
          </a:xfrm>
          <a:prstGeom prst="flowChartTerminator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Comic Sans MS" panose="030F0702030302020204" pitchFamily="66" charset="0"/>
              </a:rPr>
              <a:t>Listen and tick.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453662" y="2062210"/>
            <a:ext cx="552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66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4000" dirty="0">
              <a:solidFill>
                <a:srgbClr val="FF0066"/>
              </a:solidFill>
              <a:latin typeface="Comic Sans MS" panose="030F0702030302020204" pitchFamily="66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491046" y="2076719"/>
            <a:ext cx="552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66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4000" dirty="0">
              <a:solidFill>
                <a:srgbClr val="FF0066"/>
              </a:solidFill>
              <a:latin typeface="Comic Sans MS" panose="030F0702030302020204" pitchFamily="66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145807" y="3680349"/>
            <a:ext cx="520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66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4000" dirty="0">
              <a:solidFill>
                <a:srgbClr val="FF0066"/>
              </a:solidFill>
              <a:latin typeface="Comic Sans MS" panose="030F0702030302020204" pitchFamily="66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1300246" y="3685487"/>
            <a:ext cx="552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66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4000" dirty="0">
              <a:solidFill>
                <a:srgbClr val="FF0066"/>
              </a:solidFill>
              <a:latin typeface="Comic Sans MS" panose="030F0702030302020204" pitchFamily="66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130243" y="5281878"/>
            <a:ext cx="552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66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4000" dirty="0">
              <a:solidFill>
                <a:srgbClr val="FF0066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43" name="Straight Connector 42"/>
          <p:cNvCxnSpPr/>
          <p:nvPr/>
        </p:nvCxnSpPr>
        <p:spPr>
          <a:xfrm>
            <a:off x="6029520" y="1816025"/>
            <a:ext cx="33593" cy="446154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123508" y="2094190"/>
            <a:ext cx="552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  <a:sym typeface="Wingdings" panose="05000000000000000000" pitchFamily="2" charset="2"/>
              </a:rPr>
              <a:t>1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153479" y="2096517"/>
            <a:ext cx="552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  <a:sym typeface="Wingdings" panose="05000000000000000000" pitchFamily="2" charset="2"/>
              </a:rPr>
              <a:t>2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22147" y="3680349"/>
            <a:ext cx="552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  <a:sym typeface="Wingdings" panose="05000000000000000000" pitchFamily="2" charset="2"/>
              </a:rPr>
              <a:t>3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153479" y="3692857"/>
            <a:ext cx="552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  <a:sym typeface="Wingdings" panose="05000000000000000000" pitchFamily="2" charset="2"/>
              </a:rPr>
              <a:t>4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9153" y="5266508"/>
            <a:ext cx="552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  <a:sym typeface="Wingdings" panose="05000000000000000000" pitchFamily="2" charset="2"/>
              </a:rPr>
              <a:t>5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82647604-089B-4400-B920-6BBFDFED239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52" name="Period 100 – U8 – L3 (cont.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>
            <a:biLevel thresh="75000"/>
          </a:blip>
          <a:stretch>
            <a:fillRect/>
          </a:stretch>
        </p:blipFill>
        <p:spPr>
          <a:xfrm>
            <a:off x="7906981" y="67725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1800185"/>
      </p:ext>
    </p:extLst>
  </p:cSld>
  <p:clrMapOvr>
    <a:masterClrMapping/>
  </p:clrMapOvr>
  <p:transition spd="slow">
    <p:push dir="u"/>
    <p:sndAc>
      <p:stSnd>
        <p:snd r:embed="rId6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5011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 amt="72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47" b="8864"/>
          <a:stretch/>
        </p:blipFill>
        <p:spPr>
          <a:xfrm>
            <a:off x="0" y="16885"/>
            <a:ext cx="12484604" cy="6840451"/>
          </a:xfrm>
          <a:prstGeom prst="rect">
            <a:avLst/>
          </a:prstGeom>
        </p:spPr>
      </p:pic>
      <p:sp>
        <p:nvSpPr>
          <p:cNvPr id="11" name="Hexagon 10">
            <a:hlinkClick r:id="rId8" action="ppaction://hlinksldjump"/>
          </p:cNvPr>
          <p:cNvSpPr/>
          <p:nvPr/>
        </p:nvSpPr>
        <p:spPr>
          <a:xfrm>
            <a:off x="8175679" y="2025081"/>
            <a:ext cx="1117600" cy="952336"/>
          </a:xfrm>
          <a:prstGeom prst="hexagon">
            <a:avLst/>
          </a:prstGeom>
          <a:solidFill>
            <a:schemeClr val="accent5">
              <a:lumMod val="60000"/>
              <a:lumOff val="4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prstClr val="black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53" name="Hexagon 52">
            <a:hlinkClick r:id="rId9" action="ppaction://hlinksldjump"/>
          </p:cNvPr>
          <p:cNvSpPr/>
          <p:nvPr/>
        </p:nvSpPr>
        <p:spPr>
          <a:xfrm>
            <a:off x="9579770" y="2025081"/>
            <a:ext cx="1117600" cy="952336"/>
          </a:xfrm>
          <a:prstGeom prst="hexagon">
            <a:avLst/>
          </a:prstGeom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prstClr val="black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54" name="Hexagon 53">
            <a:hlinkClick r:id="rId10" action="ppaction://hlinksldjump"/>
          </p:cNvPr>
          <p:cNvSpPr/>
          <p:nvPr/>
        </p:nvSpPr>
        <p:spPr>
          <a:xfrm>
            <a:off x="7822656" y="3216869"/>
            <a:ext cx="1117600" cy="952336"/>
          </a:xfrm>
          <a:prstGeom prst="hexagon">
            <a:avLst/>
          </a:prstGeom>
          <a:solidFill>
            <a:srgbClr val="29BCDF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prstClr val="black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55" name="Hexagon 54">
            <a:hlinkClick r:id="rId11" action="ppaction://hlinksldjump"/>
          </p:cNvPr>
          <p:cNvSpPr/>
          <p:nvPr/>
        </p:nvSpPr>
        <p:spPr>
          <a:xfrm>
            <a:off x="9975645" y="3201938"/>
            <a:ext cx="1117600" cy="952336"/>
          </a:xfrm>
          <a:prstGeom prst="hexagon">
            <a:avLst/>
          </a:prstGeom>
          <a:solidFill>
            <a:srgbClr val="8882F6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prstClr val="black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59" name="Hexagon 58">
            <a:hlinkClick r:id="rId12" action="ppaction://hlinksldjump"/>
          </p:cNvPr>
          <p:cNvSpPr/>
          <p:nvPr/>
        </p:nvSpPr>
        <p:spPr>
          <a:xfrm>
            <a:off x="8930218" y="4113614"/>
            <a:ext cx="1117600" cy="952336"/>
          </a:xfrm>
          <a:prstGeom prst="hexagon">
            <a:avLst/>
          </a:prstGeom>
          <a:solidFill>
            <a:srgbClr val="4472C4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prstClr val="black"/>
                </a:solidFill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162" name="Trapezoid 161">
            <a:extLst>
              <a:ext uri="{FF2B5EF4-FFF2-40B4-BE49-F238E27FC236}">
                <a16:creationId xmlns:a16="http://schemas.microsoft.com/office/drawing/2014/main" id="{2C4B17EB-A210-4B41-986A-602B5A75993D}"/>
              </a:ext>
            </a:extLst>
          </p:cNvPr>
          <p:cNvSpPr/>
          <p:nvPr/>
        </p:nvSpPr>
        <p:spPr>
          <a:xfrm>
            <a:off x="3355528" y="3826603"/>
            <a:ext cx="3628020" cy="3012080"/>
          </a:xfrm>
          <a:prstGeom prst="trapezoid">
            <a:avLst>
              <a:gd name="adj" fmla="val 57176"/>
            </a:avLst>
          </a:prstGeom>
          <a:solidFill>
            <a:srgbClr val="A5002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63" name="Wheel">
            <a:extLst>
              <a:ext uri="{FF2B5EF4-FFF2-40B4-BE49-F238E27FC236}">
                <a16:creationId xmlns:a16="http://schemas.microsoft.com/office/drawing/2014/main" id="{82D6B3A6-E022-4DEF-89F4-FCFCB96A0C5D}"/>
              </a:ext>
            </a:extLst>
          </p:cNvPr>
          <p:cNvGrpSpPr/>
          <p:nvPr/>
        </p:nvGrpSpPr>
        <p:grpSpPr>
          <a:xfrm>
            <a:off x="3016194" y="1228272"/>
            <a:ext cx="4350062" cy="4349774"/>
            <a:chOff x="3921816" y="1251957"/>
            <a:chExt cx="4350062" cy="4349774"/>
          </a:xfrm>
        </p:grpSpPr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87ABB76D-C8ED-417B-89BD-E86A5BEBC478}"/>
                </a:ext>
              </a:extLst>
            </p:cNvPr>
            <p:cNvGrpSpPr/>
            <p:nvPr/>
          </p:nvGrpSpPr>
          <p:grpSpPr>
            <a:xfrm rot="20715237">
              <a:off x="3921816" y="1251957"/>
              <a:ext cx="4350062" cy="4349774"/>
              <a:chOff x="3921816" y="1251957"/>
              <a:chExt cx="4350062" cy="4349774"/>
            </a:xfrm>
          </p:grpSpPr>
          <p:sp>
            <p:nvSpPr>
              <p:cNvPr id="177" name="Freeform: Shape 98">
                <a:extLst>
                  <a:ext uri="{FF2B5EF4-FFF2-40B4-BE49-F238E27FC236}">
                    <a16:creationId xmlns:a16="http://schemas.microsoft.com/office/drawing/2014/main" id="{0BF9A6AE-D921-4767-AD3A-53C7BE3BA721}"/>
                  </a:ext>
                </a:extLst>
              </p:cNvPr>
              <p:cNvSpPr/>
              <p:nvPr/>
            </p:nvSpPr>
            <p:spPr>
              <a:xfrm rot="9000000">
                <a:off x="5519192" y="1251957"/>
                <a:ext cx="1007870" cy="2018886"/>
              </a:xfrm>
              <a:custGeom>
                <a:avLst/>
                <a:gdLst>
                  <a:gd name="connsiteX0" fmla="*/ 0 w 1007870"/>
                  <a:gd name="connsiteY0" fmla="*/ 1745682 h 2018886"/>
                  <a:gd name="connsiteX1" fmla="*/ 1007870 w 1007870"/>
                  <a:gd name="connsiteY1" fmla="*/ 0 h 2018886"/>
                  <a:gd name="connsiteX2" fmla="*/ 1007870 w 1007870"/>
                  <a:gd name="connsiteY2" fmla="*/ 2018027 h 2018886"/>
                  <a:gd name="connsiteX3" fmla="*/ 969377 w 1007870"/>
                  <a:gd name="connsiteY3" fmla="*/ 2018886 h 2018886"/>
                  <a:gd name="connsiteX4" fmla="*/ 183411 w 1007870"/>
                  <a:gd name="connsiteY4" fmla="*/ 1839575 h 2018886"/>
                  <a:gd name="connsiteX5" fmla="*/ 0 w 1007870"/>
                  <a:gd name="connsiteY5" fmla="*/ 1745682 h 2018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7870" h="2018886">
                    <a:moveTo>
                      <a:pt x="0" y="1745682"/>
                    </a:moveTo>
                    <a:lnTo>
                      <a:pt x="1007870" y="0"/>
                    </a:lnTo>
                    <a:lnTo>
                      <a:pt x="1007870" y="2018027"/>
                    </a:lnTo>
                    <a:lnTo>
                      <a:pt x="969377" y="2018886"/>
                    </a:lnTo>
                    <a:cubicBezTo>
                      <a:pt x="704061" y="2011996"/>
                      <a:pt x="437049" y="1953571"/>
                      <a:pt x="183411" y="1839575"/>
                    </a:cubicBezTo>
                    <a:lnTo>
                      <a:pt x="0" y="17456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78" name="Freeform: Shape 99">
                <a:extLst>
                  <a:ext uri="{FF2B5EF4-FFF2-40B4-BE49-F238E27FC236}">
                    <a16:creationId xmlns:a16="http://schemas.microsoft.com/office/drawing/2014/main" id="{93E1C85F-482F-43D0-BA56-C5B6ABF96695}"/>
                  </a:ext>
                </a:extLst>
              </p:cNvPr>
              <p:cNvSpPr/>
              <p:nvPr/>
            </p:nvSpPr>
            <p:spPr>
              <a:xfrm rot="9000000">
                <a:off x="5544159" y="1321125"/>
                <a:ext cx="1760730" cy="1762479"/>
              </a:xfrm>
              <a:custGeom>
                <a:avLst/>
                <a:gdLst>
                  <a:gd name="connsiteX0" fmla="*/ 745648 w 1760730"/>
                  <a:gd name="connsiteY0" fmla="*/ 1762479 h 1762479"/>
                  <a:gd name="connsiteX1" fmla="*/ 572629 w 1760730"/>
                  <a:gd name="connsiteY1" fmla="*/ 1650587 h 1762479"/>
                  <a:gd name="connsiteX2" fmla="*/ 24358 w 1760730"/>
                  <a:gd name="connsiteY2" fmla="*/ 1059576 h 1762479"/>
                  <a:gd name="connsiteX3" fmla="*/ 0 w 1760730"/>
                  <a:gd name="connsiteY3" fmla="*/ 1015123 h 1762479"/>
                  <a:gd name="connsiteX4" fmla="*/ 1758244 w 1760730"/>
                  <a:gd name="connsiteY4" fmla="*/ 0 h 1762479"/>
                  <a:gd name="connsiteX5" fmla="*/ 1760730 w 1760730"/>
                  <a:gd name="connsiteY5" fmla="*/ 4306 h 1762479"/>
                  <a:gd name="connsiteX6" fmla="*/ 745648 w 1760730"/>
                  <a:gd name="connsiteY6" fmla="*/ 1762479 h 1762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60730" h="1762479">
                    <a:moveTo>
                      <a:pt x="745648" y="1762479"/>
                    </a:moveTo>
                    <a:lnTo>
                      <a:pt x="572629" y="1650587"/>
                    </a:lnTo>
                    <a:cubicBezTo>
                      <a:pt x="347086" y="1487928"/>
                      <a:pt x="162983" y="1285901"/>
                      <a:pt x="24358" y="1059576"/>
                    </a:cubicBezTo>
                    <a:lnTo>
                      <a:pt x="0" y="1015123"/>
                    </a:lnTo>
                    <a:lnTo>
                      <a:pt x="1758244" y="0"/>
                    </a:lnTo>
                    <a:lnTo>
                      <a:pt x="1760730" y="4306"/>
                    </a:lnTo>
                    <a:lnTo>
                      <a:pt x="745648" y="1762479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79" name="Freeform: Shape 100">
                <a:extLst>
                  <a:ext uri="{FF2B5EF4-FFF2-40B4-BE49-F238E27FC236}">
                    <a16:creationId xmlns:a16="http://schemas.microsoft.com/office/drawing/2014/main" id="{ABC621C4-C9A7-4B17-A681-BA0080FBC6F1}"/>
                  </a:ext>
                </a:extLst>
              </p:cNvPr>
              <p:cNvSpPr/>
              <p:nvPr/>
            </p:nvSpPr>
            <p:spPr>
              <a:xfrm rot="9000000">
                <a:off x="4633913" y="1762739"/>
                <a:ext cx="1012999" cy="2017822"/>
              </a:xfrm>
              <a:custGeom>
                <a:avLst/>
                <a:gdLst>
                  <a:gd name="connsiteX0" fmla="*/ 0 w 1012999"/>
                  <a:gd name="connsiteY0" fmla="*/ 2017822 h 2017822"/>
                  <a:gd name="connsiteX1" fmla="*/ 0 w 1012999"/>
                  <a:gd name="connsiteY1" fmla="*/ 0 h 2017822"/>
                  <a:gd name="connsiteX2" fmla="*/ 1012999 w 1012999"/>
                  <a:gd name="connsiteY2" fmla="*/ 1754565 h 2017822"/>
                  <a:gd name="connsiteX3" fmla="*/ 909919 w 1012999"/>
                  <a:gd name="connsiteY3" fmla="*/ 1811048 h 2017822"/>
                  <a:gd name="connsiteX4" fmla="*/ 150797 w 1012999"/>
                  <a:gd name="connsiteY4" fmla="*/ 2014455 h 2017822"/>
                  <a:gd name="connsiteX5" fmla="*/ 0 w 1012999"/>
                  <a:gd name="connsiteY5" fmla="*/ 2017822 h 2017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12999" h="2017822">
                    <a:moveTo>
                      <a:pt x="0" y="2017822"/>
                    </a:moveTo>
                    <a:lnTo>
                      <a:pt x="0" y="0"/>
                    </a:lnTo>
                    <a:lnTo>
                      <a:pt x="1012999" y="1754565"/>
                    </a:lnTo>
                    <a:lnTo>
                      <a:pt x="909919" y="1811048"/>
                    </a:lnTo>
                    <a:cubicBezTo>
                      <a:pt x="672387" y="1926683"/>
                      <a:pt x="414323" y="1995831"/>
                      <a:pt x="150797" y="2014455"/>
                    </a:cubicBezTo>
                    <a:lnTo>
                      <a:pt x="0" y="2017822"/>
                    </a:lnTo>
                    <a:close/>
                  </a:path>
                </a:pathLst>
              </a:custGeom>
              <a:solidFill>
                <a:srgbClr val="A500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80" name="Freeform: Shape 101">
                <a:extLst>
                  <a:ext uri="{FF2B5EF4-FFF2-40B4-BE49-F238E27FC236}">
                    <a16:creationId xmlns:a16="http://schemas.microsoft.com/office/drawing/2014/main" id="{33E66DC8-80A7-450C-8E92-8E8500273D5B}"/>
                  </a:ext>
                </a:extLst>
              </p:cNvPr>
              <p:cNvSpPr/>
              <p:nvPr/>
            </p:nvSpPr>
            <p:spPr>
              <a:xfrm rot="9000000">
                <a:off x="5725802" y="1953427"/>
                <a:ext cx="2031352" cy="1026360"/>
              </a:xfrm>
              <a:custGeom>
                <a:avLst/>
                <a:gdLst>
                  <a:gd name="connsiteX0" fmla="*/ 273285 w 2031352"/>
                  <a:gd name="connsiteY0" fmla="*/ 1026360 h 1026360"/>
                  <a:gd name="connsiteX1" fmla="*/ 206659 w 2031352"/>
                  <a:gd name="connsiteY1" fmla="*/ 904770 h 1026360"/>
                  <a:gd name="connsiteX2" fmla="*/ 3253 w 2031352"/>
                  <a:gd name="connsiteY2" fmla="*/ 145647 h 1026360"/>
                  <a:gd name="connsiteX3" fmla="*/ 0 w 2031352"/>
                  <a:gd name="connsiteY3" fmla="*/ 0 h 1026360"/>
                  <a:gd name="connsiteX4" fmla="*/ 2024805 w 2031352"/>
                  <a:gd name="connsiteY4" fmla="*/ 0 h 1026360"/>
                  <a:gd name="connsiteX5" fmla="*/ 2031352 w 2031352"/>
                  <a:gd name="connsiteY5" fmla="*/ 11339 h 1026360"/>
                  <a:gd name="connsiteX6" fmla="*/ 273285 w 2031352"/>
                  <a:gd name="connsiteY6" fmla="*/ 1026360 h 1026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31352" h="1026360">
                    <a:moveTo>
                      <a:pt x="273285" y="1026360"/>
                    </a:moveTo>
                    <a:lnTo>
                      <a:pt x="206659" y="904770"/>
                    </a:lnTo>
                    <a:cubicBezTo>
                      <a:pt x="91024" y="667237"/>
                      <a:pt x="21876" y="409174"/>
                      <a:pt x="3253" y="145647"/>
                    </a:cubicBezTo>
                    <a:lnTo>
                      <a:pt x="0" y="0"/>
                    </a:lnTo>
                    <a:lnTo>
                      <a:pt x="2024805" y="0"/>
                    </a:lnTo>
                    <a:lnTo>
                      <a:pt x="2031352" y="11339"/>
                    </a:lnTo>
                    <a:lnTo>
                      <a:pt x="273285" y="1026360"/>
                    </a:lnTo>
                    <a:close/>
                  </a:path>
                </a:pathLst>
              </a:custGeom>
              <a:solidFill>
                <a:srgbClr val="FF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81" name="Freeform: Shape 102">
                <a:extLst>
                  <a:ext uri="{FF2B5EF4-FFF2-40B4-BE49-F238E27FC236}">
                    <a16:creationId xmlns:a16="http://schemas.microsoft.com/office/drawing/2014/main" id="{7D00F868-72BE-4664-87AF-003D65E61EEF}"/>
                  </a:ext>
                </a:extLst>
              </p:cNvPr>
              <p:cNvSpPr/>
              <p:nvPr/>
            </p:nvSpPr>
            <p:spPr>
              <a:xfrm rot="9000000">
                <a:off x="3986808" y="2203972"/>
                <a:ext cx="1786179" cy="1782090"/>
              </a:xfrm>
              <a:custGeom>
                <a:avLst/>
                <a:gdLst>
                  <a:gd name="connsiteX0" fmla="*/ 1020313 w 1786179"/>
                  <a:gd name="connsiteY0" fmla="*/ 1782090 h 1782090"/>
                  <a:gd name="connsiteX1" fmla="*/ 0 w 1786179"/>
                  <a:gd name="connsiteY1" fmla="*/ 14857 h 1782090"/>
                  <a:gd name="connsiteX2" fmla="*/ 8578 w 1786179"/>
                  <a:gd name="connsiteY2" fmla="*/ 0 h 1782090"/>
                  <a:gd name="connsiteX3" fmla="*/ 1786179 w 1786179"/>
                  <a:gd name="connsiteY3" fmla="*/ 1026299 h 1782090"/>
                  <a:gd name="connsiteX4" fmla="*/ 1674287 w 1786179"/>
                  <a:gd name="connsiteY4" fmla="*/ 1199319 h 1782090"/>
                  <a:gd name="connsiteX5" fmla="*/ 1083277 w 1786179"/>
                  <a:gd name="connsiteY5" fmla="*/ 1747589 h 1782090"/>
                  <a:gd name="connsiteX6" fmla="*/ 1020313 w 1786179"/>
                  <a:gd name="connsiteY6" fmla="*/ 1782090 h 178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6179" h="1782090">
                    <a:moveTo>
                      <a:pt x="1020313" y="1782090"/>
                    </a:moveTo>
                    <a:lnTo>
                      <a:pt x="0" y="14857"/>
                    </a:lnTo>
                    <a:lnTo>
                      <a:pt x="8578" y="0"/>
                    </a:lnTo>
                    <a:lnTo>
                      <a:pt x="1786179" y="1026299"/>
                    </a:lnTo>
                    <a:lnTo>
                      <a:pt x="1674287" y="1199319"/>
                    </a:lnTo>
                    <a:cubicBezTo>
                      <a:pt x="1511628" y="1424861"/>
                      <a:pt x="1309602" y="1608964"/>
                      <a:pt x="1083277" y="1747589"/>
                    </a:cubicBezTo>
                    <a:lnTo>
                      <a:pt x="1020313" y="1782090"/>
                    </a:lnTo>
                    <a:close/>
                  </a:path>
                </a:pathLst>
              </a:custGeom>
              <a:solidFill>
                <a:srgbClr val="663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82" name="Freeform: Shape 103">
                <a:extLst>
                  <a:ext uri="{FF2B5EF4-FFF2-40B4-BE49-F238E27FC236}">
                    <a16:creationId xmlns:a16="http://schemas.microsoft.com/office/drawing/2014/main" id="{F668339B-EBCB-4F17-93FA-2BCC761C9ADB}"/>
                  </a:ext>
                </a:extLst>
              </p:cNvPr>
              <p:cNvSpPr/>
              <p:nvPr/>
            </p:nvSpPr>
            <p:spPr>
              <a:xfrm rot="9000000">
                <a:off x="6251173" y="2847842"/>
                <a:ext cx="2020705" cy="1013019"/>
              </a:xfrm>
              <a:custGeom>
                <a:avLst/>
                <a:gdLst>
                  <a:gd name="connsiteX0" fmla="*/ 975 w 2020705"/>
                  <a:gd name="connsiteY0" fmla="*/ 1013019 h 1013019"/>
                  <a:gd name="connsiteX1" fmla="*/ 0 w 2020705"/>
                  <a:gd name="connsiteY1" fmla="*/ 969376 h 1013019"/>
                  <a:gd name="connsiteX2" fmla="*/ 179311 w 2020705"/>
                  <a:gd name="connsiteY2" fmla="*/ 183411 h 1013019"/>
                  <a:gd name="connsiteX3" fmla="*/ 273205 w 2020705"/>
                  <a:gd name="connsiteY3" fmla="*/ 0 h 1013019"/>
                  <a:gd name="connsiteX4" fmla="*/ 2017155 w 2020705"/>
                  <a:gd name="connsiteY4" fmla="*/ 1006870 h 1013019"/>
                  <a:gd name="connsiteX5" fmla="*/ 2020705 w 2020705"/>
                  <a:gd name="connsiteY5" fmla="*/ 1013019 h 1013019"/>
                  <a:gd name="connsiteX6" fmla="*/ 975 w 2020705"/>
                  <a:gd name="connsiteY6" fmla="*/ 1013019 h 1013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20705" h="1013019">
                    <a:moveTo>
                      <a:pt x="975" y="1013019"/>
                    </a:moveTo>
                    <a:lnTo>
                      <a:pt x="0" y="969376"/>
                    </a:lnTo>
                    <a:cubicBezTo>
                      <a:pt x="6891" y="704060"/>
                      <a:pt x="65315" y="437049"/>
                      <a:pt x="179311" y="183411"/>
                    </a:cubicBezTo>
                    <a:lnTo>
                      <a:pt x="273205" y="0"/>
                    </a:lnTo>
                    <a:lnTo>
                      <a:pt x="2017155" y="1006870"/>
                    </a:lnTo>
                    <a:lnTo>
                      <a:pt x="2020705" y="1013019"/>
                    </a:lnTo>
                    <a:lnTo>
                      <a:pt x="975" y="1013019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83" name="Freeform: Shape 104">
                <a:extLst>
                  <a:ext uri="{FF2B5EF4-FFF2-40B4-BE49-F238E27FC236}">
                    <a16:creationId xmlns:a16="http://schemas.microsoft.com/office/drawing/2014/main" id="{E22AE8EA-E753-4C2F-886A-24146B8688D6}"/>
                  </a:ext>
                </a:extLst>
              </p:cNvPr>
              <p:cNvSpPr/>
              <p:nvPr/>
            </p:nvSpPr>
            <p:spPr>
              <a:xfrm rot="9000000">
                <a:off x="3921816" y="2989396"/>
                <a:ext cx="2047908" cy="1027087"/>
              </a:xfrm>
              <a:custGeom>
                <a:avLst/>
                <a:gdLst>
                  <a:gd name="connsiteX0" fmla="*/ 1774703 w 2047908"/>
                  <a:gd name="connsiteY0" fmla="*/ 1027087 h 1027087"/>
                  <a:gd name="connsiteX1" fmla="*/ 0 w 2047908"/>
                  <a:gd name="connsiteY1" fmla="*/ 2462 h 1027087"/>
                  <a:gd name="connsiteX2" fmla="*/ 4265 w 2047908"/>
                  <a:gd name="connsiteY2" fmla="*/ 0 h 1027087"/>
                  <a:gd name="connsiteX3" fmla="*/ 2046619 w 2047908"/>
                  <a:gd name="connsiteY3" fmla="*/ 0 h 1027087"/>
                  <a:gd name="connsiteX4" fmla="*/ 2047908 w 2047908"/>
                  <a:gd name="connsiteY4" fmla="*/ 57711 h 1027087"/>
                  <a:gd name="connsiteX5" fmla="*/ 1868596 w 2047908"/>
                  <a:gd name="connsiteY5" fmla="*/ 843676 h 1027087"/>
                  <a:gd name="connsiteX6" fmla="*/ 1774703 w 2047908"/>
                  <a:gd name="connsiteY6" fmla="*/ 1027087 h 1027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7908" h="1027087">
                    <a:moveTo>
                      <a:pt x="1774703" y="1027087"/>
                    </a:moveTo>
                    <a:lnTo>
                      <a:pt x="0" y="2462"/>
                    </a:lnTo>
                    <a:lnTo>
                      <a:pt x="4265" y="0"/>
                    </a:lnTo>
                    <a:lnTo>
                      <a:pt x="2046619" y="0"/>
                    </a:lnTo>
                    <a:lnTo>
                      <a:pt x="2047908" y="57711"/>
                    </a:lnTo>
                    <a:cubicBezTo>
                      <a:pt x="2041017" y="323027"/>
                      <a:pt x="1982592" y="590038"/>
                      <a:pt x="1868596" y="843676"/>
                    </a:cubicBezTo>
                    <a:lnTo>
                      <a:pt x="1774703" y="1027087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84" name="Freeform: Shape 105">
                <a:extLst>
                  <a:ext uri="{FF2B5EF4-FFF2-40B4-BE49-F238E27FC236}">
                    <a16:creationId xmlns:a16="http://schemas.microsoft.com/office/drawing/2014/main" id="{3EF61B38-4AAC-4D7B-BDCA-78CCC8AED3A3}"/>
                  </a:ext>
                </a:extLst>
              </p:cNvPr>
              <p:cNvSpPr/>
              <p:nvPr/>
            </p:nvSpPr>
            <p:spPr>
              <a:xfrm rot="9000000">
                <a:off x="6559403" y="3040471"/>
                <a:ext cx="1025654" cy="2040490"/>
              </a:xfrm>
              <a:custGeom>
                <a:avLst/>
                <a:gdLst>
                  <a:gd name="connsiteX0" fmla="*/ 1025654 w 1025654"/>
                  <a:gd name="connsiteY0" fmla="*/ 2040490 h 2040490"/>
                  <a:gd name="connsiteX1" fmla="*/ 1009206 w 1025654"/>
                  <a:gd name="connsiteY1" fmla="*/ 2030994 h 2040490"/>
                  <a:gd name="connsiteX2" fmla="*/ 0 w 1025654"/>
                  <a:gd name="connsiteY2" fmla="*/ 282998 h 2040490"/>
                  <a:gd name="connsiteX3" fmla="*/ 140102 w 1025654"/>
                  <a:gd name="connsiteY3" fmla="*/ 206230 h 2040490"/>
                  <a:gd name="connsiteX4" fmla="*/ 899224 w 1025654"/>
                  <a:gd name="connsiteY4" fmla="*/ 2823 h 2040490"/>
                  <a:gd name="connsiteX5" fmla="*/ 1025654 w 1025654"/>
                  <a:gd name="connsiteY5" fmla="*/ 0 h 2040490"/>
                  <a:gd name="connsiteX6" fmla="*/ 1025654 w 1025654"/>
                  <a:gd name="connsiteY6" fmla="*/ 2040490 h 2040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5654" h="2040490">
                    <a:moveTo>
                      <a:pt x="1025654" y="2040490"/>
                    </a:moveTo>
                    <a:lnTo>
                      <a:pt x="1009206" y="2030994"/>
                    </a:lnTo>
                    <a:lnTo>
                      <a:pt x="0" y="282998"/>
                    </a:lnTo>
                    <a:lnTo>
                      <a:pt x="140102" y="206230"/>
                    </a:lnTo>
                    <a:cubicBezTo>
                      <a:pt x="377634" y="90595"/>
                      <a:pt x="635697" y="21447"/>
                      <a:pt x="899224" y="2823"/>
                    </a:cubicBezTo>
                    <a:lnTo>
                      <a:pt x="1025654" y="0"/>
                    </a:lnTo>
                    <a:lnTo>
                      <a:pt x="1025654" y="2040490"/>
                    </a:ln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85" name="Freeform: Shape 106">
                <a:extLst>
                  <a:ext uri="{FF2B5EF4-FFF2-40B4-BE49-F238E27FC236}">
                    <a16:creationId xmlns:a16="http://schemas.microsoft.com/office/drawing/2014/main" id="{3F94EA88-9D10-4AD1-8390-4DD605B02821}"/>
                  </a:ext>
                </a:extLst>
              </p:cNvPr>
              <p:cNvSpPr/>
              <p:nvPr/>
            </p:nvSpPr>
            <p:spPr>
              <a:xfrm rot="9000000">
                <a:off x="6472977" y="2884827"/>
                <a:ext cx="1730234" cy="1734457"/>
              </a:xfrm>
              <a:custGeom>
                <a:avLst/>
                <a:gdLst>
                  <a:gd name="connsiteX0" fmla="*/ 1730234 w 1730234"/>
                  <a:gd name="connsiteY0" fmla="*/ 1734457 h 1734457"/>
                  <a:gd name="connsiteX1" fmla="*/ 0 w 1730234"/>
                  <a:gd name="connsiteY1" fmla="*/ 735506 h 1734457"/>
                  <a:gd name="connsiteX2" fmla="*/ 111891 w 1730234"/>
                  <a:gd name="connsiteY2" fmla="*/ 562486 h 1734457"/>
                  <a:gd name="connsiteX3" fmla="*/ 702902 w 1730234"/>
                  <a:gd name="connsiteY3" fmla="*/ 14216 h 1734457"/>
                  <a:gd name="connsiteX4" fmla="*/ 728845 w 1730234"/>
                  <a:gd name="connsiteY4" fmla="*/ 0 h 1734457"/>
                  <a:gd name="connsiteX5" fmla="*/ 1730234 w 1730234"/>
                  <a:gd name="connsiteY5" fmla="*/ 1734457 h 1734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30234" h="1734457">
                    <a:moveTo>
                      <a:pt x="1730234" y="1734457"/>
                    </a:moveTo>
                    <a:lnTo>
                      <a:pt x="0" y="735506"/>
                    </a:lnTo>
                    <a:lnTo>
                      <a:pt x="111891" y="562486"/>
                    </a:lnTo>
                    <a:cubicBezTo>
                      <a:pt x="274551" y="336944"/>
                      <a:pt x="476577" y="152841"/>
                      <a:pt x="702902" y="14216"/>
                    </a:cubicBezTo>
                    <a:lnTo>
                      <a:pt x="728845" y="0"/>
                    </a:lnTo>
                    <a:lnTo>
                      <a:pt x="1730234" y="1734457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86" name="Freeform: Shape 107">
                <a:extLst>
                  <a:ext uri="{FF2B5EF4-FFF2-40B4-BE49-F238E27FC236}">
                    <a16:creationId xmlns:a16="http://schemas.microsoft.com/office/drawing/2014/main" id="{649FCAED-2435-4CAC-93D8-25E67877CC7F}"/>
                  </a:ext>
                </a:extLst>
              </p:cNvPr>
              <p:cNvSpPr/>
              <p:nvPr/>
            </p:nvSpPr>
            <p:spPr>
              <a:xfrm rot="9000000">
                <a:off x="5656666" y="3556286"/>
                <a:ext cx="1032236" cy="2045445"/>
              </a:xfrm>
              <a:custGeom>
                <a:avLst/>
                <a:gdLst>
                  <a:gd name="connsiteX0" fmla="*/ 0 w 1032236"/>
                  <a:gd name="connsiteY0" fmla="*/ 2045445 h 2045445"/>
                  <a:gd name="connsiteX1" fmla="*/ 0 w 1032236"/>
                  <a:gd name="connsiteY1" fmla="*/ 1403 h 2045445"/>
                  <a:gd name="connsiteX2" fmla="*/ 62860 w 1032236"/>
                  <a:gd name="connsiteY2" fmla="*/ 0 h 2045445"/>
                  <a:gd name="connsiteX3" fmla="*/ 848826 w 1032236"/>
                  <a:gd name="connsiteY3" fmla="*/ 179311 h 2045445"/>
                  <a:gd name="connsiteX4" fmla="*/ 1032236 w 1032236"/>
                  <a:gd name="connsiteY4" fmla="*/ 273204 h 2045445"/>
                  <a:gd name="connsiteX5" fmla="*/ 9033 w 1032236"/>
                  <a:gd name="connsiteY5" fmla="*/ 2045445 h 2045445"/>
                  <a:gd name="connsiteX6" fmla="*/ 0 w 1032236"/>
                  <a:gd name="connsiteY6" fmla="*/ 2045445 h 2045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2236" h="2045445">
                    <a:moveTo>
                      <a:pt x="0" y="2045445"/>
                    </a:moveTo>
                    <a:lnTo>
                      <a:pt x="0" y="1403"/>
                    </a:lnTo>
                    <a:lnTo>
                      <a:pt x="62860" y="0"/>
                    </a:lnTo>
                    <a:cubicBezTo>
                      <a:pt x="328176" y="6890"/>
                      <a:pt x="595187" y="65315"/>
                      <a:pt x="848826" y="179311"/>
                    </a:cubicBezTo>
                    <a:lnTo>
                      <a:pt x="1032236" y="273204"/>
                    </a:lnTo>
                    <a:lnTo>
                      <a:pt x="9033" y="2045445"/>
                    </a:lnTo>
                    <a:lnTo>
                      <a:pt x="0" y="2045445"/>
                    </a:lnTo>
                    <a:close/>
                  </a:path>
                </a:pathLst>
              </a:custGeom>
              <a:solidFill>
                <a:srgbClr val="00CC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87" name="Freeform: Shape 108">
                <a:extLst>
                  <a:ext uri="{FF2B5EF4-FFF2-40B4-BE49-F238E27FC236}">
                    <a16:creationId xmlns:a16="http://schemas.microsoft.com/office/drawing/2014/main" id="{3E335791-58A8-45C7-954A-91A097733103}"/>
                  </a:ext>
                </a:extLst>
              </p:cNvPr>
              <p:cNvSpPr/>
              <p:nvPr/>
            </p:nvSpPr>
            <p:spPr>
              <a:xfrm rot="9000000">
                <a:off x="4885702" y="3769136"/>
                <a:ext cx="1765702" cy="1766784"/>
              </a:xfrm>
              <a:custGeom>
                <a:avLst/>
                <a:gdLst>
                  <a:gd name="connsiteX0" fmla="*/ 0 w 1765702"/>
                  <a:gd name="connsiteY0" fmla="*/ 1766784 h 1766784"/>
                  <a:gd name="connsiteX1" fmla="*/ 1020053 w 1765702"/>
                  <a:gd name="connsiteY1" fmla="*/ 0 h 1766784"/>
                  <a:gd name="connsiteX2" fmla="*/ 1193073 w 1765702"/>
                  <a:gd name="connsiteY2" fmla="*/ 111892 h 1766784"/>
                  <a:gd name="connsiteX3" fmla="*/ 1741344 w 1765702"/>
                  <a:gd name="connsiteY3" fmla="*/ 702903 h 1766784"/>
                  <a:gd name="connsiteX4" fmla="*/ 1765702 w 1765702"/>
                  <a:gd name="connsiteY4" fmla="*/ 747356 h 1766784"/>
                  <a:gd name="connsiteX5" fmla="*/ 0 w 1765702"/>
                  <a:gd name="connsiteY5" fmla="*/ 1766784 h 1766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65702" h="1766784">
                    <a:moveTo>
                      <a:pt x="0" y="1766784"/>
                    </a:moveTo>
                    <a:lnTo>
                      <a:pt x="1020053" y="0"/>
                    </a:lnTo>
                    <a:lnTo>
                      <a:pt x="1193073" y="111892"/>
                    </a:lnTo>
                    <a:cubicBezTo>
                      <a:pt x="1418615" y="274551"/>
                      <a:pt x="1602718" y="476578"/>
                      <a:pt x="1741344" y="702903"/>
                    </a:cubicBezTo>
                    <a:lnTo>
                      <a:pt x="1765702" y="747356"/>
                    </a:lnTo>
                    <a:lnTo>
                      <a:pt x="0" y="1766784"/>
                    </a:lnTo>
                    <a:close/>
                  </a:path>
                </a:pathLst>
              </a:custGeom>
              <a:solidFill>
                <a:srgbClr val="CC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88" name="Freeform: Shape 109">
                <a:extLst>
                  <a:ext uri="{FF2B5EF4-FFF2-40B4-BE49-F238E27FC236}">
                    <a16:creationId xmlns:a16="http://schemas.microsoft.com/office/drawing/2014/main" id="{4D8DAE0C-860E-4509-9AF6-1F43C5B288D8}"/>
                  </a:ext>
                </a:extLst>
              </p:cNvPr>
              <p:cNvSpPr/>
              <p:nvPr/>
            </p:nvSpPr>
            <p:spPr>
              <a:xfrm rot="9000000">
                <a:off x="4438975" y="3892441"/>
                <a:ext cx="2026311" cy="1012292"/>
              </a:xfrm>
              <a:custGeom>
                <a:avLst/>
                <a:gdLst>
                  <a:gd name="connsiteX0" fmla="*/ 0 w 2026311"/>
                  <a:gd name="connsiteY0" fmla="*/ 1012292 h 1012292"/>
                  <a:gd name="connsiteX1" fmla="*/ 1753341 w 2026311"/>
                  <a:gd name="connsiteY1" fmla="*/ 0 h 1012292"/>
                  <a:gd name="connsiteX2" fmla="*/ 1819967 w 2026311"/>
                  <a:gd name="connsiteY2" fmla="*/ 121590 h 1012292"/>
                  <a:gd name="connsiteX3" fmla="*/ 2023373 w 2026311"/>
                  <a:gd name="connsiteY3" fmla="*/ 880713 h 1012292"/>
                  <a:gd name="connsiteX4" fmla="*/ 2026311 w 2026311"/>
                  <a:gd name="connsiteY4" fmla="*/ 1012292 h 1012292"/>
                  <a:gd name="connsiteX5" fmla="*/ 0 w 2026311"/>
                  <a:gd name="connsiteY5" fmla="*/ 1012292 h 1012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26311" h="1012292">
                    <a:moveTo>
                      <a:pt x="0" y="1012292"/>
                    </a:moveTo>
                    <a:lnTo>
                      <a:pt x="1753341" y="0"/>
                    </a:lnTo>
                    <a:lnTo>
                      <a:pt x="1819967" y="121590"/>
                    </a:lnTo>
                    <a:cubicBezTo>
                      <a:pt x="1935602" y="359123"/>
                      <a:pt x="2004750" y="617186"/>
                      <a:pt x="2023373" y="880713"/>
                    </a:cubicBezTo>
                    <a:lnTo>
                      <a:pt x="2026311" y="1012292"/>
                    </a:lnTo>
                    <a:lnTo>
                      <a:pt x="0" y="1012292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00">
                  <a:solidFill>
                    <a:prstClr val="black"/>
                  </a:solidFill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3990637E-A7B5-4660-B4D7-809119B97293}"/>
                </a:ext>
              </a:extLst>
            </p:cNvPr>
            <p:cNvSpPr txBox="1"/>
            <p:nvPr/>
          </p:nvSpPr>
          <p:spPr>
            <a:xfrm>
              <a:off x="5846966" y="1661651"/>
              <a:ext cx="569387" cy="1292783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2500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1 star</a:t>
              </a:r>
            </a:p>
          </p:txBody>
        </p: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20BEE075-35D8-4C75-A373-BFB8AA3FA2AE}"/>
                </a:ext>
              </a:extLst>
            </p:cNvPr>
            <p:cNvSpPr txBox="1"/>
            <p:nvPr/>
          </p:nvSpPr>
          <p:spPr>
            <a:xfrm rot="1817176">
              <a:off x="6382137" y="1754988"/>
              <a:ext cx="569387" cy="1339307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2500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2 stars</a:t>
              </a:r>
            </a:p>
          </p:txBody>
        </p: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D8CC10CC-31BF-4CDA-8A92-02C22A601586}"/>
                </a:ext>
              </a:extLst>
            </p:cNvPr>
            <p:cNvSpPr txBox="1"/>
            <p:nvPr/>
          </p:nvSpPr>
          <p:spPr>
            <a:xfrm rot="3585515">
              <a:off x="6790182" y="2228185"/>
              <a:ext cx="569387" cy="1242244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2500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1 star</a:t>
              </a:r>
            </a:p>
          </p:txBody>
        </p:sp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89EFA20E-47CC-47F2-87DC-A2B02B33D766}"/>
                </a:ext>
              </a:extLst>
            </p:cNvPr>
            <p:cNvSpPr txBox="1"/>
            <p:nvPr/>
          </p:nvSpPr>
          <p:spPr>
            <a:xfrm rot="5400000">
              <a:off x="6992804" y="2769911"/>
              <a:ext cx="569387" cy="1324235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2500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0 star</a:t>
              </a:r>
            </a:p>
          </p:txBody>
        </p: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B4BA64D5-2194-465F-8D76-347469B4F264}"/>
                </a:ext>
              </a:extLst>
            </p:cNvPr>
            <p:cNvSpPr txBox="1"/>
            <p:nvPr/>
          </p:nvSpPr>
          <p:spPr>
            <a:xfrm rot="7399480">
              <a:off x="6804585" y="3378617"/>
              <a:ext cx="569387" cy="1240913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2500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4 stars</a:t>
              </a:r>
            </a:p>
          </p:txBody>
        </p: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5C4E05C1-EE4B-49C4-A410-44AE78A578EE}"/>
                </a:ext>
              </a:extLst>
            </p:cNvPr>
            <p:cNvSpPr txBox="1"/>
            <p:nvPr/>
          </p:nvSpPr>
          <p:spPr>
            <a:xfrm rot="8948093">
              <a:off x="6332070" y="3771264"/>
              <a:ext cx="569387" cy="990689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2500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1 star</a:t>
              </a:r>
            </a:p>
          </p:txBody>
        </p: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C91054AB-E21F-49D8-B7AC-87689863F3D1}"/>
                </a:ext>
              </a:extLst>
            </p:cNvPr>
            <p:cNvSpPr txBox="1"/>
            <p:nvPr/>
          </p:nvSpPr>
          <p:spPr>
            <a:xfrm rot="10800000">
              <a:off x="5814905" y="3875773"/>
              <a:ext cx="569387" cy="1267709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2500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2 stars</a:t>
              </a:r>
            </a:p>
          </p:txBody>
        </p: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211AA23D-4BD2-4B99-B744-9762B8D68F76}"/>
                </a:ext>
              </a:extLst>
            </p:cNvPr>
            <p:cNvSpPr txBox="1"/>
            <p:nvPr/>
          </p:nvSpPr>
          <p:spPr>
            <a:xfrm rot="12732181">
              <a:off x="5250316" y="3724997"/>
              <a:ext cx="569387" cy="1313987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2500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3 stars</a:t>
              </a:r>
            </a:p>
          </p:txBody>
        </p: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54452C5A-3786-4033-8A71-2962433025AB}"/>
                </a:ext>
              </a:extLst>
            </p:cNvPr>
            <p:cNvSpPr txBox="1"/>
            <p:nvPr/>
          </p:nvSpPr>
          <p:spPr>
            <a:xfrm rot="14306523">
              <a:off x="4807484" y="3347018"/>
              <a:ext cx="569387" cy="1383629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2500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0 star</a:t>
              </a:r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DBFB240A-1BAF-479C-977D-FF0A213712C6}"/>
                </a:ext>
              </a:extLst>
            </p:cNvPr>
            <p:cNvSpPr txBox="1"/>
            <p:nvPr/>
          </p:nvSpPr>
          <p:spPr>
            <a:xfrm rot="16200000">
              <a:off x="4576532" y="2724788"/>
              <a:ext cx="569387" cy="1389921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2500" dirty="0">
                  <a:solidFill>
                    <a:prstClr val="white"/>
                  </a:solidFill>
                  <a:latin typeface="Comic Sans MS" panose="030F0702030302020204" pitchFamily="66" charset="0"/>
                </a:rPr>
                <a:t>1 star</a:t>
              </a:r>
            </a:p>
          </p:txBody>
        </p: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218200FA-9319-44E8-AC45-0B581290A475}"/>
                </a:ext>
              </a:extLst>
            </p:cNvPr>
            <p:cNvSpPr txBox="1"/>
            <p:nvPr/>
          </p:nvSpPr>
          <p:spPr>
            <a:xfrm rot="17428165">
              <a:off x="4857499" y="2350981"/>
              <a:ext cx="569387" cy="1169837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2500" dirty="0">
                  <a:solidFill>
                    <a:prstClr val="white"/>
                  </a:solidFill>
                  <a:latin typeface="Comic Sans MS" panose="030F0702030302020204" pitchFamily="66" charset="0"/>
                </a:rPr>
                <a:t>2 stars</a:t>
              </a:r>
            </a:p>
          </p:txBody>
        </p:sp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id="{08D1979D-7497-4647-BF14-326160E3BFE5}"/>
                </a:ext>
              </a:extLst>
            </p:cNvPr>
            <p:cNvSpPr txBox="1"/>
            <p:nvPr/>
          </p:nvSpPr>
          <p:spPr>
            <a:xfrm rot="19521471">
              <a:off x="5284684" y="2076910"/>
              <a:ext cx="569387" cy="990689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2500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1 star</a:t>
              </a:r>
            </a:p>
          </p:txBody>
        </p:sp>
      </p:grpSp>
      <p:sp>
        <p:nvSpPr>
          <p:cNvPr id="189" name="Circle: Hollow 1">
            <a:extLst>
              <a:ext uri="{FF2B5EF4-FFF2-40B4-BE49-F238E27FC236}">
                <a16:creationId xmlns:a16="http://schemas.microsoft.com/office/drawing/2014/main" id="{47EB2ECE-1B63-4374-A255-7CFBFAD0C19A}"/>
              </a:ext>
            </a:extLst>
          </p:cNvPr>
          <p:cNvSpPr/>
          <p:nvPr/>
        </p:nvSpPr>
        <p:spPr>
          <a:xfrm>
            <a:off x="3041538" y="1256475"/>
            <a:ext cx="4297680" cy="4297680"/>
          </a:xfrm>
          <a:prstGeom prst="donut">
            <a:avLst>
              <a:gd name="adj" fmla="val 7549"/>
            </a:avLst>
          </a:prstGeom>
          <a:gradFill flip="none" rotWithShape="1">
            <a:gsLst>
              <a:gs pos="72000">
                <a:srgbClr val="C8B41D"/>
              </a:gs>
              <a:gs pos="0">
                <a:srgbClr val="E5D34D"/>
              </a:gs>
              <a:gs pos="41000">
                <a:srgbClr val="AB9A19"/>
              </a:gs>
              <a:gs pos="100000">
                <a:srgbClr val="E5D34D"/>
              </a:gs>
            </a:gsLst>
            <a:lin ang="16200000" scaled="1"/>
            <a:tileRect/>
          </a:gradFill>
          <a:ln>
            <a:noFill/>
          </a:ln>
          <a:effectLst>
            <a:outerShdw blurRad="368300" dist="203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90" name="Oval 189">
            <a:extLst>
              <a:ext uri="{FF2B5EF4-FFF2-40B4-BE49-F238E27FC236}">
                <a16:creationId xmlns:a16="http://schemas.microsoft.com/office/drawing/2014/main" id="{164201DF-9A7E-49F1-995C-BD01412510FB}"/>
              </a:ext>
            </a:extLst>
          </p:cNvPr>
          <p:cNvSpPr/>
          <p:nvPr/>
        </p:nvSpPr>
        <p:spPr>
          <a:xfrm>
            <a:off x="4625276" y="1409591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91" name="Oval 190">
            <a:extLst>
              <a:ext uri="{FF2B5EF4-FFF2-40B4-BE49-F238E27FC236}">
                <a16:creationId xmlns:a16="http://schemas.microsoft.com/office/drawing/2014/main" id="{B0B8E18C-A5AF-4B00-B7A9-0980CE130E09}"/>
              </a:ext>
            </a:extLst>
          </p:cNvPr>
          <p:cNvSpPr/>
          <p:nvPr/>
        </p:nvSpPr>
        <p:spPr>
          <a:xfrm>
            <a:off x="5621487" y="1408083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92" name="Oval 191">
            <a:extLst>
              <a:ext uri="{FF2B5EF4-FFF2-40B4-BE49-F238E27FC236}">
                <a16:creationId xmlns:a16="http://schemas.microsoft.com/office/drawing/2014/main" id="{13C9AB74-677F-4C8F-8A50-CB40F01761A1}"/>
              </a:ext>
            </a:extLst>
          </p:cNvPr>
          <p:cNvSpPr/>
          <p:nvPr/>
        </p:nvSpPr>
        <p:spPr>
          <a:xfrm>
            <a:off x="6511471" y="1935300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93" name="Oval 192">
            <a:extLst>
              <a:ext uri="{FF2B5EF4-FFF2-40B4-BE49-F238E27FC236}">
                <a16:creationId xmlns:a16="http://schemas.microsoft.com/office/drawing/2014/main" id="{46C971AF-B831-43A2-B77F-DFCADE847624}"/>
              </a:ext>
            </a:extLst>
          </p:cNvPr>
          <p:cNvSpPr/>
          <p:nvPr/>
        </p:nvSpPr>
        <p:spPr>
          <a:xfrm>
            <a:off x="7040058" y="2822671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94" name="Oval 193">
            <a:extLst>
              <a:ext uri="{FF2B5EF4-FFF2-40B4-BE49-F238E27FC236}">
                <a16:creationId xmlns:a16="http://schemas.microsoft.com/office/drawing/2014/main" id="{2D3AC83C-28FF-4C51-A75A-9B6F33B5E2AD}"/>
              </a:ext>
            </a:extLst>
          </p:cNvPr>
          <p:cNvSpPr/>
          <p:nvPr/>
        </p:nvSpPr>
        <p:spPr>
          <a:xfrm>
            <a:off x="7033994" y="3793241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95" name="Oval 194">
            <a:extLst>
              <a:ext uri="{FF2B5EF4-FFF2-40B4-BE49-F238E27FC236}">
                <a16:creationId xmlns:a16="http://schemas.microsoft.com/office/drawing/2014/main" id="{1CF3B9AC-67E5-4EB0-9CCD-8F467A49F896}"/>
              </a:ext>
            </a:extLst>
          </p:cNvPr>
          <p:cNvSpPr/>
          <p:nvPr/>
        </p:nvSpPr>
        <p:spPr>
          <a:xfrm>
            <a:off x="6551673" y="4710324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96" name="Oval 195">
            <a:extLst>
              <a:ext uri="{FF2B5EF4-FFF2-40B4-BE49-F238E27FC236}">
                <a16:creationId xmlns:a16="http://schemas.microsoft.com/office/drawing/2014/main" id="{87390DD7-9976-4579-A2BF-6D31CBEA8E2E}"/>
              </a:ext>
            </a:extLst>
          </p:cNvPr>
          <p:cNvSpPr/>
          <p:nvPr/>
        </p:nvSpPr>
        <p:spPr>
          <a:xfrm>
            <a:off x="5636754" y="5251391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97" name="Oval 196">
            <a:extLst>
              <a:ext uri="{FF2B5EF4-FFF2-40B4-BE49-F238E27FC236}">
                <a16:creationId xmlns:a16="http://schemas.microsoft.com/office/drawing/2014/main" id="{1AC34C46-DAD1-4E27-A5C2-44480BC2D2C9}"/>
              </a:ext>
            </a:extLst>
          </p:cNvPr>
          <p:cNvSpPr/>
          <p:nvPr/>
        </p:nvSpPr>
        <p:spPr>
          <a:xfrm>
            <a:off x="4592622" y="5259534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98" name="Oval 197">
            <a:extLst>
              <a:ext uri="{FF2B5EF4-FFF2-40B4-BE49-F238E27FC236}">
                <a16:creationId xmlns:a16="http://schemas.microsoft.com/office/drawing/2014/main" id="{0DBBF119-2E6A-4761-8B66-AB726AE1B98B}"/>
              </a:ext>
            </a:extLst>
          </p:cNvPr>
          <p:cNvSpPr/>
          <p:nvPr/>
        </p:nvSpPr>
        <p:spPr>
          <a:xfrm>
            <a:off x="3685368" y="4737414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99" name="Oval 198">
            <a:extLst>
              <a:ext uri="{FF2B5EF4-FFF2-40B4-BE49-F238E27FC236}">
                <a16:creationId xmlns:a16="http://schemas.microsoft.com/office/drawing/2014/main" id="{B51CBC88-4574-4FD9-9F8D-2BA52AFE4746}"/>
              </a:ext>
            </a:extLst>
          </p:cNvPr>
          <p:cNvSpPr/>
          <p:nvPr/>
        </p:nvSpPr>
        <p:spPr>
          <a:xfrm>
            <a:off x="3178026" y="3851150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200" name="Oval 199">
            <a:extLst>
              <a:ext uri="{FF2B5EF4-FFF2-40B4-BE49-F238E27FC236}">
                <a16:creationId xmlns:a16="http://schemas.microsoft.com/office/drawing/2014/main" id="{AF41A27E-4E1F-45A6-B6B1-84EDC47A65D9}"/>
              </a:ext>
            </a:extLst>
          </p:cNvPr>
          <p:cNvSpPr/>
          <p:nvPr/>
        </p:nvSpPr>
        <p:spPr>
          <a:xfrm>
            <a:off x="3207758" y="2800963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201" name="Oval 200">
            <a:extLst>
              <a:ext uri="{FF2B5EF4-FFF2-40B4-BE49-F238E27FC236}">
                <a16:creationId xmlns:a16="http://schemas.microsoft.com/office/drawing/2014/main" id="{9A7BDB3C-8130-428F-94D8-369F55B324D9}"/>
              </a:ext>
            </a:extLst>
          </p:cNvPr>
          <p:cNvSpPr/>
          <p:nvPr/>
        </p:nvSpPr>
        <p:spPr>
          <a:xfrm>
            <a:off x="3734804" y="1920033"/>
            <a:ext cx="148775" cy="1487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202" name="Oval 201">
            <a:extLst>
              <a:ext uri="{FF2B5EF4-FFF2-40B4-BE49-F238E27FC236}">
                <a16:creationId xmlns:a16="http://schemas.microsoft.com/office/drawing/2014/main" id="{743FDB5E-3C58-41C6-A2B6-6A9DD3E42D37}"/>
              </a:ext>
            </a:extLst>
          </p:cNvPr>
          <p:cNvSpPr/>
          <p:nvPr/>
        </p:nvSpPr>
        <p:spPr>
          <a:xfrm>
            <a:off x="4878651" y="3093588"/>
            <a:ext cx="623455" cy="623455"/>
          </a:xfrm>
          <a:prstGeom prst="ellipse">
            <a:avLst/>
          </a:prstGeom>
          <a:gradFill flip="none" rotWithShape="1">
            <a:gsLst>
              <a:gs pos="79600">
                <a:srgbClr val="C8B41D"/>
              </a:gs>
              <a:gs pos="0">
                <a:srgbClr val="AB9A19"/>
              </a:gs>
              <a:gs pos="100000">
                <a:srgbClr val="E5D34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279400" h="1143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203" name="Rectangle: Top Corners Rounded 7">
            <a:extLst>
              <a:ext uri="{FF2B5EF4-FFF2-40B4-BE49-F238E27FC236}">
                <a16:creationId xmlns:a16="http://schemas.microsoft.com/office/drawing/2014/main" id="{6930C723-9F98-49D9-9E8C-47D2E8AD2FD9}"/>
              </a:ext>
            </a:extLst>
          </p:cNvPr>
          <p:cNvSpPr/>
          <p:nvPr/>
        </p:nvSpPr>
        <p:spPr>
          <a:xfrm>
            <a:off x="2540696" y="6340407"/>
            <a:ext cx="5299364" cy="517593"/>
          </a:xfrm>
          <a:prstGeom prst="round2SameRect">
            <a:avLst/>
          </a:prstGeom>
          <a:solidFill>
            <a:srgbClr val="A5002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204" name="Arrow: Pentagon 122">
            <a:extLst>
              <a:ext uri="{FF2B5EF4-FFF2-40B4-BE49-F238E27FC236}">
                <a16:creationId xmlns:a16="http://schemas.microsoft.com/office/drawing/2014/main" id="{AA190ADC-B09E-4767-8492-CAFC4D98FEAB}"/>
              </a:ext>
            </a:extLst>
          </p:cNvPr>
          <p:cNvSpPr/>
          <p:nvPr/>
        </p:nvSpPr>
        <p:spPr>
          <a:xfrm rot="5400000">
            <a:off x="4759693" y="1586730"/>
            <a:ext cx="818556" cy="262597"/>
          </a:xfrm>
          <a:prstGeom prst="homePlate">
            <a:avLst/>
          </a:prstGeom>
          <a:gradFill flip="none" rotWithShape="1">
            <a:gsLst>
              <a:gs pos="79600">
                <a:srgbClr val="C8B41D"/>
              </a:gs>
              <a:gs pos="0">
                <a:srgbClr val="AB9A19"/>
              </a:gs>
              <a:gs pos="100000">
                <a:srgbClr val="E5D34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279400" h="1143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205" name="Oval 204">
            <a:extLst>
              <a:ext uri="{FF2B5EF4-FFF2-40B4-BE49-F238E27FC236}">
                <a16:creationId xmlns:a16="http://schemas.microsoft.com/office/drawing/2014/main" id="{4CADBC75-8F28-4578-A99E-B37BEDCE29FF}"/>
              </a:ext>
            </a:extLst>
          </p:cNvPr>
          <p:cNvSpPr/>
          <p:nvPr/>
        </p:nvSpPr>
        <p:spPr>
          <a:xfrm>
            <a:off x="5122475" y="6550673"/>
            <a:ext cx="148775" cy="148775"/>
          </a:xfrm>
          <a:prstGeom prst="ellipse">
            <a:avLst/>
          </a:prstGeom>
          <a:solidFill>
            <a:srgbClr val="66FFFF"/>
          </a:solidFill>
          <a:ln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206" name="Oval 205">
            <a:extLst>
              <a:ext uri="{FF2B5EF4-FFF2-40B4-BE49-F238E27FC236}">
                <a16:creationId xmlns:a16="http://schemas.microsoft.com/office/drawing/2014/main" id="{864C78E1-1069-473D-B9BF-DE1FA3542D9F}"/>
              </a:ext>
            </a:extLst>
          </p:cNvPr>
          <p:cNvSpPr/>
          <p:nvPr/>
        </p:nvSpPr>
        <p:spPr>
          <a:xfrm>
            <a:off x="2871707" y="6550673"/>
            <a:ext cx="148775" cy="148775"/>
          </a:xfrm>
          <a:prstGeom prst="ellipse">
            <a:avLst/>
          </a:prstGeom>
          <a:solidFill>
            <a:srgbClr val="66FFFF"/>
          </a:solidFill>
          <a:ln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207" name="Oval 206">
            <a:extLst>
              <a:ext uri="{FF2B5EF4-FFF2-40B4-BE49-F238E27FC236}">
                <a16:creationId xmlns:a16="http://schemas.microsoft.com/office/drawing/2014/main" id="{FA93346F-F3C3-42EC-86E9-3BEDE92323E4}"/>
              </a:ext>
            </a:extLst>
          </p:cNvPr>
          <p:cNvSpPr/>
          <p:nvPr/>
        </p:nvSpPr>
        <p:spPr>
          <a:xfrm>
            <a:off x="7373244" y="6550673"/>
            <a:ext cx="148775" cy="148775"/>
          </a:xfrm>
          <a:prstGeom prst="ellipse">
            <a:avLst/>
          </a:prstGeom>
          <a:solidFill>
            <a:srgbClr val="66FFFF"/>
          </a:solidFill>
          <a:ln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01" y="3134602"/>
            <a:ext cx="2861852" cy="3722734"/>
          </a:xfrm>
          <a:prstGeom prst="rect">
            <a:avLst/>
          </a:prstGeom>
        </p:spPr>
      </p:pic>
      <p:pic>
        <p:nvPicPr>
          <p:cNvPr id="208" name="Picture 207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15" name="Wave 14"/>
          <p:cNvSpPr/>
          <p:nvPr/>
        </p:nvSpPr>
        <p:spPr>
          <a:xfrm>
            <a:off x="3134713" y="151069"/>
            <a:ext cx="6069079" cy="1194129"/>
          </a:xfrm>
          <a:prstGeom prst="wave">
            <a:avLst>
              <a:gd name="adj1" fmla="val 12500"/>
              <a:gd name="adj2" fmla="val -2402"/>
            </a:avLst>
          </a:prstGeom>
          <a:solidFill>
            <a:srgbClr val="FFF1C9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tIns="182880" rtlCol="0" anchor="ctr">
            <a:noAutofit/>
          </a:bodyPr>
          <a:lstStyle/>
          <a:p>
            <a:pPr algn="ctr"/>
            <a:r>
              <a:rPr lang="en-US" sz="4000" b="1" dirty="0">
                <a:solidFill>
                  <a:srgbClr val="D60000"/>
                </a:solidFill>
                <a:latin typeface="Comic Sans MS" panose="030F0702030302020204" pitchFamily="66" charset="0"/>
              </a:rPr>
              <a:t>WHEEL of FORTUNE</a:t>
            </a:r>
          </a:p>
        </p:txBody>
      </p:sp>
      <p:sp>
        <p:nvSpPr>
          <p:cNvPr id="18" name="Rounded Rectangle 17">
            <a:hlinkClick r:id="rId15" action="ppaction://hlinksldjump"/>
          </p:cNvPr>
          <p:cNvSpPr/>
          <p:nvPr/>
        </p:nvSpPr>
        <p:spPr>
          <a:xfrm>
            <a:off x="309639" y="94532"/>
            <a:ext cx="1540459" cy="653601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00" b="1" dirty="0">
                <a:solidFill>
                  <a:srgbClr val="002060"/>
                </a:solidFill>
                <a:latin typeface="Comic Sans MS" panose="030F0702030302020204" pitchFamily="66" charset="0"/>
              </a:rPr>
              <a:t>Next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39960"/>
      </p:ext>
    </p:extLst>
  </p:cSld>
  <p:clrMapOvr>
    <a:masterClrMapping/>
  </p:clrMapOvr>
  <p:transition spd="slow">
    <p:push dir="d"/>
    <p:sndAc>
      <p:stSnd>
        <p:snd r:embed="rId4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grpId="0" nodeType="withEffect">
                                  <p:stCondLst>
                                    <p:cond delay="1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grpId="0" nodeType="withEffect">
                                  <p:stCondLst>
                                    <p:cond delay="1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grpId="0" nodeType="withEffect">
                                  <p:stCondLst>
                                    <p:cond delay="1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9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11" grpId="0" animBg="1"/>
      <p:bldP spid="53" grpId="0" animBg="1"/>
      <p:bldP spid="54" grpId="0" animBg="1"/>
      <p:bldP spid="55" grpId="0" animBg="1"/>
      <p:bldP spid="5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5" grpId="0" animBg="1"/>
      <p:bldP spid="206" grpId="0" animBg="1"/>
      <p:bldP spid="20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4598"/>
            <a:ext cx="12192000" cy="6847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738" y="700852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10" name="文本框 64533"/>
          <p:cNvSpPr txBox="1"/>
          <p:nvPr/>
        </p:nvSpPr>
        <p:spPr>
          <a:xfrm>
            <a:off x="2702502" y="3261080"/>
            <a:ext cx="6786995" cy="230832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085912">
              <a:spcBef>
                <a:spcPct val="50000"/>
              </a:spcBef>
            </a:pPr>
            <a:r>
              <a:rPr lang="en-US" altLang="zh-CN" sz="7200" b="1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7200" b="1" dirty="0"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3590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6" name="breeze.wav"/>
          </p:stSnd>
        </p:sndAc>
      </p:transition>
    </mc:Choice>
    <mc:Fallback xmlns="">
      <p:transition spd="slow">
        <p:fade/>
        <p:sndAc>
          <p:stSnd>
            <p:snd r:embed="rId13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1751"/>
                            </p:stCondLst>
                            <p:childTnLst>
                              <p:par>
                                <p:cTn id="1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 amt="72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38" b="8864"/>
          <a:stretch/>
        </p:blipFill>
        <p:spPr>
          <a:xfrm>
            <a:off x="0" y="0"/>
            <a:ext cx="12484604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622909" y="1646970"/>
            <a:ext cx="8955091" cy="114272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dirty="0">
                <a:solidFill>
                  <a:prstClr val="black"/>
                </a:solidFill>
                <a:latin typeface="Comic Sans MS" panose="030F0702030302020204" pitchFamily="66" charset="0"/>
              </a:rPr>
              <a:t>1. Which word is pronounced differently?</a:t>
            </a:r>
          </a:p>
        </p:txBody>
      </p:sp>
      <p:sp>
        <p:nvSpPr>
          <p:cNvPr id="5" name="Rectangle 4"/>
          <p:cNvSpPr/>
          <p:nvPr/>
        </p:nvSpPr>
        <p:spPr>
          <a:xfrm>
            <a:off x="2472926" y="3694838"/>
            <a:ext cx="3381283" cy="44402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AU" sz="3200" dirty="0">
                <a:solidFill>
                  <a:srgbClr val="0070C0"/>
                </a:solidFill>
              </a:rPr>
              <a:t>A. pl</a:t>
            </a:r>
            <a:r>
              <a:rPr lang="en-AU" sz="3200" dirty="0">
                <a:solidFill>
                  <a:srgbClr val="FF0000"/>
                </a:solidFill>
              </a:rPr>
              <a:t>a</a:t>
            </a:r>
            <a:r>
              <a:rPr lang="en-AU" sz="3200" dirty="0">
                <a:solidFill>
                  <a:srgbClr val="0070C0"/>
                </a:solidFill>
              </a:rPr>
              <a:t>yground </a:t>
            </a:r>
            <a:endParaRPr lang="en-US" sz="3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885" l="66116" r="99876">
                        <a14:foregroundMark x1="85248" y1="36197" x2="85248" y2="36197"/>
                        <a14:foregroundMark x1="81860" y1="46506" x2="81860" y2="46506"/>
                        <a14:foregroundMark x1="91116" y1="15922" x2="91116" y2="15922"/>
                        <a14:foregroundMark x1="96488" y1="5498" x2="96488" y2="5498"/>
                        <a14:foregroundMark x1="85331" y1="29782" x2="85331" y2="29782"/>
                        <a14:foregroundMark x1="73843" y1="21764" x2="73843" y2="21764"/>
                        <a14:foregroundMark x1="96157" y1="9622" x2="96157" y2="9622"/>
                        <a14:foregroundMark x1="97645" y1="16380" x2="97645" y2="16380"/>
                        <a14:foregroundMark x1="98223" y1="27835" x2="98223" y2="27835"/>
                        <a14:foregroundMark x1="84628" y1="1718" x2="84628" y2="1718"/>
                        <a14:foregroundMark x1="81983" y1="1718" x2="81983" y2="1718"/>
                        <a14:foregroundMark x1="79339" y1="2635" x2="79339" y2="2635"/>
                        <a14:foregroundMark x1="80868" y1="91982" x2="80868" y2="91982"/>
                        <a14:foregroundMark x1="80744" y1="46392" x2="80744" y2="46392"/>
                        <a14:backgroundMark x1="84876" y1="61627" x2="84876" y2="6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89" t="-1395"/>
          <a:stretch/>
        </p:blipFill>
        <p:spPr>
          <a:xfrm flipH="1">
            <a:off x="-434198" y="3179007"/>
            <a:ext cx="3330388" cy="3678993"/>
          </a:xfrm>
          <a:prstGeom prst="rect">
            <a:avLst/>
          </a:prstGeom>
        </p:spPr>
      </p:pic>
      <p:sp>
        <p:nvSpPr>
          <p:cNvPr id="13" name="Rounded Rectangle 12">
            <a:hlinkClick r:id="rId11" action="ppaction://hlinksldjump"/>
          </p:cNvPr>
          <p:cNvSpPr/>
          <p:nvPr/>
        </p:nvSpPr>
        <p:spPr>
          <a:xfrm>
            <a:off x="10345704" y="5833201"/>
            <a:ext cx="1540459" cy="653601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00" b="1" dirty="0">
                <a:solidFill>
                  <a:srgbClr val="002060"/>
                </a:solidFill>
                <a:latin typeface="Comic Sans MS" panose="030F0702030302020204" pitchFamily="66" charset="0"/>
              </a:rPr>
              <a:t>Next</a:t>
            </a:r>
          </a:p>
        </p:txBody>
      </p:sp>
      <p:sp>
        <p:nvSpPr>
          <p:cNvPr id="9" name="Rectangle 8"/>
          <p:cNvSpPr/>
          <p:nvPr/>
        </p:nvSpPr>
        <p:spPr>
          <a:xfrm>
            <a:off x="6636493" y="3694838"/>
            <a:ext cx="3381283" cy="44402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AU" sz="3200" dirty="0">
                <a:solidFill>
                  <a:srgbClr val="0070C0"/>
                </a:solidFill>
              </a:rPr>
              <a:t>B. p</a:t>
            </a:r>
            <a:r>
              <a:rPr lang="en-AU" sz="3200" dirty="0">
                <a:solidFill>
                  <a:srgbClr val="FF0000"/>
                </a:solidFill>
              </a:rPr>
              <a:t>a</a:t>
            </a:r>
            <a:r>
              <a:rPr lang="en-AU" sz="3200" dirty="0">
                <a:solidFill>
                  <a:srgbClr val="0070C0"/>
                </a:solidFill>
              </a:rPr>
              <a:t>rk</a:t>
            </a:r>
            <a:endParaRPr lang="en-US" sz="3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09814" y="4881936"/>
            <a:ext cx="3381283" cy="44402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AU" sz="3200" dirty="0">
                <a:solidFill>
                  <a:srgbClr val="0070C0"/>
                </a:solidFill>
              </a:rPr>
              <a:t>C. m</a:t>
            </a:r>
            <a:r>
              <a:rPr lang="en-AU" sz="3200" dirty="0">
                <a:solidFill>
                  <a:srgbClr val="FF0000"/>
                </a:solidFill>
              </a:rPr>
              <a:t>a</a:t>
            </a:r>
            <a:r>
              <a:rPr lang="en-AU" sz="3200" dirty="0">
                <a:solidFill>
                  <a:srgbClr val="0070C0"/>
                </a:solidFill>
              </a:rPr>
              <a:t>rket</a:t>
            </a:r>
            <a:endParaRPr lang="en-US" sz="3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2844600" y="3567227"/>
            <a:ext cx="694175" cy="699248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9013357"/>
      </p:ext>
    </p:extLst>
  </p:cSld>
  <p:clrMapOvr>
    <a:masterClrMapping/>
  </p:clrMapOvr>
  <p:transition spd="slow">
    <p:push dir="r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 amt="72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38" b="8864"/>
          <a:stretch/>
        </p:blipFill>
        <p:spPr>
          <a:xfrm>
            <a:off x="0" y="0"/>
            <a:ext cx="12484604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682462" y="1809040"/>
            <a:ext cx="9119680" cy="114272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dirty="0">
                <a:solidFill>
                  <a:prstClr val="black"/>
                </a:solidFill>
                <a:latin typeface="Comic Sans MS" panose="030F0702030302020204" pitchFamily="66" charset="0"/>
              </a:rPr>
              <a:t>2. Which word is pronounced differently?</a:t>
            </a:r>
          </a:p>
        </p:txBody>
      </p:sp>
      <p:sp>
        <p:nvSpPr>
          <p:cNvPr id="5" name="Rectangle 4"/>
          <p:cNvSpPr/>
          <p:nvPr/>
        </p:nvSpPr>
        <p:spPr>
          <a:xfrm>
            <a:off x="2472926" y="3694838"/>
            <a:ext cx="3381283" cy="44402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AU" sz="3200" dirty="0">
                <a:solidFill>
                  <a:srgbClr val="0070C0"/>
                </a:solidFill>
              </a:rPr>
              <a:t>A. s</a:t>
            </a:r>
            <a:r>
              <a:rPr lang="en-AU" sz="3200" dirty="0">
                <a:solidFill>
                  <a:srgbClr val="FF0000"/>
                </a:solidFill>
              </a:rPr>
              <a:t>i</a:t>
            </a:r>
            <a:r>
              <a:rPr lang="en-AU" sz="3200" dirty="0">
                <a:solidFill>
                  <a:srgbClr val="0070C0"/>
                </a:solidFill>
              </a:rPr>
              <a:t>t </a:t>
            </a:r>
            <a:endParaRPr lang="en-US" sz="3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885" l="66116" r="99876">
                        <a14:foregroundMark x1="85248" y1="36197" x2="85248" y2="36197"/>
                        <a14:foregroundMark x1="81860" y1="46506" x2="81860" y2="46506"/>
                        <a14:foregroundMark x1="91116" y1="15922" x2="91116" y2="15922"/>
                        <a14:foregroundMark x1="96488" y1="5498" x2="96488" y2="5498"/>
                        <a14:foregroundMark x1="85331" y1="29782" x2="85331" y2="29782"/>
                        <a14:foregroundMark x1="73843" y1="21764" x2="73843" y2="21764"/>
                        <a14:foregroundMark x1="96157" y1="9622" x2="96157" y2="9622"/>
                        <a14:foregroundMark x1="97645" y1="16380" x2="97645" y2="16380"/>
                        <a14:foregroundMark x1="98223" y1="27835" x2="98223" y2="27835"/>
                        <a14:foregroundMark x1="84628" y1="1718" x2="84628" y2="1718"/>
                        <a14:foregroundMark x1="81983" y1="1718" x2="81983" y2="1718"/>
                        <a14:foregroundMark x1="79339" y1="2635" x2="79339" y2="2635"/>
                        <a14:foregroundMark x1="80868" y1="91982" x2="80868" y2="91982"/>
                        <a14:foregroundMark x1="80744" y1="46392" x2="80744" y2="46392"/>
                        <a14:backgroundMark x1="84876" y1="61627" x2="84876" y2="6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89" t="-1395"/>
          <a:stretch/>
        </p:blipFill>
        <p:spPr>
          <a:xfrm flipH="1">
            <a:off x="-434198" y="3179007"/>
            <a:ext cx="3330388" cy="3678993"/>
          </a:xfrm>
          <a:prstGeom prst="rect">
            <a:avLst/>
          </a:prstGeom>
        </p:spPr>
      </p:pic>
      <p:sp>
        <p:nvSpPr>
          <p:cNvPr id="13" name="Rounded Rectangle 12">
            <a:hlinkClick r:id="rId11" action="ppaction://hlinksldjump"/>
          </p:cNvPr>
          <p:cNvSpPr/>
          <p:nvPr/>
        </p:nvSpPr>
        <p:spPr>
          <a:xfrm>
            <a:off x="10345704" y="5833201"/>
            <a:ext cx="1540459" cy="653601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00" b="1" dirty="0">
                <a:solidFill>
                  <a:srgbClr val="002060"/>
                </a:solidFill>
                <a:latin typeface="Comic Sans MS" panose="030F0702030302020204" pitchFamily="66" charset="0"/>
              </a:rPr>
              <a:t>Next</a:t>
            </a:r>
          </a:p>
        </p:txBody>
      </p:sp>
      <p:sp>
        <p:nvSpPr>
          <p:cNvPr id="9" name="Rectangle 8"/>
          <p:cNvSpPr/>
          <p:nvPr/>
        </p:nvSpPr>
        <p:spPr>
          <a:xfrm>
            <a:off x="6636493" y="3694838"/>
            <a:ext cx="3381283" cy="44402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AU" sz="3200" dirty="0">
                <a:solidFill>
                  <a:srgbClr val="0070C0"/>
                </a:solidFill>
              </a:rPr>
              <a:t>B. l</a:t>
            </a:r>
            <a:r>
              <a:rPr lang="en-AU" sz="3200" dirty="0">
                <a:solidFill>
                  <a:srgbClr val="FF0000"/>
                </a:solidFill>
              </a:rPr>
              <a:t>i</a:t>
            </a:r>
            <a:r>
              <a:rPr lang="en-AU" sz="3200" dirty="0">
                <a:solidFill>
                  <a:srgbClr val="0070C0"/>
                </a:solidFill>
              </a:rPr>
              <a:t>brary</a:t>
            </a:r>
            <a:endParaRPr lang="en-US" sz="3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09814" y="4881936"/>
            <a:ext cx="3381283" cy="44402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AU" sz="3200" dirty="0">
                <a:solidFill>
                  <a:srgbClr val="0070C0"/>
                </a:solidFill>
              </a:rPr>
              <a:t>C. dr</a:t>
            </a:r>
            <a:r>
              <a:rPr lang="en-AU" sz="3200" dirty="0">
                <a:solidFill>
                  <a:srgbClr val="FF0000"/>
                </a:solidFill>
              </a:rPr>
              <a:t>i</a:t>
            </a:r>
            <a:r>
              <a:rPr lang="en-AU" sz="3200" dirty="0">
                <a:solidFill>
                  <a:srgbClr val="0070C0"/>
                </a:solidFill>
              </a:rPr>
              <a:t>nk</a:t>
            </a:r>
            <a:endParaRPr lang="en-US" sz="3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7383299" y="3567227"/>
            <a:ext cx="694175" cy="699248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9134944"/>
      </p:ext>
    </p:extLst>
  </p:cSld>
  <p:clrMapOvr>
    <a:masterClrMapping/>
  </p:clrMapOvr>
  <p:transition spd="slow">
    <p:push dir="r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 amt="72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38" b="8864"/>
          <a:stretch/>
        </p:blipFill>
        <p:spPr>
          <a:xfrm>
            <a:off x="0" y="0"/>
            <a:ext cx="12484604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552571" y="1718777"/>
            <a:ext cx="9095768" cy="114272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dirty="0">
                <a:solidFill>
                  <a:prstClr val="black"/>
                </a:solidFill>
                <a:latin typeface="Comic Sans MS" panose="030F0702030302020204" pitchFamily="66" charset="0"/>
              </a:rPr>
              <a:t>3. Which word is pronounced differently?</a:t>
            </a:r>
          </a:p>
        </p:txBody>
      </p:sp>
      <p:sp>
        <p:nvSpPr>
          <p:cNvPr id="5" name="Rectangle 4"/>
          <p:cNvSpPr/>
          <p:nvPr/>
        </p:nvSpPr>
        <p:spPr>
          <a:xfrm>
            <a:off x="2472926" y="3694838"/>
            <a:ext cx="3381283" cy="44402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AU" sz="3200" dirty="0">
                <a:solidFill>
                  <a:srgbClr val="0070C0"/>
                </a:solidFill>
              </a:rPr>
              <a:t>A. f</a:t>
            </a:r>
            <a:r>
              <a:rPr lang="en-AU" sz="3200" dirty="0">
                <a:solidFill>
                  <a:srgbClr val="FF0000"/>
                </a:solidFill>
              </a:rPr>
              <a:t>u</a:t>
            </a:r>
            <a:r>
              <a:rPr lang="en-AU" sz="3200" dirty="0">
                <a:solidFill>
                  <a:srgbClr val="0070C0"/>
                </a:solidFill>
              </a:rPr>
              <a:t>n </a:t>
            </a:r>
            <a:endParaRPr lang="en-US" sz="3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885" l="66116" r="99876">
                        <a14:foregroundMark x1="85248" y1="36197" x2="85248" y2="36197"/>
                        <a14:foregroundMark x1="81860" y1="46506" x2="81860" y2="46506"/>
                        <a14:foregroundMark x1="91116" y1="15922" x2="91116" y2="15922"/>
                        <a14:foregroundMark x1="96488" y1="5498" x2="96488" y2="5498"/>
                        <a14:foregroundMark x1="85331" y1="29782" x2="85331" y2="29782"/>
                        <a14:foregroundMark x1="73843" y1="21764" x2="73843" y2="21764"/>
                        <a14:foregroundMark x1="96157" y1="9622" x2="96157" y2="9622"/>
                        <a14:foregroundMark x1="97645" y1="16380" x2="97645" y2="16380"/>
                        <a14:foregroundMark x1="98223" y1="27835" x2="98223" y2="27835"/>
                        <a14:foregroundMark x1="84628" y1="1718" x2="84628" y2="1718"/>
                        <a14:foregroundMark x1="81983" y1="1718" x2="81983" y2="1718"/>
                        <a14:foregroundMark x1="79339" y1="2635" x2="79339" y2="2635"/>
                        <a14:foregroundMark x1="80868" y1="91982" x2="80868" y2="91982"/>
                        <a14:foregroundMark x1="80744" y1="46392" x2="80744" y2="46392"/>
                        <a14:backgroundMark x1="84876" y1="61627" x2="84876" y2="6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89" t="-1395"/>
          <a:stretch/>
        </p:blipFill>
        <p:spPr>
          <a:xfrm flipH="1">
            <a:off x="-434198" y="3179007"/>
            <a:ext cx="3330388" cy="3678993"/>
          </a:xfrm>
          <a:prstGeom prst="rect">
            <a:avLst/>
          </a:prstGeom>
        </p:spPr>
      </p:pic>
      <p:sp>
        <p:nvSpPr>
          <p:cNvPr id="13" name="Rounded Rectangle 12">
            <a:hlinkClick r:id="rId11" action="ppaction://hlinksldjump"/>
          </p:cNvPr>
          <p:cNvSpPr/>
          <p:nvPr/>
        </p:nvSpPr>
        <p:spPr>
          <a:xfrm>
            <a:off x="10345704" y="5833201"/>
            <a:ext cx="1540459" cy="653601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00" b="1" dirty="0">
                <a:solidFill>
                  <a:srgbClr val="002060"/>
                </a:solidFill>
                <a:latin typeface="Comic Sans MS" panose="030F0702030302020204" pitchFamily="66" charset="0"/>
              </a:rPr>
              <a:t>Next</a:t>
            </a:r>
          </a:p>
        </p:txBody>
      </p:sp>
      <p:sp>
        <p:nvSpPr>
          <p:cNvPr id="9" name="Rectangle 8"/>
          <p:cNvSpPr/>
          <p:nvPr/>
        </p:nvSpPr>
        <p:spPr>
          <a:xfrm>
            <a:off x="6636493" y="3694838"/>
            <a:ext cx="3381283" cy="44402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AU" sz="3200" dirty="0">
                <a:solidFill>
                  <a:srgbClr val="0070C0"/>
                </a:solidFill>
              </a:rPr>
              <a:t>B. m</a:t>
            </a:r>
            <a:r>
              <a:rPr lang="en-AU" sz="3200" dirty="0">
                <a:solidFill>
                  <a:srgbClr val="FF0000"/>
                </a:solidFill>
              </a:rPr>
              <a:t>u</a:t>
            </a:r>
            <a:r>
              <a:rPr lang="en-AU" sz="3200" dirty="0">
                <a:solidFill>
                  <a:srgbClr val="0070C0"/>
                </a:solidFill>
              </a:rPr>
              <a:t>seum</a:t>
            </a:r>
            <a:endParaRPr lang="en-US" sz="3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09814" y="4881936"/>
            <a:ext cx="3381283" cy="44402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AU" sz="3200" dirty="0">
                <a:solidFill>
                  <a:srgbClr val="0070C0"/>
                </a:solidFill>
              </a:rPr>
              <a:t>C. s</a:t>
            </a:r>
            <a:r>
              <a:rPr lang="en-AU" sz="3200" dirty="0">
                <a:solidFill>
                  <a:srgbClr val="FF0000"/>
                </a:solidFill>
              </a:rPr>
              <a:t>u</a:t>
            </a:r>
            <a:r>
              <a:rPr lang="en-AU" sz="3200" dirty="0">
                <a:solidFill>
                  <a:srgbClr val="0070C0"/>
                </a:solidFill>
              </a:rPr>
              <a:t>n</a:t>
            </a:r>
            <a:endParaRPr lang="en-US" sz="3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7218221" y="3567227"/>
            <a:ext cx="694175" cy="699248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2755468"/>
      </p:ext>
    </p:extLst>
  </p:cSld>
  <p:clrMapOvr>
    <a:masterClrMapping/>
  </p:clrMapOvr>
  <p:transition spd="slow">
    <p:push dir="r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 amt="72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38" b="8864"/>
          <a:stretch/>
        </p:blipFill>
        <p:spPr>
          <a:xfrm>
            <a:off x="0" y="0"/>
            <a:ext cx="12484604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722553" y="1809041"/>
            <a:ext cx="9039497" cy="114272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dirty="0">
                <a:solidFill>
                  <a:prstClr val="black"/>
                </a:solidFill>
                <a:latin typeface="Comic Sans MS" panose="030F0702030302020204" pitchFamily="66" charset="0"/>
              </a:rPr>
              <a:t>4. Which word is pronounced differently?</a:t>
            </a:r>
          </a:p>
        </p:txBody>
      </p:sp>
      <p:sp>
        <p:nvSpPr>
          <p:cNvPr id="5" name="Rectangle 4"/>
          <p:cNvSpPr/>
          <p:nvPr/>
        </p:nvSpPr>
        <p:spPr>
          <a:xfrm>
            <a:off x="2472926" y="3694838"/>
            <a:ext cx="3381283" cy="44402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AU" sz="3200" dirty="0">
                <a:solidFill>
                  <a:srgbClr val="0070C0"/>
                </a:solidFill>
              </a:rPr>
              <a:t>A. p</a:t>
            </a:r>
            <a:r>
              <a:rPr lang="en-AU" sz="3200" dirty="0">
                <a:solidFill>
                  <a:srgbClr val="FF0000"/>
                </a:solidFill>
              </a:rPr>
              <a:t>oo</a:t>
            </a:r>
            <a:r>
              <a:rPr lang="en-AU" sz="3200" dirty="0">
                <a:solidFill>
                  <a:srgbClr val="0070C0"/>
                </a:solidFill>
              </a:rPr>
              <a:t>l </a:t>
            </a:r>
            <a:endParaRPr lang="en-US" sz="3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885" l="66116" r="99876">
                        <a14:foregroundMark x1="85248" y1="36197" x2="85248" y2="36197"/>
                        <a14:foregroundMark x1="81860" y1="46506" x2="81860" y2="46506"/>
                        <a14:foregroundMark x1="91116" y1="15922" x2="91116" y2="15922"/>
                        <a14:foregroundMark x1="96488" y1="5498" x2="96488" y2="5498"/>
                        <a14:foregroundMark x1="85331" y1="29782" x2="85331" y2="29782"/>
                        <a14:foregroundMark x1="73843" y1="21764" x2="73843" y2="21764"/>
                        <a14:foregroundMark x1="96157" y1="9622" x2="96157" y2="9622"/>
                        <a14:foregroundMark x1="97645" y1="16380" x2="97645" y2="16380"/>
                        <a14:foregroundMark x1="98223" y1="27835" x2="98223" y2="27835"/>
                        <a14:foregroundMark x1="84628" y1="1718" x2="84628" y2="1718"/>
                        <a14:foregroundMark x1="81983" y1="1718" x2="81983" y2="1718"/>
                        <a14:foregroundMark x1="79339" y1="2635" x2="79339" y2="2635"/>
                        <a14:foregroundMark x1="80868" y1="91982" x2="80868" y2="91982"/>
                        <a14:foregroundMark x1="80744" y1="46392" x2="80744" y2="46392"/>
                        <a14:backgroundMark x1="84876" y1="61627" x2="84876" y2="6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89" t="-1395"/>
          <a:stretch/>
        </p:blipFill>
        <p:spPr>
          <a:xfrm flipH="1">
            <a:off x="-434198" y="3179007"/>
            <a:ext cx="3330388" cy="3678993"/>
          </a:xfrm>
          <a:prstGeom prst="rect">
            <a:avLst/>
          </a:prstGeom>
        </p:spPr>
      </p:pic>
      <p:sp>
        <p:nvSpPr>
          <p:cNvPr id="13" name="Rounded Rectangle 12">
            <a:hlinkClick r:id="rId11" action="ppaction://hlinksldjump"/>
          </p:cNvPr>
          <p:cNvSpPr/>
          <p:nvPr/>
        </p:nvSpPr>
        <p:spPr>
          <a:xfrm>
            <a:off x="10345704" y="5833201"/>
            <a:ext cx="1540459" cy="653601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00" b="1" dirty="0">
                <a:solidFill>
                  <a:srgbClr val="002060"/>
                </a:solidFill>
                <a:latin typeface="Comic Sans MS" panose="030F0702030302020204" pitchFamily="66" charset="0"/>
              </a:rPr>
              <a:t>Next</a:t>
            </a:r>
          </a:p>
        </p:txBody>
      </p:sp>
      <p:sp>
        <p:nvSpPr>
          <p:cNvPr id="9" name="Rectangle 8"/>
          <p:cNvSpPr/>
          <p:nvPr/>
        </p:nvSpPr>
        <p:spPr>
          <a:xfrm>
            <a:off x="6636493" y="3694838"/>
            <a:ext cx="3381283" cy="44402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AU" sz="3200" dirty="0">
                <a:solidFill>
                  <a:srgbClr val="0070C0"/>
                </a:solidFill>
              </a:rPr>
              <a:t>B. c</a:t>
            </a:r>
            <a:r>
              <a:rPr lang="en-AU" sz="3200" dirty="0">
                <a:solidFill>
                  <a:srgbClr val="FF0000"/>
                </a:solidFill>
              </a:rPr>
              <a:t>oo</a:t>
            </a:r>
            <a:r>
              <a:rPr lang="en-AU" sz="3200" dirty="0">
                <a:solidFill>
                  <a:srgbClr val="0070C0"/>
                </a:solidFill>
              </a:rPr>
              <a:t>l</a:t>
            </a:r>
            <a:endParaRPr lang="en-US" sz="3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09814" y="4881936"/>
            <a:ext cx="3381283" cy="44402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AU" sz="3200" dirty="0">
                <a:solidFill>
                  <a:srgbClr val="0070C0"/>
                </a:solidFill>
              </a:rPr>
              <a:t>C. l</a:t>
            </a:r>
            <a:r>
              <a:rPr lang="en-AU" sz="3200" dirty="0">
                <a:solidFill>
                  <a:srgbClr val="FF0000"/>
                </a:solidFill>
              </a:rPr>
              <a:t>oo</a:t>
            </a:r>
            <a:r>
              <a:rPr lang="en-AU" sz="3200" dirty="0">
                <a:solidFill>
                  <a:srgbClr val="0070C0"/>
                </a:solidFill>
              </a:rPr>
              <a:t>k</a:t>
            </a:r>
            <a:endParaRPr lang="en-US" sz="3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356694" y="4754325"/>
            <a:ext cx="694175" cy="699248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7639620"/>
      </p:ext>
    </p:extLst>
  </p:cSld>
  <p:clrMapOvr>
    <a:masterClrMapping/>
  </p:clrMapOvr>
  <p:transition spd="slow">
    <p:push dir="r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 amt="72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38" b="8864"/>
          <a:stretch/>
        </p:blipFill>
        <p:spPr>
          <a:xfrm>
            <a:off x="0" y="0"/>
            <a:ext cx="12484604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729587" y="1789333"/>
            <a:ext cx="9025429" cy="114272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dirty="0">
                <a:solidFill>
                  <a:prstClr val="black"/>
                </a:solidFill>
                <a:latin typeface="Comic Sans MS" panose="030F0702030302020204" pitchFamily="66" charset="0"/>
              </a:rPr>
              <a:t>5. Which word is pronounced differently?</a:t>
            </a:r>
          </a:p>
        </p:txBody>
      </p:sp>
      <p:sp>
        <p:nvSpPr>
          <p:cNvPr id="5" name="Rectangle 4"/>
          <p:cNvSpPr/>
          <p:nvPr/>
        </p:nvSpPr>
        <p:spPr>
          <a:xfrm>
            <a:off x="2472926" y="3694838"/>
            <a:ext cx="3381283" cy="44402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AU" sz="3200" dirty="0">
                <a:solidFill>
                  <a:srgbClr val="0070C0"/>
                </a:solidFill>
              </a:rPr>
              <a:t>A. </a:t>
            </a:r>
            <a:r>
              <a:rPr lang="en-AU" sz="3200" dirty="0">
                <a:solidFill>
                  <a:srgbClr val="FF0000"/>
                </a:solidFill>
              </a:rPr>
              <a:t>s</a:t>
            </a:r>
            <a:r>
              <a:rPr lang="en-AU" sz="3200" dirty="0">
                <a:solidFill>
                  <a:srgbClr val="0070C0"/>
                </a:solidFill>
              </a:rPr>
              <a:t>wim </a:t>
            </a:r>
            <a:endParaRPr lang="en-US" sz="3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885" l="66116" r="99876">
                        <a14:foregroundMark x1="85248" y1="36197" x2="85248" y2="36197"/>
                        <a14:foregroundMark x1="81860" y1="46506" x2="81860" y2="46506"/>
                        <a14:foregroundMark x1="91116" y1="15922" x2="91116" y2="15922"/>
                        <a14:foregroundMark x1="96488" y1="5498" x2="96488" y2="5498"/>
                        <a14:foregroundMark x1="85331" y1="29782" x2="85331" y2="29782"/>
                        <a14:foregroundMark x1="73843" y1="21764" x2="73843" y2="21764"/>
                        <a14:foregroundMark x1="96157" y1="9622" x2="96157" y2="9622"/>
                        <a14:foregroundMark x1="97645" y1="16380" x2="97645" y2="16380"/>
                        <a14:foregroundMark x1="98223" y1="27835" x2="98223" y2="27835"/>
                        <a14:foregroundMark x1="84628" y1="1718" x2="84628" y2="1718"/>
                        <a14:foregroundMark x1="81983" y1="1718" x2="81983" y2="1718"/>
                        <a14:foregroundMark x1="79339" y1="2635" x2="79339" y2="2635"/>
                        <a14:foregroundMark x1="80868" y1="91982" x2="80868" y2="91982"/>
                        <a14:foregroundMark x1="80744" y1="46392" x2="80744" y2="46392"/>
                        <a14:backgroundMark x1="84876" y1="61627" x2="84876" y2="6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89" t="-1395"/>
          <a:stretch/>
        </p:blipFill>
        <p:spPr>
          <a:xfrm flipH="1">
            <a:off x="-434198" y="3179007"/>
            <a:ext cx="3330388" cy="3678993"/>
          </a:xfrm>
          <a:prstGeom prst="rect">
            <a:avLst/>
          </a:prstGeom>
        </p:spPr>
      </p:pic>
      <p:sp>
        <p:nvSpPr>
          <p:cNvPr id="13" name="Rounded Rectangle 12">
            <a:hlinkClick r:id="rId11" action="ppaction://hlinksldjump"/>
          </p:cNvPr>
          <p:cNvSpPr/>
          <p:nvPr/>
        </p:nvSpPr>
        <p:spPr>
          <a:xfrm>
            <a:off x="10345704" y="5833201"/>
            <a:ext cx="1540459" cy="653601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00" b="1" dirty="0">
                <a:solidFill>
                  <a:srgbClr val="002060"/>
                </a:solidFill>
                <a:latin typeface="Comic Sans MS" panose="030F0702030302020204" pitchFamily="66" charset="0"/>
              </a:rPr>
              <a:t>Next</a:t>
            </a:r>
          </a:p>
        </p:txBody>
      </p:sp>
      <p:sp>
        <p:nvSpPr>
          <p:cNvPr id="9" name="Rectangle 8"/>
          <p:cNvSpPr/>
          <p:nvPr/>
        </p:nvSpPr>
        <p:spPr>
          <a:xfrm>
            <a:off x="6636493" y="3694838"/>
            <a:ext cx="3381283" cy="44402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AU" sz="3200" dirty="0">
                <a:solidFill>
                  <a:srgbClr val="0070C0"/>
                </a:solidFill>
              </a:rPr>
              <a:t>B. </a:t>
            </a:r>
            <a:r>
              <a:rPr lang="en-AU" sz="3200" dirty="0">
                <a:solidFill>
                  <a:srgbClr val="FF0000"/>
                </a:solidFill>
              </a:rPr>
              <a:t>s</a:t>
            </a:r>
            <a:r>
              <a:rPr lang="en-AU" sz="3200" dirty="0">
                <a:solidFill>
                  <a:srgbClr val="0070C0"/>
                </a:solidFill>
              </a:rPr>
              <a:t>ugar</a:t>
            </a:r>
            <a:endParaRPr lang="en-US" sz="3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09814" y="4881936"/>
            <a:ext cx="3381283" cy="44402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AU" sz="3200" dirty="0">
                <a:solidFill>
                  <a:srgbClr val="0070C0"/>
                </a:solidFill>
              </a:rPr>
              <a:t>C. </a:t>
            </a:r>
            <a:r>
              <a:rPr lang="en-AU" sz="3200" dirty="0">
                <a:solidFill>
                  <a:srgbClr val="FF0000"/>
                </a:solidFill>
              </a:rPr>
              <a:t>s</a:t>
            </a:r>
            <a:r>
              <a:rPr lang="en-AU" sz="3200" dirty="0">
                <a:solidFill>
                  <a:srgbClr val="0070C0"/>
                </a:solidFill>
              </a:rPr>
              <a:t>weet</a:t>
            </a:r>
            <a:endParaRPr lang="en-US" sz="3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7492599" y="3567227"/>
            <a:ext cx="694175" cy="699248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1030745"/>
      </p:ext>
    </p:extLst>
  </p:cSld>
  <p:clrMapOvr>
    <a:masterClrMapping/>
  </p:clrMapOvr>
  <p:transition spd="slow">
    <p:push dir="r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2815">
            <a:off x="4046845" y="2226104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2 Presentation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1580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100.Unit 8 - Lesson 3 - Period 3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DyailV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PJqKVU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8mopVa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DyailV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PJqKVU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8mopVV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PJqKVXahn1hYAAAAGIAAAAcAAAAdW5pdmVyc2FsL2xvY2FsX3NldHRpbmdzLnhtbLOxr8jNUShLLSrOzM+zVTLUM1BSSM1Lzk/JzEu3VQoNcdO1UFIoLknMS0nMyc9LtVXKy1dSsLfjssnJT07MCU4tKQEqLFYoyEmsTC0KSc0FMkpS/RJzgSrDw42V9O24AFBLAwQUAAIACADzailV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DzailVPMoRpUsAAABqAAAAGwAAAHVuaXZlcnNhbC91bml2ZXJzYWwucG5nLnhtbLOxr8jNUShLLSrOzM+zVTLUM1Cyt+PlsikoSi3LTC1XqACKGekZQICSQqWtkgkStzwzpSTDVsnCwBAhlpGamZ5RYqtkhiSoDzQSAFBLAQIAABQAAgAIAOOGAlPDxJh2RwMAAOEJAAAUAAAAAAAAAAEAAAAAAAAAAAB1bml2ZXJzYWwvcGxheWVyLnhtbFBLAQIAABQAAgAIAPJqKVXKowNubAYAACgZAAAdAAAAAAAAAAEAAAAAAHkDAAB1bml2ZXJzYWwvY29tbW9uX21lc3NhZ2VzLmxuZ1BLAQIAABQAAgAIAPJqKVUVHmAbowAAAH8BAAAuAAAAAAAAAAEAAAAAACAKAAB1bml2ZXJzYWwvcGxheWJhY2tfYW5kX25hdmlnYXRpb25fc2V0dGluZ3MueG1sUEsBAgAAFAACAAgA8mopVaenV+h8BAAAbxcAACcAAAAAAAAAAQAAAAAADwsAAHVuaXZlcnNhbC9mbGFzaF9wdWJsaXNoaW5nX3NldHRpbmdzLnhtbFBLAQIAABQAAgAIAPJqKVW86VOGdwMAAOgMAAAhAAAAAAAAAAEAAAAAANAPAAB1bml2ZXJzYWwvZmxhc2hfc2tpbl9zZXR0aW5ncy54bWxQSwECAAAUAAIACADyailVF9vd2HcEAAD5FgAAJgAAAAAAAAABAAAAAACGEwAAdW5pdmVyc2FsL2h0bWxfcHVibGlzaGluZ19zZXR0aW5ncy54bWxQSwECAAAUAAIACADyailVVHMZhbABAACBBgAAHwAAAAAAAAABAAAAAABBGAAAdW5pdmVyc2FsL2h0bWxfc2tpbl9zZXR0aW5ncy5qc1BLAQIAABQAAgAIAPJqKVXahn1hYAAAAGIAAAAcAAAAAAAAAAEAAAAAAC4aAAB1bml2ZXJzYWwvbG9jYWxfc2V0dGluZ3MueG1sUEsBAgAAFAACAAgA82opVYPsCm8cBgAARxMAABcAAAAAAAAAAAAAAAAAyBoAAHVuaXZlcnNhbC91bml2ZXJzYWwucG5nUEsBAgAAFAACAAgA82opVTzKEaVLAAAAagAAABsAAAAAAAAAAQAAAAAAGSEAAHVuaXZlcnNhbC91bml2ZXJzYWwucG5nLnhtbFBLBQYAAAAACgAKAAYDAACdIQAAAAA="/>
  <p:tag name="ISPRING_LMS_API_VERSION" val="SCORM 2004 (2nd edition)"/>
  <p:tag name="ISPRING_ULTRA_SCORM_COURSE_ID" val="D4887B8F-D0AD-4E90-9824-0CA1AC73FDF8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FFFD|x{7070F873-55FB-4E49-8DA2-6F658BF36F6A}&quot;,&quot;C:\\Users\\Admin\\Desktop\\BAI GIANG PPT WW3 CHUAN 08-9-2022\\Unit 8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90,&quot;optimizeImageForResolution&quot;:&quot;T_FALSE&quot;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100.Unit 8 - Lesson 3 - Period 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E1BD010-A84F-444B-8E6C-D5ECB163A424}:27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1FE63C1-47A8-48F1-98AB-D948F2F07C29}:26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F28D2CB-9E2C-4AE4-B29F-84F55CDD0E33}:26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848927E-2068-4F55-9A0E-4887311BFE5C}:26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9E3A578-FBFF-4A84-8528-3A086A30CC1D}:26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6B7026B-ABF0-4D1D-B77A-776912F9D5B8}:26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EFBCCB2-F102-4957-BEF8-A4305E7E73D1}:27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04AF653-3EF5-4ACB-A882-46658D05B8EB}:27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8C10DC7-67BF-4512-94DA-BD21FE092582}:27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E32A507-A06E-4767-A393-61851D197ADD}:27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566190C-3AAC-4A48-AB92-B99524C49A59}:28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E32A507-A06E-4767-A393-61851D197ADD}:27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46E4AF1-547B-4880-BE2D-8E51F582C8FE}:27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46E4AF1-547B-4880-BE2D-8E51F582C8FE}:27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BFBAB70-4880-4A56-A8A3-3AA31DC52DDD}:28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4589ECF-A816-4F92-AEC2-8D448E0B151A}:27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4589ECF-A816-4F92-AEC2-8D448E0B151A}:27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4589ECF-A816-4F92-AEC2-8D448E0B151A}:27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4589ECF-A816-4F92-AEC2-8D448E0B151A}:27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4589ECF-A816-4F92-AEC2-8D448E0B151A}:27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03F6BB9-3316-48A2-A140-1043037FCFD9}:28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14E7950-21F7-43C0-A171-29D7732F5159}:27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0100DC6-F32B-40DE-84C8-337A51FC5D16}:27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A15C934-66B6-4A5E-86AD-8EBD1B2EE7C4}:28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DC10A34-721B-4DCE-ACAE-2373362472F6}:25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B70CD7-A4AF-46A2-8F4A-A41BA3511E20}:25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E56D8DB-14A6-4E92-948B-DECEB4C037E2}:25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F524106-CFFB-4A01-82D0-C779DA8159F4}:26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B176A3E-AC38-4E21-905A-88CC3339E64F}:26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426DBBB-B3DB-4A6D-A23E-D48C35234337}:262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1015</TotalTime>
  <Words>411</Words>
  <Application>Microsoft Office PowerPoint</Application>
  <PresentationFormat>Widescreen</PresentationFormat>
  <Paragraphs>147</Paragraphs>
  <Slides>30</Slides>
  <Notes>30</Notes>
  <HiddenSlides>0</HiddenSlides>
  <MMClips>10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43" baseType="lpstr">
      <vt:lpstr>Bebas Neue</vt:lpstr>
      <vt:lpstr>Life Savers</vt:lpstr>
      <vt:lpstr>Life Savers ExtraBold</vt:lpstr>
      <vt:lpstr>Quicksand</vt:lpstr>
      <vt:lpstr>Quicksand SemiBold</vt:lpstr>
      <vt:lpstr>Arial</vt:lpstr>
      <vt:lpstr>Calibri</vt:lpstr>
      <vt:lpstr>Calibri Light</vt:lpstr>
      <vt:lpstr>Comic Sans MS</vt:lpstr>
      <vt:lpstr>Gill Sans Ultra Bold</vt:lpstr>
      <vt:lpstr>1_Office Theme</vt:lpstr>
      <vt:lpstr>8_Office Theme</vt:lpstr>
      <vt:lpstr>1_Science Subject for Elementary - 3rd Grade: Physical, Life, and Earth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100.Unit 8 - Lesson 3 - Period 3</dc:title>
  <dc:creator>DELL 7240</dc:creator>
  <cp:lastModifiedBy>Thành Trung Nguyễn</cp:lastModifiedBy>
  <cp:revision>74</cp:revision>
  <dcterms:created xsi:type="dcterms:W3CDTF">2022-03-28T02:19:54Z</dcterms:created>
  <dcterms:modified xsi:type="dcterms:W3CDTF">2024-08-09T03:56:36Z</dcterms:modified>
</cp:coreProperties>
</file>