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72" r:id="rId3"/>
    <p:sldMasterId id="2147483674" r:id="rId4"/>
  </p:sldMasterIdLst>
  <p:notesMasterIdLst>
    <p:notesMasterId r:id="rId45"/>
  </p:notesMasterIdLst>
  <p:sldIdLst>
    <p:sldId id="296" r:id="rId5"/>
    <p:sldId id="409" r:id="rId6"/>
    <p:sldId id="411" r:id="rId7"/>
    <p:sldId id="412" r:id="rId8"/>
    <p:sldId id="413" r:id="rId9"/>
    <p:sldId id="414" r:id="rId10"/>
    <p:sldId id="415" r:id="rId11"/>
    <p:sldId id="416" r:id="rId12"/>
    <p:sldId id="410" r:id="rId13"/>
    <p:sldId id="389" r:id="rId14"/>
    <p:sldId id="344" r:id="rId15"/>
    <p:sldId id="370" r:id="rId16"/>
    <p:sldId id="303" r:id="rId17"/>
    <p:sldId id="308" r:id="rId18"/>
    <p:sldId id="425" r:id="rId19"/>
    <p:sldId id="417" r:id="rId20"/>
    <p:sldId id="418" r:id="rId21"/>
    <p:sldId id="419" r:id="rId22"/>
    <p:sldId id="314" r:id="rId23"/>
    <p:sldId id="420" r:id="rId24"/>
    <p:sldId id="421" r:id="rId25"/>
    <p:sldId id="422" r:id="rId26"/>
    <p:sldId id="385" r:id="rId27"/>
    <p:sldId id="326" r:id="rId28"/>
    <p:sldId id="312" r:id="rId29"/>
    <p:sldId id="325" r:id="rId30"/>
    <p:sldId id="304" r:id="rId31"/>
    <p:sldId id="379" r:id="rId32"/>
    <p:sldId id="380" r:id="rId33"/>
    <p:sldId id="381" r:id="rId34"/>
    <p:sldId id="382" r:id="rId35"/>
    <p:sldId id="383" r:id="rId36"/>
    <p:sldId id="341" r:id="rId37"/>
    <p:sldId id="388" r:id="rId38"/>
    <p:sldId id="305" r:id="rId39"/>
    <p:sldId id="347" r:id="rId40"/>
    <p:sldId id="423" r:id="rId41"/>
    <p:sldId id="424" r:id="rId42"/>
    <p:sldId id="286" r:id="rId43"/>
    <p:sldId id="35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93B"/>
    <a:srgbClr val="E05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684" autoAdjust="0"/>
  </p:normalViewPr>
  <p:slideViewPr>
    <p:cSldViewPr snapToGrid="0">
      <p:cViewPr varScale="1">
        <p:scale>
          <a:sx n="71" d="100"/>
          <a:sy n="71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E785-36FA-4057-85CD-4F4FA6D2F60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38D17-4856-443A-A835-D053EF006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1674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0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468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588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Google Shape;3914;gff3a1df26e_0_3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5" name="Google Shape;3915;gff3a1df26e_0_3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21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885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26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025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06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gff3a1df26e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7" name="Google Shape;3237;gff3a1df26e_0_1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595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25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38D17-4856-443A-A835-D053EF006A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32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305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91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73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37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nhỏ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3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MẮT DÕI, TAI NGHE, TAY DÒ</a:t>
            </a:r>
          </a:p>
        </p:txBody>
      </p:sp>
    </p:spTree>
    <p:extLst>
      <p:ext uri="{BB962C8B-B14F-4D97-AF65-F5344CB8AC3E}">
        <p14:creationId xmlns:p14="http://schemas.microsoft.com/office/powerpoint/2010/main" val="23051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241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8710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2" name="Google Shape;4502;gff3a1df26e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3" name="Google Shape;4503;gff3a1df26e_0_5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1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5"/>
          <p:cNvGrpSpPr/>
          <p:nvPr/>
        </p:nvGrpSpPr>
        <p:grpSpPr>
          <a:xfrm flipH="1">
            <a:off x="-73553" y="5727341"/>
            <a:ext cx="12338556" cy="1708649"/>
            <a:chOff x="626075" y="3657856"/>
            <a:chExt cx="5447326" cy="1489235"/>
          </a:xfrm>
        </p:grpSpPr>
        <p:sp>
          <p:nvSpPr>
            <p:cNvPr id="192" name="Google Shape;192;p5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5"/>
          <p:cNvGrpSpPr/>
          <p:nvPr/>
        </p:nvGrpSpPr>
        <p:grpSpPr>
          <a:xfrm>
            <a:off x="546644" y="4586305"/>
            <a:ext cx="328619" cy="308425"/>
            <a:chOff x="5946283" y="1650903"/>
            <a:chExt cx="246464" cy="231319"/>
          </a:xfrm>
        </p:grpSpPr>
        <p:sp>
          <p:nvSpPr>
            <p:cNvPr id="221" name="Google Shape;221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-342681" y="443206"/>
            <a:ext cx="752591" cy="609839"/>
            <a:chOff x="7109370" y="3456528"/>
            <a:chExt cx="364958" cy="295732"/>
          </a:xfrm>
        </p:grpSpPr>
        <p:sp>
          <p:nvSpPr>
            <p:cNvPr id="224" name="Google Shape;224;p5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262157" y="5909494"/>
            <a:ext cx="552932" cy="855647"/>
            <a:chOff x="7706772" y="521151"/>
            <a:chExt cx="268136" cy="414933"/>
          </a:xfrm>
        </p:grpSpPr>
        <p:sp>
          <p:nvSpPr>
            <p:cNvPr id="230" name="Google Shape;230;p5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5"/>
          <p:cNvGrpSpPr/>
          <p:nvPr/>
        </p:nvGrpSpPr>
        <p:grpSpPr>
          <a:xfrm>
            <a:off x="11325544" y="357238"/>
            <a:ext cx="328619" cy="308425"/>
            <a:chOff x="5946283" y="1650903"/>
            <a:chExt cx="246464" cy="231319"/>
          </a:xfrm>
        </p:grpSpPr>
        <p:sp>
          <p:nvSpPr>
            <p:cNvPr id="237" name="Google Shape;237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5"/>
          <p:cNvGrpSpPr/>
          <p:nvPr/>
        </p:nvGrpSpPr>
        <p:grpSpPr>
          <a:xfrm>
            <a:off x="341411" y="3726038"/>
            <a:ext cx="328619" cy="308425"/>
            <a:chOff x="5946283" y="1650903"/>
            <a:chExt cx="246464" cy="231319"/>
          </a:xfrm>
        </p:grpSpPr>
        <p:sp>
          <p:nvSpPr>
            <p:cNvPr id="240" name="Google Shape;240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" name="Google Shape;242;p5"/>
          <p:cNvGrpSpPr/>
          <p:nvPr/>
        </p:nvGrpSpPr>
        <p:grpSpPr>
          <a:xfrm>
            <a:off x="11615711" y="1818738"/>
            <a:ext cx="328619" cy="308425"/>
            <a:chOff x="5946283" y="1650903"/>
            <a:chExt cx="246464" cy="231319"/>
          </a:xfrm>
        </p:grpSpPr>
        <p:sp>
          <p:nvSpPr>
            <p:cNvPr id="243" name="Google Shape;243;p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" name="Google Shape;245;p5"/>
          <p:cNvSpPr/>
          <p:nvPr/>
        </p:nvSpPr>
        <p:spPr>
          <a:xfrm>
            <a:off x="11357484" y="3890540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5"/>
          <p:cNvSpPr/>
          <p:nvPr/>
        </p:nvSpPr>
        <p:spPr>
          <a:xfrm>
            <a:off x="7377940" y="2493753"/>
            <a:ext cx="1361685" cy="695776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5"/>
          <p:cNvSpPr/>
          <p:nvPr/>
        </p:nvSpPr>
        <p:spPr>
          <a:xfrm>
            <a:off x="1002217" y="54190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5"/>
          <p:cNvSpPr/>
          <p:nvPr/>
        </p:nvSpPr>
        <p:spPr>
          <a:xfrm>
            <a:off x="3712883" y="1888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96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4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F466A-1CF9-7142-0421-90013DE9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4627D-2FED-1215-D27C-21818684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D0811-C91E-85DE-03AF-4D473E4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36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029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26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553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011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36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"/>
          <p:cNvSpPr/>
          <p:nvPr/>
        </p:nvSpPr>
        <p:spPr>
          <a:xfrm>
            <a:off x="2109586" y="2707683"/>
            <a:ext cx="7504917" cy="2519285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8"/>
          <p:cNvGrpSpPr/>
          <p:nvPr/>
        </p:nvGrpSpPr>
        <p:grpSpPr>
          <a:xfrm>
            <a:off x="15756" y="4445222"/>
            <a:ext cx="12191841" cy="2419653"/>
            <a:chOff x="626075" y="3657856"/>
            <a:chExt cx="5447326" cy="1489235"/>
          </a:xfrm>
        </p:grpSpPr>
        <p:sp>
          <p:nvSpPr>
            <p:cNvPr id="362" name="Google Shape;362;p8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0" name="Google Shape;390;p8"/>
          <p:cNvGrpSpPr/>
          <p:nvPr/>
        </p:nvGrpSpPr>
        <p:grpSpPr>
          <a:xfrm>
            <a:off x="9056896" y="-523566"/>
            <a:ext cx="328619" cy="308425"/>
            <a:chOff x="5946283" y="1650903"/>
            <a:chExt cx="246464" cy="231319"/>
          </a:xfrm>
        </p:grpSpPr>
        <p:sp>
          <p:nvSpPr>
            <p:cNvPr id="391" name="Google Shape;391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3" name="Google Shape;393;p8"/>
          <p:cNvGrpSpPr/>
          <p:nvPr/>
        </p:nvGrpSpPr>
        <p:grpSpPr>
          <a:xfrm>
            <a:off x="11342863" y="3112301"/>
            <a:ext cx="328619" cy="308425"/>
            <a:chOff x="5946283" y="1650903"/>
            <a:chExt cx="246464" cy="231319"/>
          </a:xfrm>
        </p:grpSpPr>
        <p:sp>
          <p:nvSpPr>
            <p:cNvPr id="394" name="Google Shape;394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8"/>
          <p:cNvGrpSpPr/>
          <p:nvPr/>
        </p:nvGrpSpPr>
        <p:grpSpPr>
          <a:xfrm>
            <a:off x="295063" y="3492834"/>
            <a:ext cx="328619" cy="308425"/>
            <a:chOff x="5946283" y="1650903"/>
            <a:chExt cx="246464" cy="231319"/>
          </a:xfrm>
        </p:grpSpPr>
        <p:sp>
          <p:nvSpPr>
            <p:cNvPr id="397" name="Google Shape;397;p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8"/>
          <p:cNvGrpSpPr/>
          <p:nvPr/>
        </p:nvGrpSpPr>
        <p:grpSpPr>
          <a:xfrm rot="539483">
            <a:off x="-1378246" y="1704668"/>
            <a:ext cx="2656724" cy="2396184"/>
            <a:chOff x="6458124" y="2090488"/>
            <a:chExt cx="992401" cy="895034"/>
          </a:xfrm>
        </p:grpSpPr>
        <p:sp>
          <p:nvSpPr>
            <p:cNvPr id="400" name="Google Shape;400;p8"/>
            <p:cNvSpPr/>
            <p:nvPr/>
          </p:nvSpPr>
          <p:spPr>
            <a:xfrm>
              <a:off x="6458124" y="2090488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7093789" y="2426770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7137670" y="2492657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7180454" y="2385551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485167" y="2124511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06" name="Google Shape;406;p8"/>
          <p:cNvSpPr/>
          <p:nvPr/>
        </p:nvSpPr>
        <p:spPr>
          <a:xfrm>
            <a:off x="212769" y="-365261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8"/>
          <p:cNvSpPr/>
          <p:nvPr/>
        </p:nvSpPr>
        <p:spPr>
          <a:xfrm>
            <a:off x="10729802" y="2140139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8"/>
          <p:cNvSpPr/>
          <p:nvPr/>
        </p:nvSpPr>
        <p:spPr>
          <a:xfrm>
            <a:off x="10227272" y="-584093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828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67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95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 userDrawn="1"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 userDrawn="1"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840;p16">
            <a:extLst>
              <a:ext uri="{FF2B5EF4-FFF2-40B4-BE49-F238E27FC236}">
                <a16:creationId xmlns:a16="http://schemas.microsoft.com/office/drawing/2014/main" id="{19C14DC4-93FC-0F87-DC36-7B6B3FB7DAF6}"/>
              </a:ext>
            </a:extLst>
          </p:cNvPr>
          <p:cNvSpPr/>
          <p:nvPr userDrawn="1"/>
        </p:nvSpPr>
        <p:spPr>
          <a:xfrm rot="-173684">
            <a:off x="7110254" y="6865843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841;p16">
            <a:extLst>
              <a:ext uri="{FF2B5EF4-FFF2-40B4-BE49-F238E27FC236}">
                <a16:creationId xmlns:a16="http://schemas.microsoft.com/office/drawing/2014/main" id="{580FC08E-E76E-7160-8688-E5476CBA48E1}"/>
              </a:ext>
            </a:extLst>
          </p:cNvPr>
          <p:cNvSpPr/>
          <p:nvPr userDrawn="1"/>
        </p:nvSpPr>
        <p:spPr>
          <a:xfrm rot="-173684">
            <a:off x="4529600" y="6236531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842;p16">
            <a:extLst>
              <a:ext uri="{FF2B5EF4-FFF2-40B4-BE49-F238E27FC236}">
                <a16:creationId xmlns:a16="http://schemas.microsoft.com/office/drawing/2014/main" id="{003598F9-780D-E6D0-22BD-0755E056D652}"/>
              </a:ext>
            </a:extLst>
          </p:cNvPr>
          <p:cNvSpPr/>
          <p:nvPr userDrawn="1"/>
        </p:nvSpPr>
        <p:spPr>
          <a:xfrm rot="-173684">
            <a:off x="6503245" y="6215529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843;p16">
            <a:extLst>
              <a:ext uri="{FF2B5EF4-FFF2-40B4-BE49-F238E27FC236}">
                <a16:creationId xmlns:a16="http://schemas.microsoft.com/office/drawing/2014/main" id="{2FC72E79-079B-7193-B050-9A1AF0468F25}"/>
              </a:ext>
            </a:extLst>
          </p:cNvPr>
          <p:cNvSpPr/>
          <p:nvPr userDrawn="1"/>
        </p:nvSpPr>
        <p:spPr>
          <a:xfrm rot="-173684">
            <a:off x="4665584" y="6360835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844;p16">
            <a:extLst>
              <a:ext uri="{FF2B5EF4-FFF2-40B4-BE49-F238E27FC236}">
                <a16:creationId xmlns:a16="http://schemas.microsoft.com/office/drawing/2014/main" id="{00F23E8E-5297-353F-91B9-BB569FA238B5}"/>
              </a:ext>
            </a:extLst>
          </p:cNvPr>
          <p:cNvSpPr/>
          <p:nvPr userDrawn="1"/>
        </p:nvSpPr>
        <p:spPr>
          <a:xfrm rot="-173684">
            <a:off x="6663913" y="6249365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845;p16">
            <a:extLst>
              <a:ext uri="{FF2B5EF4-FFF2-40B4-BE49-F238E27FC236}">
                <a16:creationId xmlns:a16="http://schemas.microsoft.com/office/drawing/2014/main" id="{C580CD24-8B73-D4C3-0B54-5D5081629ABE}"/>
              </a:ext>
            </a:extLst>
          </p:cNvPr>
          <p:cNvSpPr/>
          <p:nvPr userDrawn="1"/>
        </p:nvSpPr>
        <p:spPr>
          <a:xfrm rot="-173684">
            <a:off x="5833629" y="7031077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846;p16">
            <a:extLst>
              <a:ext uri="{FF2B5EF4-FFF2-40B4-BE49-F238E27FC236}">
                <a16:creationId xmlns:a16="http://schemas.microsoft.com/office/drawing/2014/main" id="{D2110085-F845-8C8B-3BAC-9C5945A42B47}"/>
              </a:ext>
            </a:extLst>
          </p:cNvPr>
          <p:cNvSpPr/>
          <p:nvPr userDrawn="1"/>
        </p:nvSpPr>
        <p:spPr>
          <a:xfrm rot="-173684">
            <a:off x="6887305" y="6438992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847;p16">
            <a:extLst>
              <a:ext uri="{FF2B5EF4-FFF2-40B4-BE49-F238E27FC236}">
                <a16:creationId xmlns:a16="http://schemas.microsoft.com/office/drawing/2014/main" id="{086A2FCD-19A2-B029-2713-5EE4CAD044C5}"/>
              </a:ext>
            </a:extLst>
          </p:cNvPr>
          <p:cNvSpPr/>
          <p:nvPr userDrawn="1"/>
        </p:nvSpPr>
        <p:spPr>
          <a:xfrm rot="-173684">
            <a:off x="6336757" y="6754266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848;p16">
            <a:extLst>
              <a:ext uri="{FF2B5EF4-FFF2-40B4-BE49-F238E27FC236}">
                <a16:creationId xmlns:a16="http://schemas.microsoft.com/office/drawing/2014/main" id="{A434A63E-253D-A40B-FF0A-EC4B984A2594}"/>
              </a:ext>
            </a:extLst>
          </p:cNvPr>
          <p:cNvSpPr/>
          <p:nvPr userDrawn="1"/>
        </p:nvSpPr>
        <p:spPr>
          <a:xfrm rot="-173684">
            <a:off x="6628050" y="6848910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849;p16">
            <a:extLst>
              <a:ext uri="{FF2B5EF4-FFF2-40B4-BE49-F238E27FC236}">
                <a16:creationId xmlns:a16="http://schemas.microsoft.com/office/drawing/2014/main" id="{6B9A8A21-57D2-7D16-03D2-55E9C3B61402}"/>
              </a:ext>
            </a:extLst>
          </p:cNvPr>
          <p:cNvSpPr/>
          <p:nvPr userDrawn="1"/>
        </p:nvSpPr>
        <p:spPr>
          <a:xfrm rot="-173684">
            <a:off x="8148124" y="7041496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850;p16">
            <a:extLst>
              <a:ext uri="{FF2B5EF4-FFF2-40B4-BE49-F238E27FC236}">
                <a16:creationId xmlns:a16="http://schemas.microsoft.com/office/drawing/2014/main" id="{C68B9460-63DF-831E-44D4-71E97EA4566B}"/>
              </a:ext>
            </a:extLst>
          </p:cNvPr>
          <p:cNvSpPr/>
          <p:nvPr userDrawn="1"/>
        </p:nvSpPr>
        <p:spPr>
          <a:xfrm rot="-173684">
            <a:off x="8204736" y="7009702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851;p16">
            <a:extLst>
              <a:ext uri="{FF2B5EF4-FFF2-40B4-BE49-F238E27FC236}">
                <a16:creationId xmlns:a16="http://schemas.microsoft.com/office/drawing/2014/main" id="{6890B595-B1FE-911C-C0CE-D42E44D63141}"/>
              </a:ext>
            </a:extLst>
          </p:cNvPr>
          <p:cNvSpPr/>
          <p:nvPr userDrawn="1"/>
        </p:nvSpPr>
        <p:spPr>
          <a:xfrm rot="-173684">
            <a:off x="5735884" y="6718688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852;p16">
            <a:extLst>
              <a:ext uri="{FF2B5EF4-FFF2-40B4-BE49-F238E27FC236}">
                <a16:creationId xmlns:a16="http://schemas.microsoft.com/office/drawing/2014/main" id="{733E4D48-F8EF-DF11-919C-7F0122E5E833}"/>
              </a:ext>
            </a:extLst>
          </p:cNvPr>
          <p:cNvSpPr/>
          <p:nvPr userDrawn="1"/>
        </p:nvSpPr>
        <p:spPr>
          <a:xfrm rot="-173684">
            <a:off x="5792496" y="668682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853;p16">
            <a:extLst>
              <a:ext uri="{FF2B5EF4-FFF2-40B4-BE49-F238E27FC236}">
                <a16:creationId xmlns:a16="http://schemas.microsoft.com/office/drawing/2014/main" id="{F06A18EE-E84F-B303-D1AC-CC806976CC8D}"/>
              </a:ext>
            </a:extLst>
          </p:cNvPr>
          <p:cNvSpPr/>
          <p:nvPr userDrawn="1"/>
        </p:nvSpPr>
        <p:spPr>
          <a:xfrm rot="-173684">
            <a:off x="6475162" y="719220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854;p16">
            <a:extLst>
              <a:ext uri="{FF2B5EF4-FFF2-40B4-BE49-F238E27FC236}">
                <a16:creationId xmlns:a16="http://schemas.microsoft.com/office/drawing/2014/main" id="{64C50E3D-C6D4-C176-566D-51DA767BAD15}"/>
              </a:ext>
            </a:extLst>
          </p:cNvPr>
          <p:cNvSpPr/>
          <p:nvPr userDrawn="1"/>
        </p:nvSpPr>
        <p:spPr>
          <a:xfrm rot="-173684">
            <a:off x="6531705" y="7160486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855;p16">
            <a:extLst>
              <a:ext uri="{FF2B5EF4-FFF2-40B4-BE49-F238E27FC236}">
                <a16:creationId xmlns:a16="http://schemas.microsoft.com/office/drawing/2014/main" id="{CADDCBE8-DF2D-9DC1-318A-660FF7327F84}"/>
              </a:ext>
            </a:extLst>
          </p:cNvPr>
          <p:cNvSpPr/>
          <p:nvPr userDrawn="1"/>
        </p:nvSpPr>
        <p:spPr>
          <a:xfrm rot="-173684">
            <a:off x="6240980" y="6816849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856;p16">
            <a:extLst>
              <a:ext uri="{FF2B5EF4-FFF2-40B4-BE49-F238E27FC236}">
                <a16:creationId xmlns:a16="http://schemas.microsoft.com/office/drawing/2014/main" id="{23058F5E-FD6C-353E-E1DD-370E6713B4E6}"/>
              </a:ext>
            </a:extLst>
          </p:cNvPr>
          <p:cNvSpPr/>
          <p:nvPr userDrawn="1"/>
        </p:nvSpPr>
        <p:spPr>
          <a:xfrm rot="-173684">
            <a:off x="6297668" y="6785123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857;p16">
            <a:extLst>
              <a:ext uri="{FF2B5EF4-FFF2-40B4-BE49-F238E27FC236}">
                <a16:creationId xmlns:a16="http://schemas.microsoft.com/office/drawing/2014/main" id="{E0DE8678-FA6F-7F83-B54D-11BAE40C69DD}"/>
              </a:ext>
            </a:extLst>
          </p:cNvPr>
          <p:cNvSpPr/>
          <p:nvPr userDrawn="1"/>
        </p:nvSpPr>
        <p:spPr>
          <a:xfrm rot="-173684">
            <a:off x="5738750" y="7411018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858;p16">
            <a:extLst>
              <a:ext uri="{FF2B5EF4-FFF2-40B4-BE49-F238E27FC236}">
                <a16:creationId xmlns:a16="http://schemas.microsoft.com/office/drawing/2014/main" id="{0AE96020-87E3-484D-605A-7A898A14918E}"/>
              </a:ext>
            </a:extLst>
          </p:cNvPr>
          <p:cNvSpPr/>
          <p:nvPr userDrawn="1"/>
        </p:nvSpPr>
        <p:spPr>
          <a:xfrm rot="-173684">
            <a:off x="5795359" y="7379076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859;p16">
            <a:extLst>
              <a:ext uri="{FF2B5EF4-FFF2-40B4-BE49-F238E27FC236}">
                <a16:creationId xmlns:a16="http://schemas.microsoft.com/office/drawing/2014/main" id="{36D47408-5D32-374E-4071-F054015E0298}"/>
              </a:ext>
            </a:extLst>
          </p:cNvPr>
          <p:cNvSpPr/>
          <p:nvPr userDrawn="1"/>
        </p:nvSpPr>
        <p:spPr>
          <a:xfrm rot="-173684">
            <a:off x="6809653" y="6733991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860;p16">
            <a:extLst>
              <a:ext uri="{FF2B5EF4-FFF2-40B4-BE49-F238E27FC236}">
                <a16:creationId xmlns:a16="http://schemas.microsoft.com/office/drawing/2014/main" id="{2E6D3369-1DA1-0363-278C-D72E954A8F44}"/>
              </a:ext>
            </a:extLst>
          </p:cNvPr>
          <p:cNvSpPr/>
          <p:nvPr userDrawn="1"/>
        </p:nvSpPr>
        <p:spPr>
          <a:xfrm rot="-173684">
            <a:off x="6774677" y="6698557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861;p16">
            <a:extLst>
              <a:ext uri="{FF2B5EF4-FFF2-40B4-BE49-F238E27FC236}">
                <a16:creationId xmlns:a16="http://schemas.microsoft.com/office/drawing/2014/main" id="{60CDB2B3-3DE2-B330-67F4-880BD8BFA97D}"/>
              </a:ext>
            </a:extLst>
          </p:cNvPr>
          <p:cNvSpPr/>
          <p:nvPr userDrawn="1"/>
        </p:nvSpPr>
        <p:spPr>
          <a:xfrm rot="-173684">
            <a:off x="8647785" y="7115242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862;p16">
            <a:extLst>
              <a:ext uri="{FF2B5EF4-FFF2-40B4-BE49-F238E27FC236}">
                <a16:creationId xmlns:a16="http://schemas.microsoft.com/office/drawing/2014/main" id="{A34BA6B1-413A-4D07-A309-31C8E83AFF1E}"/>
              </a:ext>
            </a:extLst>
          </p:cNvPr>
          <p:cNvSpPr/>
          <p:nvPr userDrawn="1"/>
        </p:nvSpPr>
        <p:spPr>
          <a:xfrm rot="-173684">
            <a:off x="8612879" y="7079807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864;p16">
            <a:extLst>
              <a:ext uri="{FF2B5EF4-FFF2-40B4-BE49-F238E27FC236}">
                <a16:creationId xmlns:a16="http://schemas.microsoft.com/office/drawing/2014/main" id="{83C59552-A36A-7E63-C09F-1BDC7B68EC78}"/>
              </a:ext>
            </a:extLst>
          </p:cNvPr>
          <p:cNvSpPr/>
          <p:nvPr userDrawn="1"/>
        </p:nvSpPr>
        <p:spPr>
          <a:xfrm>
            <a:off x="5312393" y="6030320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865;p16">
            <a:extLst>
              <a:ext uri="{FF2B5EF4-FFF2-40B4-BE49-F238E27FC236}">
                <a16:creationId xmlns:a16="http://schemas.microsoft.com/office/drawing/2014/main" id="{2B709FA4-11EE-53A8-B798-0A044CA99F40}"/>
              </a:ext>
            </a:extLst>
          </p:cNvPr>
          <p:cNvSpPr/>
          <p:nvPr userDrawn="1"/>
        </p:nvSpPr>
        <p:spPr>
          <a:xfrm>
            <a:off x="5343990" y="6102918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866;p16">
            <a:extLst>
              <a:ext uri="{FF2B5EF4-FFF2-40B4-BE49-F238E27FC236}">
                <a16:creationId xmlns:a16="http://schemas.microsoft.com/office/drawing/2014/main" id="{5C8789B7-9522-5B58-0871-137644D6B8F7}"/>
              </a:ext>
            </a:extLst>
          </p:cNvPr>
          <p:cNvSpPr/>
          <p:nvPr userDrawn="1"/>
        </p:nvSpPr>
        <p:spPr>
          <a:xfrm>
            <a:off x="5259059" y="6016047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868;p16">
            <a:extLst>
              <a:ext uri="{FF2B5EF4-FFF2-40B4-BE49-F238E27FC236}">
                <a16:creationId xmlns:a16="http://schemas.microsoft.com/office/drawing/2014/main" id="{F524DBF1-9086-EEC0-2DD8-EBAE4D9C44EB}"/>
              </a:ext>
            </a:extLst>
          </p:cNvPr>
          <p:cNvSpPr/>
          <p:nvPr userDrawn="1"/>
        </p:nvSpPr>
        <p:spPr>
          <a:xfrm>
            <a:off x="5089455" y="5955906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869;p16">
            <a:extLst>
              <a:ext uri="{FF2B5EF4-FFF2-40B4-BE49-F238E27FC236}">
                <a16:creationId xmlns:a16="http://schemas.microsoft.com/office/drawing/2014/main" id="{902A386E-E323-37B6-E136-09126A6CF347}"/>
              </a:ext>
            </a:extLst>
          </p:cNvPr>
          <p:cNvSpPr/>
          <p:nvPr userDrawn="1"/>
        </p:nvSpPr>
        <p:spPr>
          <a:xfrm>
            <a:off x="4916868" y="6028503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872;p16">
            <a:extLst>
              <a:ext uri="{FF2B5EF4-FFF2-40B4-BE49-F238E27FC236}">
                <a16:creationId xmlns:a16="http://schemas.microsoft.com/office/drawing/2014/main" id="{24A816C0-5EB9-7D2A-3135-04DCCC2CACF3}"/>
              </a:ext>
            </a:extLst>
          </p:cNvPr>
          <p:cNvSpPr/>
          <p:nvPr userDrawn="1"/>
        </p:nvSpPr>
        <p:spPr>
          <a:xfrm>
            <a:off x="5082578" y="6408295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873;p16">
            <a:extLst>
              <a:ext uri="{FF2B5EF4-FFF2-40B4-BE49-F238E27FC236}">
                <a16:creationId xmlns:a16="http://schemas.microsoft.com/office/drawing/2014/main" id="{4C862B24-0043-226B-BD3A-869421D65716}"/>
              </a:ext>
            </a:extLst>
          </p:cNvPr>
          <p:cNvSpPr/>
          <p:nvPr userDrawn="1"/>
        </p:nvSpPr>
        <p:spPr>
          <a:xfrm>
            <a:off x="5243227" y="6484007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840;p16">
            <a:extLst>
              <a:ext uri="{FF2B5EF4-FFF2-40B4-BE49-F238E27FC236}">
                <a16:creationId xmlns:a16="http://schemas.microsoft.com/office/drawing/2014/main" id="{50D4A9A4-02ED-1928-A623-E76C6293F329}"/>
              </a:ext>
            </a:extLst>
          </p:cNvPr>
          <p:cNvSpPr/>
          <p:nvPr userDrawn="1"/>
        </p:nvSpPr>
        <p:spPr>
          <a:xfrm rot="-173684">
            <a:off x="11737171" y="7028441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841;p16">
            <a:extLst>
              <a:ext uri="{FF2B5EF4-FFF2-40B4-BE49-F238E27FC236}">
                <a16:creationId xmlns:a16="http://schemas.microsoft.com/office/drawing/2014/main" id="{356B6574-84ED-30BA-3C69-D481FF2D7D11}"/>
              </a:ext>
            </a:extLst>
          </p:cNvPr>
          <p:cNvSpPr/>
          <p:nvPr userDrawn="1"/>
        </p:nvSpPr>
        <p:spPr>
          <a:xfrm rot="-173684">
            <a:off x="9156517" y="6399129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842;p16">
            <a:extLst>
              <a:ext uri="{FF2B5EF4-FFF2-40B4-BE49-F238E27FC236}">
                <a16:creationId xmlns:a16="http://schemas.microsoft.com/office/drawing/2014/main" id="{F243C12E-74A4-8634-91EA-B306C084DBE3}"/>
              </a:ext>
            </a:extLst>
          </p:cNvPr>
          <p:cNvSpPr/>
          <p:nvPr userDrawn="1"/>
        </p:nvSpPr>
        <p:spPr>
          <a:xfrm rot="-173684">
            <a:off x="11130163" y="6378127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843;p16">
            <a:extLst>
              <a:ext uri="{FF2B5EF4-FFF2-40B4-BE49-F238E27FC236}">
                <a16:creationId xmlns:a16="http://schemas.microsoft.com/office/drawing/2014/main" id="{D96AEF73-DB1E-A765-4D4B-1A4896961009}"/>
              </a:ext>
            </a:extLst>
          </p:cNvPr>
          <p:cNvSpPr/>
          <p:nvPr userDrawn="1"/>
        </p:nvSpPr>
        <p:spPr>
          <a:xfrm rot="-173684">
            <a:off x="9292501" y="6523432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844;p16">
            <a:extLst>
              <a:ext uri="{FF2B5EF4-FFF2-40B4-BE49-F238E27FC236}">
                <a16:creationId xmlns:a16="http://schemas.microsoft.com/office/drawing/2014/main" id="{CC4451BB-88FD-5EE9-5AEA-7C7D7AB00A80}"/>
              </a:ext>
            </a:extLst>
          </p:cNvPr>
          <p:cNvSpPr/>
          <p:nvPr userDrawn="1"/>
        </p:nvSpPr>
        <p:spPr>
          <a:xfrm rot="-173684">
            <a:off x="11290831" y="6411963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845;p16">
            <a:extLst>
              <a:ext uri="{FF2B5EF4-FFF2-40B4-BE49-F238E27FC236}">
                <a16:creationId xmlns:a16="http://schemas.microsoft.com/office/drawing/2014/main" id="{37EFB9D9-35B4-E900-E453-6740E35C6E87}"/>
              </a:ext>
            </a:extLst>
          </p:cNvPr>
          <p:cNvSpPr/>
          <p:nvPr userDrawn="1"/>
        </p:nvSpPr>
        <p:spPr>
          <a:xfrm rot="-173684">
            <a:off x="10460547" y="7193674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846;p16">
            <a:extLst>
              <a:ext uri="{FF2B5EF4-FFF2-40B4-BE49-F238E27FC236}">
                <a16:creationId xmlns:a16="http://schemas.microsoft.com/office/drawing/2014/main" id="{4615AAFF-600A-A77C-4C59-18BFAF3290C8}"/>
              </a:ext>
            </a:extLst>
          </p:cNvPr>
          <p:cNvSpPr/>
          <p:nvPr userDrawn="1"/>
        </p:nvSpPr>
        <p:spPr>
          <a:xfrm rot="-173684">
            <a:off x="11514222" y="6601589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847;p16">
            <a:extLst>
              <a:ext uri="{FF2B5EF4-FFF2-40B4-BE49-F238E27FC236}">
                <a16:creationId xmlns:a16="http://schemas.microsoft.com/office/drawing/2014/main" id="{F4DA4AD5-2300-B53F-9AC6-276AEC4DBC0D}"/>
              </a:ext>
            </a:extLst>
          </p:cNvPr>
          <p:cNvSpPr/>
          <p:nvPr userDrawn="1"/>
        </p:nvSpPr>
        <p:spPr>
          <a:xfrm rot="-173684">
            <a:off x="10963674" y="6916863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848;p16">
            <a:extLst>
              <a:ext uri="{FF2B5EF4-FFF2-40B4-BE49-F238E27FC236}">
                <a16:creationId xmlns:a16="http://schemas.microsoft.com/office/drawing/2014/main" id="{4229658E-D44D-E35E-CAAE-DA05ADC4BA8A}"/>
              </a:ext>
            </a:extLst>
          </p:cNvPr>
          <p:cNvSpPr/>
          <p:nvPr userDrawn="1"/>
        </p:nvSpPr>
        <p:spPr>
          <a:xfrm rot="-173684">
            <a:off x="11254968" y="7011507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849;p16">
            <a:extLst>
              <a:ext uri="{FF2B5EF4-FFF2-40B4-BE49-F238E27FC236}">
                <a16:creationId xmlns:a16="http://schemas.microsoft.com/office/drawing/2014/main" id="{BF2FFB7E-A8FE-08F6-016F-A04B231F7074}"/>
              </a:ext>
            </a:extLst>
          </p:cNvPr>
          <p:cNvSpPr/>
          <p:nvPr userDrawn="1"/>
        </p:nvSpPr>
        <p:spPr>
          <a:xfrm rot="-173684">
            <a:off x="12775041" y="7204093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850;p16">
            <a:extLst>
              <a:ext uri="{FF2B5EF4-FFF2-40B4-BE49-F238E27FC236}">
                <a16:creationId xmlns:a16="http://schemas.microsoft.com/office/drawing/2014/main" id="{767557B9-686F-4527-1405-6F8090F70B19}"/>
              </a:ext>
            </a:extLst>
          </p:cNvPr>
          <p:cNvSpPr/>
          <p:nvPr userDrawn="1"/>
        </p:nvSpPr>
        <p:spPr>
          <a:xfrm rot="-173684">
            <a:off x="12831653" y="717229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851;p16">
            <a:extLst>
              <a:ext uri="{FF2B5EF4-FFF2-40B4-BE49-F238E27FC236}">
                <a16:creationId xmlns:a16="http://schemas.microsoft.com/office/drawing/2014/main" id="{E3628D30-3C39-E3BC-7E68-EBC27E0F5823}"/>
              </a:ext>
            </a:extLst>
          </p:cNvPr>
          <p:cNvSpPr/>
          <p:nvPr userDrawn="1"/>
        </p:nvSpPr>
        <p:spPr>
          <a:xfrm rot="-173684">
            <a:off x="10362801" y="6881285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852;p16">
            <a:extLst>
              <a:ext uri="{FF2B5EF4-FFF2-40B4-BE49-F238E27FC236}">
                <a16:creationId xmlns:a16="http://schemas.microsoft.com/office/drawing/2014/main" id="{6D3C7643-6E68-CD8A-5567-6A0A606B7BAB}"/>
              </a:ext>
            </a:extLst>
          </p:cNvPr>
          <p:cNvSpPr/>
          <p:nvPr userDrawn="1"/>
        </p:nvSpPr>
        <p:spPr>
          <a:xfrm rot="-173684">
            <a:off x="10419413" y="6849420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853;p16">
            <a:extLst>
              <a:ext uri="{FF2B5EF4-FFF2-40B4-BE49-F238E27FC236}">
                <a16:creationId xmlns:a16="http://schemas.microsoft.com/office/drawing/2014/main" id="{045FDA0C-DACC-AC8B-BAA4-13FCA1041911}"/>
              </a:ext>
            </a:extLst>
          </p:cNvPr>
          <p:cNvSpPr/>
          <p:nvPr userDrawn="1"/>
        </p:nvSpPr>
        <p:spPr>
          <a:xfrm rot="-173684">
            <a:off x="11102080" y="7354803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854;p16">
            <a:extLst>
              <a:ext uri="{FF2B5EF4-FFF2-40B4-BE49-F238E27FC236}">
                <a16:creationId xmlns:a16="http://schemas.microsoft.com/office/drawing/2014/main" id="{0A142CB4-AE06-D0E2-EF18-1792B743F0D1}"/>
              </a:ext>
            </a:extLst>
          </p:cNvPr>
          <p:cNvSpPr/>
          <p:nvPr userDrawn="1"/>
        </p:nvSpPr>
        <p:spPr>
          <a:xfrm rot="-173684">
            <a:off x="11158622" y="7323083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855;p16">
            <a:extLst>
              <a:ext uri="{FF2B5EF4-FFF2-40B4-BE49-F238E27FC236}">
                <a16:creationId xmlns:a16="http://schemas.microsoft.com/office/drawing/2014/main" id="{0AC4499A-5A83-522A-D2EC-4252B8B95B33}"/>
              </a:ext>
            </a:extLst>
          </p:cNvPr>
          <p:cNvSpPr/>
          <p:nvPr userDrawn="1"/>
        </p:nvSpPr>
        <p:spPr>
          <a:xfrm rot="-173684">
            <a:off x="10867897" y="6979446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856;p16">
            <a:extLst>
              <a:ext uri="{FF2B5EF4-FFF2-40B4-BE49-F238E27FC236}">
                <a16:creationId xmlns:a16="http://schemas.microsoft.com/office/drawing/2014/main" id="{FC463BF4-A536-F275-7D15-A8653E6F3AEE}"/>
              </a:ext>
            </a:extLst>
          </p:cNvPr>
          <p:cNvSpPr/>
          <p:nvPr userDrawn="1"/>
        </p:nvSpPr>
        <p:spPr>
          <a:xfrm rot="-173684">
            <a:off x="10924585" y="6947721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857;p16">
            <a:extLst>
              <a:ext uri="{FF2B5EF4-FFF2-40B4-BE49-F238E27FC236}">
                <a16:creationId xmlns:a16="http://schemas.microsoft.com/office/drawing/2014/main" id="{13221336-9705-E7B9-D649-1DCA284D3C30}"/>
              </a:ext>
            </a:extLst>
          </p:cNvPr>
          <p:cNvSpPr/>
          <p:nvPr userDrawn="1"/>
        </p:nvSpPr>
        <p:spPr>
          <a:xfrm rot="-173684">
            <a:off x="10365668" y="7573615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858;p16">
            <a:extLst>
              <a:ext uri="{FF2B5EF4-FFF2-40B4-BE49-F238E27FC236}">
                <a16:creationId xmlns:a16="http://schemas.microsoft.com/office/drawing/2014/main" id="{0F38EBEB-75EC-A572-39E0-78FA7DD3D3B3}"/>
              </a:ext>
            </a:extLst>
          </p:cNvPr>
          <p:cNvSpPr/>
          <p:nvPr userDrawn="1"/>
        </p:nvSpPr>
        <p:spPr>
          <a:xfrm rot="-173684">
            <a:off x="10422276" y="7541673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859;p16">
            <a:extLst>
              <a:ext uri="{FF2B5EF4-FFF2-40B4-BE49-F238E27FC236}">
                <a16:creationId xmlns:a16="http://schemas.microsoft.com/office/drawing/2014/main" id="{7D6E8811-B95C-0CDC-8450-BEB02EB87072}"/>
              </a:ext>
            </a:extLst>
          </p:cNvPr>
          <p:cNvSpPr/>
          <p:nvPr userDrawn="1"/>
        </p:nvSpPr>
        <p:spPr>
          <a:xfrm rot="-173684">
            <a:off x="11436571" y="6896588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860;p16">
            <a:extLst>
              <a:ext uri="{FF2B5EF4-FFF2-40B4-BE49-F238E27FC236}">
                <a16:creationId xmlns:a16="http://schemas.microsoft.com/office/drawing/2014/main" id="{F376743D-3AA3-6461-CFFF-C9B703609CC4}"/>
              </a:ext>
            </a:extLst>
          </p:cNvPr>
          <p:cNvSpPr/>
          <p:nvPr userDrawn="1"/>
        </p:nvSpPr>
        <p:spPr>
          <a:xfrm rot="-173684">
            <a:off x="11401594" y="6861154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861;p16">
            <a:extLst>
              <a:ext uri="{FF2B5EF4-FFF2-40B4-BE49-F238E27FC236}">
                <a16:creationId xmlns:a16="http://schemas.microsoft.com/office/drawing/2014/main" id="{2AC219B1-03C3-AA05-09CC-BD462A5E96C8}"/>
              </a:ext>
            </a:extLst>
          </p:cNvPr>
          <p:cNvSpPr/>
          <p:nvPr userDrawn="1"/>
        </p:nvSpPr>
        <p:spPr>
          <a:xfrm rot="-173684">
            <a:off x="13274702" y="7277840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862;p16">
            <a:extLst>
              <a:ext uri="{FF2B5EF4-FFF2-40B4-BE49-F238E27FC236}">
                <a16:creationId xmlns:a16="http://schemas.microsoft.com/office/drawing/2014/main" id="{9A28AC04-326F-7A80-5C70-B04C2D6E96E9}"/>
              </a:ext>
            </a:extLst>
          </p:cNvPr>
          <p:cNvSpPr/>
          <p:nvPr userDrawn="1"/>
        </p:nvSpPr>
        <p:spPr>
          <a:xfrm rot="-173684">
            <a:off x="13239796" y="7242405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864;p16">
            <a:extLst>
              <a:ext uri="{FF2B5EF4-FFF2-40B4-BE49-F238E27FC236}">
                <a16:creationId xmlns:a16="http://schemas.microsoft.com/office/drawing/2014/main" id="{9E0C3169-B575-84FA-DDC8-90407ADA8598}"/>
              </a:ext>
            </a:extLst>
          </p:cNvPr>
          <p:cNvSpPr/>
          <p:nvPr userDrawn="1"/>
        </p:nvSpPr>
        <p:spPr>
          <a:xfrm>
            <a:off x="9939310" y="6192918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865;p16">
            <a:extLst>
              <a:ext uri="{FF2B5EF4-FFF2-40B4-BE49-F238E27FC236}">
                <a16:creationId xmlns:a16="http://schemas.microsoft.com/office/drawing/2014/main" id="{65D55669-9C94-9114-0221-D64E416E48BF}"/>
              </a:ext>
            </a:extLst>
          </p:cNvPr>
          <p:cNvSpPr/>
          <p:nvPr userDrawn="1"/>
        </p:nvSpPr>
        <p:spPr>
          <a:xfrm>
            <a:off x="9970908" y="6265515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866;p16">
            <a:extLst>
              <a:ext uri="{FF2B5EF4-FFF2-40B4-BE49-F238E27FC236}">
                <a16:creationId xmlns:a16="http://schemas.microsoft.com/office/drawing/2014/main" id="{A3D87FAE-5EF4-1F33-B76A-C9B3B721D02D}"/>
              </a:ext>
            </a:extLst>
          </p:cNvPr>
          <p:cNvSpPr/>
          <p:nvPr userDrawn="1"/>
        </p:nvSpPr>
        <p:spPr>
          <a:xfrm>
            <a:off x="9885977" y="6178645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868;p16">
            <a:extLst>
              <a:ext uri="{FF2B5EF4-FFF2-40B4-BE49-F238E27FC236}">
                <a16:creationId xmlns:a16="http://schemas.microsoft.com/office/drawing/2014/main" id="{403CE8C8-BF42-C654-8738-D029576073C7}"/>
              </a:ext>
            </a:extLst>
          </p:cNvPr>
          <p:cNvSpPr/>
          <p:nvPr userDrawn="1"/>
        </p:nvSpPr>
        <p:spPr>
          <a:xfrm>
            <a:off x="9716372" y="6118503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869;p16">
            <a:extLst>
              <a:ext uri="{FF2B5EF4-FFF2-40B4-BE49-F238E27FC236}">
                <a16:creationId xmlns:a16="http://schemas.microsoft.com/office/drawing/2014/main" id="{8D83E693-F8D9-9C83-312F-CC6A52573593}"/>
              </a:ext>
            </a:extLst>
          </p:cNvPr>
          <p:cNvSpPr/>
          <p:nvPr userDrawn="1"/>
        </p:nvSpPr>
        <p:spPr>
          <a:xfrm>
            <a:off x="9543785" y="6191101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872;p16">
            <a:extLst>
              <a:ext uri="{FF2B5EF4-FFF2-40B4-BE49-F238E27FC236}">
                <a16:creationId xmlns:a16="http://schemas.microsoft.com/office/drawing/2014/main" id="{263C310A-F023-221A-26D1-A51E58229C5E}"/>
              </a:ext>
            </a:extLst>
          </p:cNvPr>
          <p:cNvSpPr/>
          <p:nvPr userDrawn="1"/>
        </p:nvSpPr>
        <p:spPr>
          <a:xfrm>
            <a:off x="9709495" y="6570892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873;p16">
            <a:extLst>
              <a:ext uri="{FF2B5EF4-FFF2-40B4-BE49-F238E27FC236}">
                <a16:creationId xmlns:a16="http://schemas.microsoft.com/office/drawing/2014/main" id="{B25AB97A-B4E8-877F-099C-49D3A83F8926}"/>
              </a:ext>
            </a:extLst>
          </p:cNvPr>
          <p:cNvSpPr/>
          <p:nvPr userDrawn="1"/>
        </p:nvSpPr>
        <p:spPr>
          <a:xfrm>
            <a:off x="9870144" y="6646604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7612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20"/>
          <p:cNvGrpSpPr/>
          <p:nvPr/>
        </p:nvGrpSpPr>
        <p:grpSpPr>
          <a:xfrm>
            <a:off x="4011083" y="5842095"/>
            <a:ext cx="8371979" cy="2849269"/>
            <a:chOff x="715728" y="1849983"/>
            <a:chExt cx="3985391" cy="1356364"/>
          </a:xfrm>
        </p:grpSpPr>
        <p:sp>
          <p:nvSpPr>
            <p:cNvPr id="1110" name="Google Shape;1110;p20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3" name="Google Shape;1133;p20"/>
          <p:cNvGrpSpPr/>
          <p:nvPr/>
        </p:nvGrpSpPr>
        <p:grpSpPr>
          <a:xfrm>
            <a:off x="-188901" y="5997623"/>
            <a:ext cx="9544449" cy="3003872"/>
            <a:chOff x="-1192669" y="1924020"/>
            <a:chExt cx="4543534" cy="1429961"/>
          </a:xfrm>
        </p:grpSpPr>
        <p:sp>
          <p:nvSpPr>
            <p:cNvPr id="1134" name="Google Shape;1134;p20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0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0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5" name="Google Shape;1165;p20"/>
          <p:cNvSpPr/>
          <p:nvPr/>
        </p:nvSpPr>
        <p:spPr>
          <a:xfrm rot="10800000" flipH="1">
            <a:off x="1" y="-52"/>
            <a:ext cx="12222585" cy="1612099"/>
          </a:xfrm>
          <a:custGeom>
            <a:avLst/>
            <a:gdLst/>
            <a:ahLst/>
            <a:cxnLst/>
            <a:rect l="l" t="t" r="r" b="b"/>
            <a:pathLst>
              <a:path w="69850" h="24762" extrusionOk="0">
                <a:moveTo>
                  <a:pt x="37590" y="1"/>
                </a:moveTo>
                <a:cubicBezTo>
                  <a:pt x="33519" y="1"/>
                  <a:pt x="33240" y="3079"/>
                  <a:pt x="33240" y="3079"/>
                </a:cubicBezTo>
                <a:cubicBezTo>
                  <a:pt x="33240" y="3079"/>
                  <a:pt x="33111" y="2110"/>
                  <a:pt x="32231" y="2023"/>
                </a:cubicBezTo>
                <a:cubicBezTo>
                  <a:pt x="32199" y="2020"/>
                  <a:pt x="32167" y="2018"/>
                  <a:pt x="32137" y="2018"/>
                </a:cubicBezTo>
                <a:cubicBezTo>
                  <a:pt x="31341" y="2018"/>
                  <a:pt x="31231" y="3110"/>
                  <a:pt x="31231" y="3110"/>
                </a:cubicBezTo>
                <a:cubicBezTo>
                  <a:pt x="31231" y="3110"/>
                  <a:pt x="30702" y="1854"/>
                  <a:pt x="29832" y="1854"/>
                </a:cubicBezTo>
                <a:cubicBezTo>
                  <a:pt x="29810" y="1854"/>
                  <a:pt x="29787" y="1854"/>
                  <a:pt x="29763" y="1856"/>
                </a:cubicBezTo>
                <a:cubicBezTo>
                  <a:pt x="28853" y="1927"/>
                  <a:pt x="28321" y="3162"/>
                  <a:pt x="28321" y="3162"/>
                </a:cubicBezTo>
                <a:cubicBezTo>
                  <a:pt x="28321" y="3162"/>
                  <a:pt x="27079" y="1577"/>
                  <a:pt x="25041" y="1577"/>
                </a:cubicBezTo>
                <a:cubicBezTo>
                  <a:pt x="24350" y="1577"/>
                  <a:pt x="23566" y="1760"/>
                  <a:pt x="22709" y="2249"/>
                </a:cubicBezTo>
                <a:cubicBezTo>
                  <a:pt x="19323" y="4177"/>
                  <a:pt x="21993" y="8948"/>
                  <a:pt x="21993" y="8948"/>
                </a:cubicBezTo>
                <a:cubicBezTo>
                  <a:pt x="21789" y="8794"/>
                  <a:pt x="21534" y="8719"/>
                  <a:pt x="21280" y="8719"/>
                </a:cubicBezTo>
                <a:cubicBezTo>
                  <a:pt x="20971" y="8719"/>
                  <a:pt x="20662" y="8829"/>
                  <a:pt x="20439" y="9045"/>
                </a:cubicBezTo>
                <a:cubicBezTo>
                  <a:pt x="20034" y="9437"/>
                  <a:pt x="19966" y="10133"/>
                  <a:pt x="20291" y="10595"/>
                </a:cubicBezTo>
                <a:cubicBezTo>
                  <a:pt x="20126" y="10508"/>
                  <a:pt x="19940" y="10466"/>
                  <a:pt x="19754" y="10466"/>
                </a:cubicBezTo>
                <a:cubicBezTo>
                  <a:pt x="19377" y="10466"/>
                  <a:pt x="18996" y="10636"/>
                  <a:pt x="18772" y="10941"/>
                </a:cubicBezTo>
                <a:cubicBezTo>
                  <a:pt x="18466" y="11356"/>
                  <a:pt x="18483" y="11973"/>
                  <a:pt x="18793" y="12380"/>
                </a:cubicBezTo>
                <a:lnTo>
                  <a:pt x="18793" y="12380"/>
                </a:lnTo>
                <a:cubicBezTo>
                  <a:pt x="18676" y="12280"/>
                  <a:pt x="18520" y="12232"/>
                  <a:pt x="18359" y="12232"/>
                </a:cubicBezTo>
                <a:cubicBezTo>
                  <a:pt x="18183" y="12232"/>
                  <a:pt x="18003" y="12289"/>
                  <a:pt x="17864" y="12397"/>
                </a:cubicBezTo>
                <a:cubicBezTo>
                  <a:pt x="17561" y="12634"/>
                  <a:pt x="17434" y="13039"/>
                  <a:pt x="17406" y="13423"/>
                </a:cubicBezTo>
                <a:cubicBezTo>
                  <a:pt x="17375" y="13865"/>
                  <a:pt x="17452" y="14314"/>
                  <a:pt x="17630" y="14719"/>
                </a:cubicBezTo>
                <a:cubicBezTo>
                  <a:pt x="16725" y="14170"/>
                  <a:pt x="15684" y="13612"/>
                  <a:pt x="14669" y="13612"/>
                </a:cubicBezTo>
                <a:cubicBezTo>
                  <a:pt x="14361" y="13612"/>
                  <a:pt x="14056" y="13663"/>
                  <a:pt x="13757" y="13782"/>
                </a:cubicBezTo>
                <a:cubicBezTo>
                  <a:pt x="12818" y="14156"/>
                  <a:pt x="12226" y="15137"/>
                  <a:pt x="12069" y="16135"/>
                </a:cubicBezTo>
                <a:cubicBezTo>
                  <a:pt x="11912" y="17133"/>
                  <a:pt x="12120" y="18150"/>
                  <a:pt x="12385" y="19126"/>
                </a:cubicBezTo>
                <a:cubicBezTo>
                  <a:pt x="12182" y="18837"/>
                  <a:pt x="11833" y="18663"/>
                  <a:pt x="11483" y="18663"/>
                </a:cubicBezTo>
                <a:cubicBezTo>
                  <a:pt x="11424" y="18663"/>
                  <a:pt x="11365" y="18668"/>
                  <a:pt x="11307" y="18678"/>
                </a:cubicBezTo>
                <a:cubicBezTo>
                  <a:pt x="10902" y="18749"/>
                  <a:pt x="10550" y="19067"/>
                  <a:pt x="10440" y="19462"/>
                </a:cubicBezTo>
                <a:cubicBezTo>
                  <a:pt x="10236" y="19000"/>
                  <a:pt x="9742" y="18682"/>
                  <a:pt x="9237" y="18682"/>
                </a:cubicBezTo>
                <a:cubicBezTo>
                  <a:pt x="9225" y="18682"/>
                  <a:pt x="9213" y="18682"/>
                  <a:pt x="9201" y="18683"/>
                </a:cubicBezTo>
                <a:cubicBezTo>
                  <a:pt x="8681" y="18700"/>
                  <a:pt x="8191" y="19052"/>
                  <a:pt x="8009" y="19537"/>
                </a:cubicBezTo>
                <a:cubicBezTo>
                  <a:pt x="7785" y="18951"/>
                  <a:pt x="7189" y="18527"/>
                  <a:pt x="6561" y="18509"/>
                </a:cubicBezTo>
                <a:cubicBezTo>
                  <a:pt x="6547" y="18509"/>
                  <a:pt x="6533" y="18508"/>
                  <a:pt x="6518" y="18508"/>
                </a:cubicBezTo>
                <a:cubicBezTo>
                  <a:pt x="5904" y="18508"/>
                  <a:pt x="5306" y="18890"/>
                  <a:pt x="5052" y="19449"/>
                </a:cubicBezTo>
                <a:cubicBezTo>
                  <a:pt x="4791" y="18427"/>
                  <a:pt x="4006" y="17556"/>
                  <a:pt x="3016" y="17191"/>
                </a:cubicBezTo>
                <a:cubicBezTo>
                  <a:pt x="2659" y="17059"/>
                  <a:pt x="2280" y="16995"/>
                  <a:pt x="1901" y="16995"/>
                </a:cubicBezTo>
                <a:cubicBezTo>
                  <a:pt x="1227" y="16995"/>
                  <a:pt x="551" y="17198"/>
                  <a:pt x="1" y="17586"/>
                </a:cubicBezTo>
                <a:lnTo>
                  <a:pt x="1" y="24762"/>
                </a:lnTo>
                <a:lnTo>
                  <a:pt x="69850" y="24762"/>
                </a:lnTo>
                <a:lnTo>
                  <a:pt x="69850" y="19264"/>
                </a:lnTo>
                <a:cubicBezTo>
                  <a:pt x="69762" y="19264"/>
                  <a:pt x="69234" y="18001"/>
                  <a:pt x="67795" y="17942"/>
                </a:cubicBezTo>
                <a:cubicBezTo>
                  <a:pt x="67766" y="17940"/>
                  <a:pt x="67737" y="17940"/>
                  <a:pt x="67709" y="17940"/>
                </a:cubicBezTo>
                <a:cubicBezTo>
                  <a:pt x="66342" y="17940"/>
                  <a:pt x="66003" y="19294"/>
                  <a:pt x="66003" y="19294"/>
                </a:cubicBezTo>
                <a:cubicBezTo>
                  <a:pt x="66003" y="19294"/>
                  <a:pt x="66003" y="18560"/>
                  <a:pt x="65317" y="18502"/>
                </a:cubicBezTo>
                <a:cubicBezTo>
                  <a:pt x="65293" y="18500"/>
                  <a:pt x="65269" y="18499"/>
                  <a:pt x="65246" y="18499"/>
                </a:cubicBezTo>
                <a:cubicBezTo>
                  <a:pt x="64629" y="18499"/>
                  <a:pt x="64595" y="19236"/>
                  <a:pt x="64595" y="19236"/>
                </a:cubicBezTo>
                <a:cubicBezTo>
                  <a:pt x="64595" y="19236"/>
                  <a:pt x="63861" y="18032"/>
                  <a:pt x="62634" y="17944"/>
                </a:cubicBezTo>
                <a:cubicBezTo>
                  <a:pt x="62591" y="17941"/>
                  <a:pt x="62547" y="17940"/>
                  <a:pt x="62505" y="17940"/>
                </a:cubicBezTo>
                <a:cubicBezTo>
                  <a:pt x="61349" y="17940"/>
                  <a:pt x="60572" y="19059"/>
                  <a:pt x="60572" y="19059"/>
                </a:cubicBezTo>
                <a:cubicBezTo>
                  <a:pt x="60572" y="19059"/>
                  <a:pt x="60513" y="18471"/>
                  <a:pt x="60067" y="18383"/>
                </a:cubicBezTo>
                <a:cubicBezTo>
                  <a:pt x="60037" y="18378"/>
                  <a:pt x="60008" y="18375"/>
                  <a:pt x="59980" y="18375"/>
                </a:cubicBezTo>
                <a:cubicBezTo>
                  <a:pt x="59581" y="18375"/>
                  <a:pt x="59309" y="18921"/>
                  <a:pt x="59309" y="18921"/>
                </a:cubicBezTo>
                <a:cubicBezTo>
                  <a:pt x="59309" y="18921"/>
                  <a:pt x="59425" y="18237"/>
                  <a:pt x="58720" y="17973"/>
                </a:cubicBezTo>
                <a:cubicBezTo>
                  <a:pt x="58612" y="17932"/>
                  <a:pt x="58509" y="17915"/>
                  <a:pt x="58412" y="17915"/>
                </a:cubicBezTo>
                <a:cubicBezTo>
                  <a:pt x="57875" y="17915"/>
                  <a:pt x="57518" y="18441"/>
                  <a:pt x="57518" y="18441"/>
                </a:cubicBezTo>
                <a:cubicBezTo>
                  <a:pt x="57518" y="18441"/>
                  <a:pt x="58105" y="16886"/>
                  <a:pt x="57076" y="16328"/>
                </a:cubicBezTo>
                <a:cubicBezTo>
                  <a:pt x="56745" y="16149"/>
                  <a:pt x="56433" y="16088"/>
                  <a:pt x="56161" y="16088"/>
                </a:cubicBezTo>
                <a:cubicBezTo>
                  <a:pt x="55589" y="16088"/>
                  <a:pt x="55197" y="16358"/>
                  <a:pt x="55197" y="16358"/>
                </a:cubicBezTo>
                <a:cubicBezTo>
                  <a:pt x="55197" y="16358"/>
                  <a:pt x="56549" y="15271"/>
                  <a:pt x="56000" y="14272"/>
                </a:cubicBezTo>
                <a:cubicBezTo>
                  <a:pt x="55741" y="13800"/>
                  <a:pt x="55227" y="13676"/>
                  <a:pt x="54756" y="13676"/>
                </a:cubicBezTo>
                <a:cubicBezTo>
                  <a:pt x="54413" y="13676"/>
                  <a:pt x="54094" y="13742"/>
                  <a:pt x="53913" y="13788"/>
                </a:cubicBezTo>
                <a:lnTo>
                  <a:pt x="53913" y="13788"/>
                </a:lnTo>
                <a:cubicBezTo>
                  <a:pt x="54489" y="13612"/>
                  <a:pt x="56457" y="12881"/>
                  <a:pt x="55903" y="11247"/>
                </a:cubicBezTo>
                <a:cubicBezTo>
                  <a:pt x="55358" y="9635"/>
                  <a:pt x="53851" y="9509"/>
                  <a:pt x="53394" y="9509"/>
                </a:cubicBezTo>
                <a:cubicBezTo>
                  <a:pt x="53309" y="9509"/>
                  <a:pt x="53261" y="9514"/>
                  <a:pt x="53261" y="9514"/>
                </a:cubicBezTo>
                <a:cubicBezTo>
                  <a:pt x="53261" y="9514"/>
                  <a:pt x="55930" y="6895"/>
                  <a:pt x="53729" y="4874"/>
                </a:cubicBezTo>
                <a:cubicBezTo>
                  <a:pt x="53165" y="4355"/>
                  <a:pt x="52529" y="4163"/>
                  <a:pt x="51895" y="4163"/>
                </a:cubicBezTo>
                <a:cubicBezTo>
                  <a:pt x="50057" y="4163"/>
                  <a:pt x="48237" y="5784"/>
                  <a:pt x="48237" y="5784"/>
                </a:cubicBezTo>
                <a:cubicBezTo>
                  <a:pt x="48237" y="5784"/>
                  <a:pt x="49471" y="2347"/>
                  <a:pt x="46708" y="1413"/>
                </a:cubicBezTo>
                <a:cubicBezTo>
                  <a:pt x="46307" y="1277"/>
                  <a:pt x="45931" y="1219"/>
                  <a:pt x="45581" y="1219"/>
                </a:cubicBezTo>
                <a:cubicBezTo>
                  <a:pt x="43522" y="1219"/>
                  <a:pt x="42364" y="3227"/>
                  <a:pt x="42364" y="3227"/>
                </a:cubicBezTo>
                <a:cubicBezTo>
                  <a:pt x="42364" y="3227"/>
                  <a:pt x="41864" y="55"/>
                  <a:pt x="37693" y="2"/>
                </a:cubicBezTo>
                <a:cubicBezTo>
                  <a:pt x="37659" y="1"/>
                  <a:pt x="37624" y="1"/>
                  <a:pt x="37590" y="1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3" name="Google Shape;1173;p20"/>
          <p:cNvGrpSpPr/>
          <p:nvPr/>
        </p:nvGrpSpPr>
        <p:grpSpPr>
          <a:xfrm>
            <a:off x="11757972" y="2675365"/>
            <a:ext cx="328619" cy="308425"/>
            <a:chOff x="5946283" y="1650903"/>
            <a:chExt cx="246464" cy="231319"/>
          </a:xfrm>
        </p:grpSpPr>
        <p:sp>
          <p:nvSpPr>
            <p:cNvPr id="1174" name="Google Shape;117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>
            <a:off x="11268911" y="1009572"/>
            <a:ext cx="328619" cy="308425"/>
            <a:chOff x="5946283" y="1650903"/>
            <a:chExt cx="246464" cy="231319"/>
          </a:xfrm>
        </p:grpSpPr>
        <p:sp>
          <p:nvSpPr>
            <p:cNvPr id="1194" name="Google Shape;1194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6" name="Google Shape;1196;p20"/>
          <p:cNvGrpSpPr/>
          <p:nvPr/>
        </p:nvGrpSpPr>
        <p:grpSpPr>
          <a:xfrm>
            <a:off x="362547" y="1503777"/>
            <a:ext cx="328619" cy="308425"/>
            <a:chOff x="5946283" y="1650903"/>
            <a:chExt cx="246464" cy="231319"/>
          </a:xfrm>
        </p:grpSpPr>
        <p:sp>
          <p:nvSpPr>
            <p:cNvPr id="1197" name="Google Shape;1197;p2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9" name="Google Shape;1199;p20"/>
          <p:cNvSpPr/>
          <p:nvPr/>
        </p:nvSpPr>
        <p:spPr>
          <a:xfrm>
            <a:off x="227183" y="4047649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20"/>
          <p:cNvSpPr/>
          <p:nvPr/>
        </p:nvSpPr>
        <p:spPr>
          <a:xfrm>
            <a:off x="10592689" y="1598493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199;p20">
            <a:extLst>
              <a:ext uri="{FF2B5EF4-FFF2-40B4-BE49-F238E27FC236}">
                <a16:creationId xmlns:a16="http://schemas.microsoft.com/office/drawing/2014/main" id="{4CC09862-83CB-BDAF-5EE4-98EB375574A5}"/>
              </a:ext>
            </a:extLst>
          </p:cNvPr>
          <p:cNvSpPr/>
          <p:nvPr userDrawn="1"/>
        </p:nvSpPr>
        <p:spPr>
          <a:xfrm>
            <a:off x="6072195" y="5511712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1199;p20">
            <a:extLst>
              <a:ext uri="{FF2B5EF4-FFF2-40B4-BE49-F238E27FC236}">
                <a16:creationId xmlns:a16="http://schemas.microsoft.com/office/drawing/2014/main" id="{3419C192-24BE-AA94-26D3-B85A0C9ADBA4}"/>
              </a:ext>
            </a:extLst>
          </p:cNvPr>
          <p:cNvSpPr/>
          <p:nvPr userDrawn="1"/>
        </p:nvSpPr>
        <p:spPr>
          <a:xfrm>
            <a:off x="11568367" y="4124397"/>
            <a:ext cx="1179511" cy="602712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173;p20">
            <a:extLst>
              <a:ext uri="{FF2B5EF4-FFF2-40B4-BE49-F238E27FC236}">
                <a16:creationId xmlns:a16="http://schemas.microsoft.com/office/drawing/2014/main" id="{0317B1EE-1C3C-9946-C62E-B95FD70214DB}"/>
              </a:ext>
            </a:extLst>
          </p:cNvPr>
          <p:cNvGrpSpPr/>
          <p:nvPr userDrawn="1"/>
        </p:nvGrpSpPr>
        <p:grpSpPr>
          <a:xfrm>
            <a:off x="1429500" y="6501817"/>
            <a:ext cx="328619" cy="308425"/>
            <a:chOff x="5946283" y="1650903"/>
            <a:chExt cx="246464" cy="231319"/>
          </a:xfrm>
        </p:grpSpPr>
        <p:sp>
          <p:nvSpPr>
            <p:cNvPr id="5" name="Google Shape;1174;p20">
              <a:extLst>
                <a:ext uri="{FF2B5EF4-FFF2-40B4-BE49-F238E27FC236}">
                  <a16:creationId xmlns:a16="http://schemas.microsoft.com/office/drawing/2014/main" id="{B305B969-01F6-F4FF-3D07-DC0D5B1D6145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175;p20">
              <a:extLst>
                <a:ext uri="{FF2B5EF4-FFF2-40B4-BE49-F238E27FC236}">
                  <a16:creationId xmlns:a16="http://schemas.microsoft.com/office/drawing/2014/main" id="{BC68B150-02CB-EFE6-80AC-792516D99C49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0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4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37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581905" y="1988357"/>
            <a:ext cx="2002385" cy="3406259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570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688DBC0-D6B3-BDFF-EAB6-B692325D93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B26504-9491-D76E-A837-52CB8B06120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4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369612-AC4A-6DD4-16CA-AD9B82F1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9713A-7F8D-08AA-9771-57E6D775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F89F-5DC1-67F5-2FF4-DFDF0447F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EB36-654D-4C60-AF32-6091A589573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6005-57E1-C380-7E8B-6A54C113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AB0E-C5E8-D4A1-954E-4108AD98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5292B97-C128-29F1-7E5E-989F23CE7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07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Chango"/>
              <a:buNone/>
              <a:defRPr sz="3000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7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58375D-8E26-468F-4E53-9F1E6FE97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0721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41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F94B788-D175-0C85-431A-C916AA818E5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2" y="-4169438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9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4.jpg"/><Relationship Id="rId9" Type="http://schemas.openxmlformats.org/officeDocument/2006/relationships/slide" Target="slide4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control" Target="../activeX/activeX1.xml"/><Relationship Id="rId5" Type="http://schemas.openxmlformats.org/officeDocument/2006/relationships/image" Target="../media/image60.wmf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0.jp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gif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4.jp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sv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gif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4.jpg"/><Relationship Id="rId9" Type="http://schemas.openxmlformats.org/officeDocument/2006/relationships/slide" Target="slide8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4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slide" Target="slide4.xml"/><Relationship Id="rId10" Type="http://schemas.microsoft.com/office/2007/relationships/hdphoto" Target="../media/hdphoto1.wdp"/><Relationship Id="rId4" Type="http://schemas.openxmlformats.org/officeDocument/2006/relationships/image" Target="../media/image14.jp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30.png"/><Relationship Id="rId4" Type="http://schemas.openxmlformats.org/officeDocument/2006/relationships/image" Target="../media/image14.jp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58F8F91-1152-4CC9-9F1C-45237EDA964D}"/>
              </a:ext>
            </a:extLst>
          </p:cNvPr>
          <p:cNvGrpSpPr/>
          <p:nvPr/>
        </p:nvGrpSpPr>
        <p:grpSpPr>
          <a:xfrm>
            <a:off x="1543491" y="327368"/>
            <a:ext cx="9553029" cy="6203265"/>
            <a:chOff x="1157618" y="245525"/>
            <a:chExt cx="7164772" cy="4652449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06C6D7E0-9C40-C9D8-4A5E-18D0F811AEE4}"/>
                </a:ext>
              </a:extLst>
            </p:cNvPr>
            <p:cNvSpPr txBox="1"/>
            <p:nvPr/>
          </p:nvSpPr>
          <p:spPr>
            <a:xfrm>
              <a:off x="6814438" y="629623"/>
              <a:ext cx="945606" cy="577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467" dirty="0">
                  <a:solidFill>
                    <a:srgbClr val="493429"/>
                  </a:solidFill>
                  <a:latin typeface="Calibri"/>
                  <a:sym typeface="Arial"/>
                </a:rPr>
                <a:t>NGUYỄN NGÂN TIỂU HỌC KIM BÀI</a:t>
              </a:r>
            </a:p>
          </p:txBody>
        </p:sp>
        <p:pic>
          <p:nvPicPr>
            <p:cNvPr id="10" name="Hình ảnh 9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C8CDC72B-E0F4-EC90-589D-E04C46801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618" y="245525"/>
              <a:ext cx="7164772" cy="46524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45CA6B7-8DD7-F000-C062-6CE8805B2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75" y="1386663"/>
            <a:ext cx="6498899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F0637BFB-8274-909F-5138-49C9C329B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60">
            <a:off x="8553450" y="-161925"/>
            <a:ext cx="3247959" cy="320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DA0217-FB20-3D73-DFBF-1711EB47E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434" y="-163145"/>
            <a:ext cx="319458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BEBF5-93DB-7B81-5F74-155D16287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790" y="-163328"/>
            <a:ext cx="1523956" cy="150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75623-DB2C-FAAC-83E9-F7AB19E04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011" y="902134"/>
            <a:ext cx="2761727" cy="17009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29364-22F8-9D5B-90AE-D3DC7306C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026" y="2447052"/>
            <a:ext cx="7645047" cy="255444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975" y="69475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68"/>
          <p:cNvSpPr/>
          <p:nvPr/>
        </p:nvSpPr>
        <p:spPr>
          <a:xfrm>
            <a:off x="5970976" y="2697755"/>
            <a:ext cx="46720" cy="217544"/>
          </a:xfrm>
          <a:custGeom>
            <a:avLst/>
            <a:gdLst/>
            <a:ahLst/>
            <a:cxnLst/>
            <a:rect l="l" t="t" r="r" b="b"/>
            <a:pathLst>
              <a:path w="1286" h="5988" extrusionOk="0">
                <a:moveTo>
                  <a:pt x="603" y="0"/>
                </a:moveTo>
                <a:lnTo>
                  <a:pt x="603" y="0"/>
                </a:lnTo>
                <a:cubicBezTo>
                  <a:pt x="924" y="1625"/>
                  <a:pt x="715" y="3420"/>
                  <a:pt x="0" y="5126"/>
                </a:cubicBezTo>
                <a:lnTo>
                  <a:pt x="277" y="5126"/>
                </a:lnTo>
                <a:cubicBezTo>
                  <a:pt x="356" y="5126"/>
                  <a:pt x="422" y="5192"/>
                  <a:pt x="422" y="5272"/>
                </a:cubicBezTo>
                <a:lnTo>
                  <a:pt x="422" y="5843"/>
                </a:lnTo>
                <a:cubicBezTo>
                  <a:pt x="422" y="5922"/>
                  <a:pt x="488" y="5988"/>
                  <a:pt x="570" y="5988"/>
                </a:cubicBezTo>
                <a:lnTo>
                  <a:pt x="1286" y="5988"/>
                </a:lnTo>
                <a:lnTo>
                  <a:pt x="1286" y="935"/>
                </a:lnTo>
                <a:cubicBezTo>
                  <a:pt x="1286" y="498"/>
                  <a:pt x="999" y="126"/>
                  <a:pt x="603" y="0"/>
                </a:cubicBezTo>
                <a:close/>
              </a:path>
            </a:pathLst>
          </a:custGeom>
          <a:solidFill>
            <a:srgbClr val="493429">
              <a:alpha val="273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120171"/>
            <a:ext cx="11413067" cy="5682307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4602" name="Nhóm 4601">
            <a:extLst>
              <a:ext uri="{FF2B5EF4-FFF2-40B4-BE49-F238E27FC236}">
                <a16:creationId xmlns:a16="http://schemas.microsoft.com/office/drawing/2014/main" id="{E72F4C76-245D-D980-0055-E374E55147DF}"/>
              </a:ext>
            </a:extLst>
          </p:cNvPr>
          <p:cNvGrpSpPr/>
          <p:nvPr/>
        </p:nvGrpSpPr>
        <p:grpSpPr>
          <a:xfrm>
            <a:off x="714406" y="1215959"/>
            <a:ext cx="10917068" cy="2047896"/>
            <a:chOff x="1804794" y="338689"/>
            <a:chExt cx="8187801" cy="1535922"/>
          </a:xfrm>
        </p:grpSpPr>
        <p:sp>
          <p:nvSpPr>
            <p:cNvPr id="4603" name="Hộp Văn bản 4602">
              <a:extLst>
                <a:ext uri="{FF2B5EF4-FFF2-40B4-BE49-F238E27FC236}">
                  <a16:creationId xmlns:a16="http://schemas.microsoft.com/office/drawing/2014/main" id="{7346DF9E-FE69-43C5-8A51-DDA19513FB72}"/>
                </a:ext>
              </a:extLst>
            </p:cNvPr>
            <p:cNvSpPr txBox="1"/>
            <p:nvPr/>
          </p:nvSpPr>
          <p:spPr>
            <a:xfrm>
              <a:off x="2419363" y="558866"/>
              <a:ext cx="7573232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 đúng, trôi chảy toàn bài thơ.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vi-V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 ngắt đúng nhịp thơ, nhấn giọng phù hợp. Học thuộc lòng 2 khổ thơ em thích.</a:t>
              </a:r>
              <a:endPara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604" name="Hình ảnh 4603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EC907FEA-4459-1E7D-8FB2-71AB1CACA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22" t="44020" r="27778" b="9701"/>
            <a:stretch/>
          </p:blipFill>
          <p:spPr>
            <a:xfrm>
              <a:off x="1804794" y="338689"/>
              <a:ext cx="775215" cy="672673"/>
            </a:xfrm>
            <a:prstGeom prst="rect">
              <a:avLst/>
            </a:prstGeom>
          </p:spPr>
        </p:pic>
      </p:grpSp>
      <p:grpSp>
        <p:nvGrpSpPr>
          <p:cNvPr id="4605" name="Nhóm 4604">
            <a:extLst>
              <a:ext uri="{FF2B5EF4-FFF2-40B4-BE49-F238E27FC236}">
                <a16:creationId xmlns:a16="http://schemas.microsoft.com/office/drawing/2014/main" id="{50C49A69-A48F-77C4-D93F-2311A225FB94}"/>
              </a:ext>
            </a:extLst>
          </p:cNvPr>
          <p:cNvGrpSpPr/>
          <p:nvPr/>
        </p:nvGrpSpPr>
        <p:grpSpPr>
          <a:xfrm>
            <a:off x="734071" y="3296855"/>
            <a:ext cx="10938458" cy="2581103"/>
            <a:chOff x="1868715" y="593769"/>
            <a:chExt cx="8203844" cy="1935827"/>
          </a:xfrm>
        </p:grpSpPr>
        <p:sp>
          <p:nvSpPr>
            <p:cNvPr id="4606" name="Hộp Văn bản 4605">
              <a:extLst>
                <a:ext uri="{FF2B5EF4-FFF2-40B4-BE49-F238E27FC236}">
                  <a16:creationId xmlns:a16="http://schemas.microsoft.com/office/drawing/2014/main" id="{D506FBDB-5BCF-775A-79B3-9185D414E93D}"/>
                </a:ext>
              </a:extLst>
            </p:cNvPr>
            <p:cNvSpPr txBox="1"/>
            <p:nvPr/>
          </p:nvSpPr>
          <p:spPr>
            <a:xfrm>
              <a:off x="1945813" y="1213851"/>
              <a:ext cx="8126746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Hiểu nghĩa từ ngữ, hiểu nội dung bài: cần phải biết quý trọng thời gian, yêu lao động; nếu để nó trôi qua sẽ không lấy lại được.</a:t>
              </a:r>
              <a:endParaRPr lang="en-US" sz="3600" i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607" name="Hình ảnh 4606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id="{408E5AB1-924C-2D3B-50FB-792FE8F4C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22" t="44020" r="27778" b="9701"/>
            <a:stretch/>
          </p:blipFill>
          <p:spPr>
            <a:xfrm>
              <a:off x="1868715" y="593769"/>
              <a:ext cx="775215" cy="6726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CC817E-8F46-0019-B14C-A243F624F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25" y="0"/>
            <a:ext cx="650499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79989BD-CEB8-3549-DA12-86E40376722D}"/>
              </a:ext>
            </a:extLst>
          </p:cNvPr>
          <p:cNvSpPr/>
          <p:nvPr/>
        </p:nvSpPr>
        <p:spPr>
          <a:xfrm flipH="1">
            <a:off x="296236" y="308761"/>
            <a:ext cx="11809576" cy="6458832"/>
          </a:xfrm>
          <a:custGeom>
            <a:avLst/>
            <a:gdLst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1399850 w 16992596"/>
              <a:gd name="connsiteY6" fmla="*/ 839893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0 w 16992596"/>
              <a:gd name="connsiteY7" fmla="*/ 699908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9309410 w 16992596"/>
              <a:gd name="connsiteY6" fmla="*/ 677587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5354630 w 16992596"/>
              <a:gd name="connsiteY6" fmla="*/ 636439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398932"/>
              <a:gd name="connsiteX1" fmla="*/ 1399850 w 16992596"/>
              <a:gd name="connsiteY1" fmla="*/ 0 h 8398932"/>
              <a:gd name="connsiteX2" fmla="*/ 15592746 w 16992596"/>
              <a:gd name="connsiteY2" fmla="*/ 0 h 8398932"/>
              <a:gd name="connsiteX3" fmla="*/ 16992596 w 16992596"/>
              <a:gd name="connsiteY3" fmla="*/ 1399850 h 8398932"/>
              <a:gd name="connsiteX4" fmla="*/ 16992596 w 16992596"/>
              <a:gd name="connsiteY4" fmla="*/ 6999082 h 8398932"/>
              <a:gd name="connsiteX5" fmla="*/ 15592746 w 16992596"/>
              <a:gd name="connsiteY5" fmla="*/ 8398932 h 8398932"/>
              <a:gd name="connsiteX6" fmla="*/ 4920290 w 16992596"/>
              <a:gd name="connsiteY6" fmla="*/ 6181512 h 8398932"/>
              <a:gd name="connsiteX7" fmla="*/ 45720 w 16992596"/>
              <a:gd name="connsiteY7" fmla="*/ 5467462 h 8398932"/>
              <a:gd name="connsiteX8" fmla="*/ 0 w 16992596"/>
              <a:gd name="connsiteY8" fmla="*/ 1399850 h 839893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992596 w 16992596"/>
              <a:gd name="connsiteY4" fmla="*/ 699908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4920290 w 16992596"/>
              <a:gd name="connsiteY6" fmla="*/ 618151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787552"/>
              <a:gd name="connsiteX1" fmla="*/ 1399850 w 16992596"/>
              <a:gd name="connsiteY1" fmla="*/ 0 h 8787552"/>
              <a:gd name="connsiteX2" fmla="*/ 15592746 w 16992596"/>
              <a:gd name="connsiteY2" fmla="*/ 0 h 8787552"/>
              <a:gd name="connsiteX3" fmla="*/ 16992596 w 16992596"/>
              <a:gd name="connsiteY3" fmla="*/ 1399850 h 8787552"/>
              <a:gd name="connsiteX4" fmla="*/ 16878296 w 16992596"/>
              <a:gd name="connsiteY4" fmla="*/ 7616302 h 8787552"/>
              <a:gd name="connsiteX5" fmla="*/ 14038266 w 16992596"/>
              <a:gd name="connsiteY5" fmla="*/ 8787552 h 8787552"/>
              <a:gd name="connsiteX6" fmla="*/ 3251510 w 16992596"/>
              <a:gd name="connsiteY6" fmla="*/ 6432972 h 8787552"/>
              <a:gd name="connsiteX7" fmla="*/ 45720 w 16992596"/>
              <a:gd name="connsiteY7" fmla="*/ 5467462 h 8787552"/>
              <a:gd name="connsiteX8" fmla="*/ 0 w 16992596"/>
              <a:gd name="connsiteY8" fmla="*/ 1399850 h 878755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3251510 w 16992596"/>
              <a:gd name="connsiteY6" fmla="*/ 643297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6992596"/>
              <a:gd name="connsiteY0" fmla="*/ 1399850 h 8421792"/>
              <a:gd name="connsiteX1" fmla="*/ 1399850 w 16992596"/>
              <a:gd name="connsiteY1" fmla="*/ 0 h 8421792"/>
              <a:gd name="connsiteX2" fmla="*/ 15592746 w 16992596"/>
              <a:gd name="connsiteY2" fmla="*/ 0 h 8421792"/>
              <a:gd name="connsiteX3" fmla="*/ 16992596 w 16992596"/>
              <a:gd name="connsiteY3" fmla="*/ 1399850 h 8421792"/>
              <a:gd name="connsiteX4" fmla="*/ 16878296 w 16992596"/>
              <a:gd name="connsiteY4" fmla="*/ 7616302 h 8421792"/>
              <a:gd name="connsiteX5" fmla="*/ 13489626 w 16992596"/>
              <a:gd name="connsiteY5" fmla="*/ 8421792 h 8421792"/>
              <a:gd name="connsiteX6" fmla="*/ 4032560 w 16992596"/>
              <a:gd name="connsiteY6" fmla="*/ 5956722 h 8421792"/>
              <a:gd name="connsiteX7" fmla="*/ 45720 w 16992596"/>
              <a:gd name="connsiteY7" fmla="*/ 5467462 h 8421792"/>
              <a:gd name="connsiteX8" fmla="*/ 0 w 16992596"/>
              <a:gd name="connsiteY8" fmla="*/ 1399850 h 8421792"/>
              <a:gd name="connsiteX0" fmla="*/ 0 w 17020116"/>
              <a:gd name="connsiteY0" fmla="*/ 1399850 h 7760085"/>
              <a:gd name="connsiteX1" fmla="*/ 1399850 w 17020116"/>
              <a:gd name="connsiteY1" fmla="*/ 0 h 7760085"/>
              <a:gd name="connsiteX2" fmla="*/ 15592746 w 17020116"/>
              <a:gd name="connsiteY2" fmla="*/ 0 h 7760085"/>
              <a:gd name="connsiteX3" fmla="*/ 16992596 w 17020116"/>
              <a:gd name="connsiteY3" fmla="*/ 1399850 h 7760085"/>
              <a:gd name="connsiteX4" fmla="*/ 16878296 w 17020116"/>
              <a:gd name="connsiteY4" fmla="*/ 7616302 h 7760085"/>
              <a:gd name="connsiteX5" fmla="*/ 16575726 w 17020116"/>
              <a:gd name="connsiteY5" fmla="*/ 5792892 h 7760085"/>
              <a:gd name="connsiteX6" fmla="*/ 4032560 w 17020116"/>
              <a:gd name="connsiteY6" fmla="*/ 5956722 h 7760085"/>
              <a:gd name="connsiteX7" fmla="*/ 45720 w 17020116"/>
              <a:gd name="connsiteY7" fmla="*/ 5467462 h 7760085"/>
              <a:gd name="connsiteX8" fmla="*/ 0 w 17020116"/>
              <a:gd name="connsiteY8" fmla="*/ 1399850 h 7760085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546746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6992596"/>
              <a:gd name="connsiteY0" fmla="*/ 1399850 h 6037823"/>
              <a:gd name="connsiteX1" fmla="*/ 1399850 w 16992596"/>
              <a:gd name="connsiteY1" fmla="*/ 0 h 6037823"/>
              <a:gd name="connsiteX2" fmla="*/ 15592746 w 16992596"/>
              <a:gd name="connsiteY2" fmla="*/ 0 h 6037823"/>
              <a:gd name="connsiteX3" fmla="*/ 16992596 w 16992596"/>
              <a:gd name="connsiteY3" fmla="*/ 1399850 h 6037823"/>
              <a:gd name="connsiteX4" fmla="*/ 16573496 w 16992596"/>
              <a:gd name="connsiteY4" fmla="*/ 5654152 h 6037823"/>
              <a:gd name="connsiteX5" fmla="*/ 16575726 w 16992596"/>
              <a:gd name="connsiteY5" fmla="*/ 5792892 h 6037823"/>
              <a:gd name="connsiteX6" fmla="*/ 4032560 w 16992596"/>
              <a:gd name="connsiteY6" fmla="*/ 5956722 h 6037823"/>
              <a:gd name="connsiteX7" fmla="*/ 45720 w 16992596"/>
              <a:gd name="connsiteY7" fmla="*/ 4702612 h 6037823"/>
              <a:gd name="connsiteX8" fmla="*/ 0 w 16992596"/>
              <a:gd name="connsiteY8" fmla="*/ 1399850 h 6037823"/>
              <a:gd name="connsiteX0" fmla="*/ 0 w 17504106"/>
              <a:gd name="connsiteY0" fmla="*/ 1399850 h 6049506"/>
              <a:gd name="connsiteX1" fmla="*/ 1399850 w 17504106"/>
              <a:gd name="connsiteY1" fmla="*/ 0 h 6049506"/>
              <a:gd name="connsiteX2" fmla="*/ 15592746 w 17504106"/>
              <a:gd name="connsiteY2" fmla="*/ 0 h 6049506"/>
              <a:gd name="connsiteX3" fmla="*/ 16992596 w 17504106"/>
              <a:gd name="connsiteY3" fmla="*/ 1399850 h 6049506"/>
              <a:gd name="connsiteX4" fmla="*/ 16573496 w 17504106"/>
              <a:gd name="connsiteY4" fmla="*/ 5654152 h 6049506"/>
              <a:gd name="connsiteX5" fmla="*/ 16575726 w 17504106"/>
              <a:gd name="connsiteY5" fmla="*/ 5792892 h 6049506"/>
              <a:gd name="connsiteX6" fmla="*/ 4032560 w 17504106"/>
              <a:gd name="connsiteY6" fmla="*/ 5397076 h 6049506"/>
              <a:gd name="connsiteX7" fmla="*/ 45720 w 17504106"/>
              <a:gd name="connsiteY7" fmla="*/ 4702612 h 6049506"/>
              <a:gd name="connsiteX8" fmla="*/ 0 w 17504106"/>
              <a:gd name="connsiteY8" fmla="*/ 1399850 h 6049506"/>
              <a:gd name="connsiteX0" fmla="*/ 0 w 17299667"/>
              <a:gd name="connsiteY0" fmla="*/ 1399850 h 5920500"/>
              <a:gd name="connsiteX1" fmla="*/ 1399850 w 17299667"/>
              <a:gd name="connsiteY1" fmla="*/ 0 h 5920500"/>
              <a:gd name="connsiteX2" fmla="*/ 15592746 w 17299667"/>
              <a:gd name="connsiteY2" fmla="*/ 0 h 5920500"/>
              <a:gd name="connsiteX3" fmla="*/ 16992596 w 17299667"/>
              <a:gd name="connsiteY3" fmla="*/ 1399850 h 5920500"/>
              <a:gd name="connsiteX4" fmla="*/ 15865573 w 17299667"/>
              <a:gd name="connsiteY4" fmla="*/ 2762648 h 5920500"/>
              <a:gd name="connsiteX5" fmla="*/ 16575726 w 17299667"/>
              <a:gd name="connsiteY5" fmla="*/ 5792892 h 5920500"/>
              <a:gd name="connsiteX6" fmla="*/ 4032560 w 17299667"/>
              <a:gd name="connsiteY6" fmla="*/ 5397076 h 5920500"/>
              <a:gd name="connsiteX7" fmla="*/ 45720 w 17299667"/>
              <a:gd name="connsiteY7" fmla="*/ 4702612 h 5920500"/>
              <a:gd name="connsiteX8" fmla="*/ 0 w 17299667"/>
              <a:gd name="connsiteY8" fmla="*/ 1399850 h 5920500"/>
              <a:gd name="connsiteX0" fmla="*/ 0 w 17179398"/>
              <a:gd name="connsiteY0" fmla="*/ 1399850 h 5461438"/>
              <a:gd name="connsiteX1" fmla="*/ 1399850 w 17179398"/>
              <a:gd name="connsiteY1" fmla="*/ 0 h 5461438"/>
              <a:gd name="connsiteX2" fmla="*/ 15592746 w 17179398"/>
              <a:gd name="connsiteY2" fmla="*/ 0 h 5461438"/>
              <a:gd name="connsiteX3" fmla="*/ 16992596 w 17179398"/>
              <a:gd name="connsiteY3" fmla="*/ 1399850 h 5461438"/>
              <a:gd name="connsiteX4" fmla="*/ 15865573 w 17179398"/>
              <a:gd name="connsiteY4" fmla="*/ 2762648 h 5461438"/>
              <a:gd name="connsiteX5" fmla="*/ 16428242 w 17179398"/>
              <a:gd name="connsiteY5" fmla="*/ 5195936 h 5461438"/>
              <a:gd name="connsiteX6" fmla="*/ 4032560 w 17179398"/>
              <a:gd name="connsiteY6" fmla="*/ 5397076 h 5461438"/>
              <a:gd name="connsiteX7" fmla="*/ 45720 w 17179398"/>
              <a:gd name="connsiteY7" fmla="*/ 4702612 h 5461438"/>
              <a:gd name="connsiteX8" fmla="*/ 0 w 17179398"/>
              <a:gd name="connsiteY8" fmla="*/ 1399850 h 5461438"/>
              <a:gd name="connsiteX0" fmla="*/ 0 w 17520355"/>
              <a:gd name="connsiteY0" fmla="*/ 1399850 h 5465872"/>
              <a:gd name="connsiteX1" fmla="*/ 1399850 w 17520355"/>
              <a:gd name="connsiteY1" fmla="*/ 0 h 5465872"/>
              <a:gd name="connsiteX2" fmla="*/ 15592746 w 17520355"/>
              <a:gd name="connsiteY2" fmla="*/ 0 h 5465872"/>
              <a:gd name="connsiteX3" fmla="*/ 16992596 w 17520355"/>
              <a:gd name="connsiteY3" fmla="*/ 1399850 h 5465872"/>
              <a:gd name="connsiteX4" fmla="*/ 16897960 w 17520355"/>
              <a:gd name="connsiteY4" fmla="*/ 2694661 h 5465872"/>
              <a:gd name="connsiteX5" fmla="*/ 16428242 w 17520355"/>
              <a:gd name="connsiteY5" fmla="*/ 5195936 h 5465872"/>
              <a:gd name="connsiteX6" fmla="*/ 4032560 w 17520355"/>
              <a:gd name="connsiteY6" fmla="*/ 5397076 h 5465872"/>
              <a:gd name="connsiteX7" fmla="*/ 45720 w 17520355"/>
              <a:gd name="connsiteY7" fmla="*/ 4702612 h 5465872"/>
              <a:gd name="connsiteX8" fmla="*/ 0 w 17520355"/>
              <a:gd name="connsiteY8" fmla="*/ 1399850 h 5465872"/>
              <a:gd name="connsiteX0" fmla="*/ 0 w 16992596"/>
              <a:gd name="connsiteY0" fmla="*/ 1399850 h 5491697"/>
              <a:gd name="connsiteX1" fmla="*/ 1399850 w 16992596"/>
              <a:gd name="connsiteY1" fmla="*/ 0 h 5491697"/>
              <a:gd name="connsiteX2" fmla="*/ 15592746 w 16992596"/>
              <a:gd name="connsiteY2" fmla="*/ 0 h 5491697"/>
              <a:gd name="connsiteX3" fmla="*/ 16992596 w 16992596"/>
              <a:gd name="connsiteY3" fmla="*/ 1399850 h 5491697"/>
              <a:gd name="connsiteX4" fmla="*/ 16897960 w 16992596"/>
              <a:gd name="connsiteY4" fmla="*/ 2694661 h 5491697"/>
              <a:gd name="connsiteX5" fmla="*/ 15336862 w 16992596"/>
              <a:gd name="connsiteY5" fmla="*/ 5241261 h 5491697"/>
              <a:gd name="connsiteX6" fmla="*/ 4032560 w 16992596"/>
              <a:gd name="connsiteY6" fmla="*/ 5397076 h 5491697"/>
              <a:gd name="connsiteX7" fmla="*/ 45720 w 16992596"/>
              <a:gd name="connsiteY7" fmla="*/ 4702612 h 5491697"/>
              <a:gd name="connsiteX8" fmla="*/ 0 w 16992596"/>
              <a:gd name="connsiteY8" fmla="*/ 1399850 h 5491697"/>
              <a:gd name="connsiteX0" fmla="*/ 0 w 17535491"/>
              <a:gd name="connsiteY0" fmla="*/ 1399850 h 5607744"/>
              <a:gd name="connsiteX1" fmla="*/ 1399850 w 17535491"/>
              <a:gd name="connsiteY1" fmla="*/ 0 h 5607744"/>
              <a:gd name="connsiteX2" fmla="*/ 15592746 w 17535491"/>
              <a:gd name="connsiteY2" fmla="*/ 0 h 5607744"/>
              <a:gd name="connsiteX3" fmla="*/ 16992596 w 17535491"/>
              <a:gd name="connsiteY3" fmla="*/ 1399850 h 5607744"/>
              <a:gd name="connsiteX4" fmla="*/ 16897960 w 17535491"/>
              <a:gd name="connsiteY4" fmla="*/ 2694661 h 5607744"/>
              <a:gd name="connsiteX5" fmla="*/ 16451032 w 17535491"/>
              <a:gd name="connsiteY5" fmla="*/ 5411151 h 5607744"/>
              <a:gd name="connsiteX6" fmla="*/ 4032560 w 17535491"/>
              <a:gd name="connsiteY6" fmla="*/ 5397076 h 5607744"/>
              <a:gd name="connsiteX7" fmla="*/ 45720 w 17535491"/>
              <a:gd name="connsiteY7" fmla="*/ 4702612 h 5607744"/>
              <a:gd name="connsiteX8" fmla="*/ 0 w 17535491"/>
              <a:gd name="connsiteY8" fmla="*/ 1399850 h 5607744"/>
              <a:gd name="connsiteX0" fmla="*/ 356868 w 17892359"/>
              <a:gd name="connsiteY0" fmla="*/ 1399850 h 5607744"/>
              <a:gd name="connsiteX1" fmla="*/ 1756718 w 17892359"/>
              <a:gd name="connsiteY1" fmla="*/ 0 h 5607744"/>
              <a:gd name="connsiteX2" fmla="*/ 15949614 w 17892359"/>
              <a:gd name="connsiteY2" fmla="*/ 0 h 5607744"/>
              <a:gd name="connsiteX3" fmla="*/ 17349464 w 17892359"/>
              <a:gd name="connsiteY3" fmla="*/ 1399850 h 5607744"/>
              <a:gd name="connsiteX4" fmla="*/ 17254828 w 17892359"/>
              <a:gd name="connsiteY4" fmla="*/ 2694661 h 5607744"/>
              <a:gd name="connsiteX5" fmla="*/ 16807900 w 17892359"/>
              <a:gd name="connsiteY5" fmla="*/ 5411151 h 5607744"/>
              <a:gd name="connsiteX6" fmla="*/ 4389428 w 17892359"/>
              <a:gd name="connsiteY6" fmla="*/ 5397076 h 5607744"/>
              <a:gd name="connsiteX7" fmla="*/ 0 w 17892359"/>
              <a:gd name="connsiteY7" fmla="*/ 4688890 h 5607744"/>
              <a:gd name="connsiteX8" fmla="*/ 356868 w 17892359"/>
              <a:gd name="connsiteY8" fmla="*/ 1399850 h 560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92359" h="5607744">
                <a:moveTo>
                  <a:pt x="356868" y="1399850"/>
                </a:moveTo>
                <a:cubicBezTo>
                  <a:pt x="356868" y="626734"/>
                  <a:pt x="983602" y="0"/>
                  <a:pt x="1756718" y="0"/>
                </a:cubicBezTo>
                <a:lnTo>
                  <a:pt x="15949614" y="0"/>
                </a:lnTo>
                <a:cubicBezTo>
                  <a:pt x="16722730" y="0"/>
                  <a:pt x="17349464" y="626734"/>
                  <a:pt x="17349464" y="1399850"/>
                </a:cubicBezTo>
                <a:lnTo>
                  <a:pt x="17254828" y="2694661"/>
                </a:lnTo>
                <a:cubicBezTo>
                  <a:pt x="17254828" y="3467777"/>
                  <a:pt x="18952133" y="4960749"/>
                  <a:pt x="16807900" y="5411151"/>
                </a:cubicBezTo>
                <a:cubicBezTo>
                  <a:pt x="14663667" y="5861553"/>
                  <a:pt x="9120393" y="5397076"/>
                  <a:pt x="4389428" y="5397076"/>
                </a:cubicBezTo>
                <a:cubicBezTo>
                  <a:pt x="3616312" y="5397076"/>
                  <a:pt x="0" y="5462006"/>
                  <a:pt x="0" y="4688890"/>
                </a:cubicBezTo>
                <a:cubicBezTo>
                  <a:pt x="1076140" y="2251037"/>
                  <a:pt x="372108" y="2755721"/>
                  <a:pt x="356868" y="13998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buClr>
                <a:srgbClr val="000000"/>
              </a:buClr>
              <a:defRPr/>
            </a:pPr>
            <a:endParaRPr lang="en-US" sz="60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059511-C33A-AB42-A66B-010BB7E5D884}"/>
              </a:ext>
            </a:extLst>
          </p:cNvPr>
          <p:cNvGrpSpPr/>
          <p:nvPr/>
        </p:nvGrpSpPr>
        <p:grpSpPr>
          <a:xfrm>
            <a:off x="3283167" y="2812334"/>
            <a:ext cx="5392720" cy="4045666"/>
            <a:chOff x="3283167" y="2812334"/>
            <a:chExt cx="5392720" cy="4045666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B009749D-7271-C79B-ED11-9D6FCEE8F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167" y="2812334"/>
              <a:ext cx="5392720" cy="40456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B1B24F-38D4-6976-CDE5-0B18F9B0BDAC}"/>
                </a:ext>
              </a:extLst>
            </p:cNvPr>
            <p:cNvSpPr txBox="1"/>
            <p:nvPr/>
          </p:nvSpPr>
          <p:spPr>
            <a:xfrm>
              <a:off x="3938890" y="5899354"/>
              <a:ext cx="4081274" cy="646331"/>
            </a:xfrm>
            <a:prstGeom prst="rect">
              <a:avLst/>
            </a:prstGeom>
            <a:noFill/>
          </p:spPr>
          <p:txBody>
            <a:bodyPr wrap="square" rtlCol="0" anchor="ctr">
              <a:prstTxWarp prst="textArchUp">
                <a:avLst>
                  <a:gd name="adj" fmla="val 11232279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6600">
                    <a:solidFill>
                      <a:srgbClr val="FFC000">
                        <a:lumMod val="50000"/>
                      </a:srgbClr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FFC000">
                        <a:lumMod val="50000"/>
                      </a:srgbClr>
                    </a:outerShdw>
                  </a:effectLst>
                  <a:uLnTx/>
                  <a:uFillTx/>
                  <a:cs typeface="Times New Roman" panose="02020603050405020304" pitchFamily="18" charset="0"/>
                </a:rPr>
                <a:t>CHIA SẺ VỚI BẠN</a:t>
              </a:r>
            </a:p>
          </p:txBody>
        </p:sp>
      </p:grp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1CC70529-4832-A3F0-41A2-EB827D491AC1}"/>
              </a:ext>
            </a:extLst>
          </p:cNvPr>
          <p:cNvSpPr/>
          <p:nvPr/>
        </p:nvSpPr>
        <p:spPr>
          <a:xfrm>
            <a:off x="1118218" y="384048"/>
            <a:ext cx="9992139" cy="2103119"/>
          </a:xfrm>
          <a:custGeom>
            <a:avLst/>
            <a:gdLst>
              <a:gd name="connsiteX0" fmla="*/ 0 w 9992139"/>
              <a:gd name="connsiteY0" fmla="*/ 1051560 h 2103119"/>
              <a:gd name="connsiteX1" fmla="*/ 1051560 w 9992139"/>
              <a:gd name="connsiteY1" fmla="*/ 0 h 2103119"/>
              <a:gd name="connsiteX2" fmla="*/ 1472308 w 9992139"/>
              <a:gd name="connsiteY2" fmla="*/ 0 h 2103119"/>
              <a:gd name="connsiteX3" fmla="*/ 2129726 w 9992139"/>
              <a:gd name="connsiteY3" fmla="*/ 0 h 2103119"/>
              <a:gd name="connsiteX4" fmla="*/ 2708254 w 9992139"/>
              <a:gd name="connsiteY4" fmla="*/ 0 h 2103119"/>
              <a:gd name="connsiteX5" fmla="*/ 3365673 w 9992139"/>
              <a:gd name="connsiteY5" fmla="*/ 0 h 2103119"/>
              <a:gd name="connsiteX6" fmla="*/ 3865310 w 9992139"/>
              <a:gd name="connsiteY6" fmla="*/ 0 h 2103119"/>
              <a:gd name="connsiteX7" fmla="*/ 4364948 w 9992139"/>
              <a:gd name="connsiteY7" fmla="*/ 0 h 2103119"/>
              <a:gd name="connsiteX8" fmla="*/ 4785696 w 9992139"/>
              <a:gd name="connsiteY8" fmla="*/ 0 h 2103119"/>
              <a:gd name="connsiteX9" fmla="*/ 5522005 w 9992139"/>
              <a:gd name="connsiteY9" fmla="*/ 0 h 2103119"/>
              <a:gd name="connsiteX10" fmla="*/ 6100533 w 9992139"/>
              <a:gd name="connsiteY10" fmla="*/ 0 h 2103119"/>
              <a:gd name="connsiteX11" fmla="*/ 6836841 w 9992139"/>
              <a:gd name="connsiteY11" fmla="*/ 0 h 2103119"/>
              <a:gd name="connsiteX12" fmla="*/ 7336479 w 9992139"/>
              <a:gd name="connsiteY12" fmla="*/ 0 h 2103119"/>
              <a:gd name="connsiteX13" fmla="*/ 7993898 w 9992139"/>
              <a:gd name="connsiteY13" fmla="*/ 0 h 2103119"/>
              <a:gd name="connsiteX14" fmla="*/ 8940580 w 9992139"/>
              <a:gd name="connsiteY14" fmla="*/ 0 h 2103119"/>
              <a:gd name="connsiteX15" fmla="*/ 9992140 w 9992139"/>
              <a:gd name="connsiteY15" fmla="*/ 1051560 h 2103119"/>
              <a:gd name="connsiteX16" fmla="*/ 9992139 w 9992139"/>
              <a:gd name="connsiteY16" fmla="*/ 1051560 h 2103119"/>
              <a:gd name="connsiteX17" fmla="*/ 8940579 w 9992139"/>
              <a:gd name="connsiteY17" fmla="*/ 2103120 h 2103119"/>
              <a:gd name="connsiteX18" fmla="*/ 8362051 w 9992139"/>
              <a:gd name="connsiteY18" fmla="*/ 2103120 h 2103119"/>
              <a:gd name="connsiteX19" fmla="*/ 7704633 w 9992139"/>
              <a:gd name="connsiteY19" fmla="*/ 2103120 h 2103119"/>
              <a:gd name="connsiteX20" fmla="*/ 7283885 w 9992139"/>
              <a:gd name="connsiteY20" fmla="*/ 2103120 h 2103119"/>
              <a:gd name="connsiteX21" fmla="*/ 6626467 w 9992139"/>
              <a:gd name="connsiteY21" fmla="*/ 2103120 h 2103119"/>
              <a:gd name="connsiteX22" fmla="*/ 5969049 w 9992139"/>
              <a:gd name="connsiteY22" fmla="*/ 2103120 h 2103119"/>
              <a:gd name="connsiteX23" fmla="*/ 5311630 w 9992139"/>
              <a:gd name="connsiteY23" fmla="*/ 2103120 h 2103119"/>
              <a:gd name="connsiteX24" fmla="*/ 4654212 w 9992139"/>
              <a:gd name="connsiteY24" fmla="*/ 2103119 h 2103119"/>
              <a:gd name="connsiteX25" fmla="*/ 3917904 w 9992139"/>
              <a:gd name="connsiteY25" fmla="*/ 2103119 h 2103119"/>
              <a:gd name="connsiteX26" fmla="*/ 3339376 w 9992139"/>
              <a:gd name="connsiteY26" fmla="*/ 2103119 h 2103119"/>
              <a:gd name="connsiteX27" fmla="*/ 2681957 w 9992139"/>
              <a:gd name="connsiteY27" fmla="*/ 2103119 h 2103119"/>
              <a:gd name="connsiteX28" fmla="*/ 2182319 w 9992139"/>
              <a:gd name="connsiteY28" fmla="*/ 2103119 h 2103119"/>
              <a:gd name="connsiteX29" fmla="*/ 1051560 w 9992139"/>
              <a:gd name="connsiteY29" fmla="*/ 2103119 h 2103119"/>
              <a:gd name="connsiteX30" fmla="*/ 0 w 9992139"/>
              <a:gd name="connsiteY30" fmla="*/ 1051559 h 2103119"/>
              <a:gd name="connsiteX31" fmla="*/ 0 w 9992139"/>
              <a:gd name="connsiteY31" fmla="*/ 1051560 h 21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992139" h="2103119" fill="none" extrusionOk="0">
                <a:moveTo>
                  <a:pt x="0" y="1051560"/>
                </a:moveTo>
                <a:cubicBezTo>
                  <a:pt x="13058" y="435977"/>
                  <a:pt x="473855" y="33622"/>
                  <a:pt x="1051560" y="0"/>
                </a:cubicBezTo>
                <a:cubicBezTo>
                  <a:pt x="1177604" y="-7618"/>
                  <a:pt x="1277840" y="-16626"/>
                  <a:pt x="1472308" y="0"/>
                </a:cubicBezTo>
                <a:cubicBezTo>
                  <a:pt x="1666776" y="16626"/>
                  <a:pt x="1918724" y="-22153"/>
                  <a:pt x="2129726" y="0"/>
                </a:cubicBezTo>
                <a:cubicBezTo>
                  <a:pt x="2340728" y="22153"/>
                  <a:pt x="2549813" y="-13670"/>
                  <a:pt x="2708254" y="0"/>
                </a:cubicBezTo>
                <a:cubicBezTo>
                  <a:pt x="2866695" y="13670"/>
                  <a:pt x="3207203" y="16169"/>
                  <a:pt x="3365673" y="0"/>
                </a:cubicBezTo>
                <a:cubicBezTo>
                  <a:pt x="3524143" y="-16169"/>
                  <a:pt x="3711669" y="18398"/>
                  <a:pt x="3865310" y="0"/>
                </a:cubicBezTo>
                <a:cubicBezTo>
                  <a:pt x="4018951" y="-18398"/>
                  <a:pt x="4175464" y="-10608"/>
                  <a:pt x="4364948" y="0"/>
                </a:cubicBezTo>
                <a:cubicBezTo>
                  <a:pt x="4554432" y="10608"/>
                  <a:pt x="4674914" y="-13146"/>
                  <a:pt x="4785696" y="0"/>
                </a:cubicBezTo>
                <a:cubicBezTo>
                  <a:pt x="4896478" y="13146"/>
                  <a:pt x="5196527" y="4535"/>
                  <a:pt x="5522005" y="0"/>
                </a:cubicBezTo>
                <a:cubicBezTo>
                  <a:pt x="5847483" y="-4535"/>
                  <a:pt x="5942641" y="-21403"/>
                  <a:pt x="6100533" y="0"/>
                </a:cubicBezTo>
                <a:cubicBezTo>
                  <a:pt x="6258425" y="21403"/>
                  <a:pt x="6663838" y="-35246"/>
                  <a:pt x="6836841" y="0"/>
                </a:cubicBezTo>
                <a:cubicBezTo>
                  <a:pt x="7009844" y="35246"/>
                  <a:pt x="7134357" y="-20304"/>
                  <a:pt x="7336479" y="0"/>
                </a:cubicBezTo>
                <a:cubicBezTo>
                  <a:pt x="7538601" y="20304"/>
                  <a:pt x="7766901" y="-21054"/>
                  <a:pt x="7993898" y="0"/>
                </a:cubicBezTo>
                <a:cubicBezTo>
                  <a:pt x="8220895" y="21054"/>
                  <a:pt x="8645952" y="12949"/>
                  <a:pt x="8940580" y="0"/>
                </a:cubicBezTo>
                <a:cubicBezTo>
                  <a:pt x="9564230" y="-35827"/>
                  <a:pt x="10025595" y="535766"/>
                  <a:pt x="9992140" y="1051560"/>
                </a:cubicBezTo>
                <a:lnTo>
                  <a:pt x="9992139" y="1051560"/>
                </a:lnTo>
                <a:cubicBezTo>
                  <a:pt x="9911310" y="1566204"/>
                  <a:pt x="9626586" y="2143235"/>
                  <a:pt x="8940579" y="2103120"/>
                </a:cubicBezTo>
                <a:cubicBezTo>
                  <a:pt x="8684041" y="2083675"/>
                  <a:pt x="8533712" y="2124499"/>
                  <a:pt x="8362051" y="2103120"/>
                </a:cubicBezTo>
                <a:cubicBezTo>
                  <a:pt x="8190390" y="2081741"/>
                  <a:pt x="8012910" y="2110377"/>
                  <a:pt x="7704633" y="2103120"/>
                </a:cubicBezTo>
                <a:cubicBezTo>
                  <a:pt x="7396356" y="2095863"/>
                  <a:pt x="7426799" y="2122193"/>
                  <a:pt x="7283885" y="2103120"/>
                </a:cubicBezTo>
                <a:cubicBezTo>
                  <a:pt x="7140971" y="2084047"/>
                  <a:pt x="6895314" y="2095251"/>
                  <a:pt x="6626467" y="2103120"/>
                </a:cubicBezTo>
                <a:cubicBezTo>
                  <a:pt x="6357620" y="2110989"/>
                  <a:pt x="6265952" y="2128526"/>
                  <a:pt x="5969049" y="2103120"/>
                </a:cubicBezTo>
                <a:cubicBezTo>
                  <a:pt x="5672146" y="2077714"/>
                  <a:pt x="5548795" y="2113496"/>
                  <a:pt x="5311630" y="2103120"/>
                </a:cubicBezTo>
                <a:cubicBezTo>
                  <a:pt x="5074465" y="2092744"/>
                  <a:pt x="4811349" y="2080809"/>
                  <a:pt x="4654212" y="2103119"/>
                </a:cubicBezTo>
                <a:cubicBezTo>
                  <a:pt x="4497075" y="2125429"/>
                  <a:pt x="4232683" y="2138648"/>
                  <a:pt x="3917904" y="2103119"/>
                </a:cubicBezTo>
                <a:cubicBezTo>
                  <a:pt x="3603125" y="2067590"/>
                  <a:pt x="3460972" y="2130199"/>
                  <a:pt x="3339376" y="2103119"/>
                </a:cubicBezTo>
                <a:cubicBezTo>
                  <a:pt x="3217780" y="2076039"/>
                  <a:pt x="3000185" y="2109863"/>
                  <a:pt x="2681957" y="2103119"/>
                </a:cubicBezTo>
                <a:cubicBezTo>
                  <a:pt x="2363729" y="2096375"/>
                  <a:pt x="2340651" y="2091114"/>
                  <a:pt x="2182319" y="2103119"/>
                </a:cubicBezTo>
                <a:cubicBezTo>
                  <a:pt x="2023987" y="2115124"/>
                  <a:pt x="1365216" y="2090966"/>
                  <a:pt x="1051560" y="2103119"/>
                </a:cubicBezTo>
                <a:cubicBezTo>
                  <a:pt x="439607" y="2139455"/>
                  <a:pt x="94515" y="1564149"/>
                  <a:pt x="0" y="1051559"/>
                </a:cubicBezTo>
                <a:lnTo>
                  <a:pt x="0" y="1051560"/>
                </a:lnTo>
                <a:close/>
              </a:path>
              <a:path w="9992139" h="2103119" stroke="0" extrusionOk="0">
                <a:moveTo>
                  <a:pt x="0" y="1051560"/>
                </a:moveTo>
                <a:cubicBezTo>
                  <a:pt x="-44958" y="517984"/>
                  <a:pt x="493337" y="95338"/>
                  <a:pt x="1051560" y="0"/>
                </a:cubicBezTo>
                <a:cubicBezTo>
                  <a:pt x="1264792" y="-20768"/>
                  <a:pt x="1386566" y="-12007"/>
                  <a:pt x="1551198" y="0"/>
                </a:cubicBezTo>
                <a:cubicBezTo>
                  <a:pt x="1715830" y="12007"/>
                  <a:pt x="1944971" y="26762"/>
                  <a:pt x="2129726" y="0"/>
                </a:cubicBezTo>
                <a:cubicBezTo>
                  <a:pt x="2314481" y="-26762"/>
                  <a:pt x="2361822" y="-8472"/>
                  <a:pt x="2550474" y="0"/>
                </a:cubicBezTo>
                <a:cubicBezTo>
                  <a:pt x="2739126" y="8472"/>
                  <a:pt x="3083901" y="-18323"/>
                  <a:pt x="3286782" y="0"/>
                </a:cubicBezTo>
                <a:cubicBezTo>
                  <a:pt x="3489663" y="18323"/>
                  <a:pt x="3522432" y="-12859"/>
                  <a:pt x="3707530" y="0"/>
                </a:cubicBezTo>
                <a:cubicBezTo>
                  <a:pt x="3892628" y="12859"/>
                  <a:pt x="4049121" y="13768"/>
                  <a:pt x="4364948" y="0"/>
                </a:cubicBezTo>
                <a:cubicBezTo>
                  <a:pt x="4680775" y="-13768"/>
                  <a:pt x="4760193" y="16410"/>
                  <a:pt x="4864586" y="0"/>
                </a:cubicBezTo>
                <a:cubicBezTo>
                  <a:pt x="4968979" y="-16410"/>
                  <a:pt x="5259850" y="-18419"/>
                  <a:pt x="5364224" y="0"/>
                </a:cubicBezTo>
                <a:cubicBezTo>
                  <a:pt x="5468598" y="18419"/>
                  <a:pt x="5631225" y="-16498"/>
                  <a:pt x="5784972" y="0"/>
                </a:cubicBezTo>
                <a:cubicBezTo>
                  <a:pt x="5938719" y="16498"/>
                  <a:pt x="6079302" y="12257"/>
                  <a:pt x="6205720" y="0"/>
                </a:cubicBezTo>
                <a:cubicBezTo>
                  <a:pt x="6332138" y="-12257"/>
                  <a:pt x="6565333" y="-11927"/>
                  <a:pt x="6705358" y="0"/>
                </a:cubicBezTo>
                <a:cubicBezTo>
                  <a:pt x="6845383" y="11927"/>
                  <a:pt x="7136293" y="705"/>
                  <a:pt x="7283886" y="0"/>
                </a:cubicBezTo>
                <a:cubicBezTo>
                  <a:pt x="7431479" y="-705"/>
                  <a:pt x="7729242" y="-29144"/>
                  <a:pt x="8020194" y="0"/>
                </a:cubicBezTo>
                <a:cubicBezTo>
                  <a:pt x="8311146" y="29144"/>
                  <a:pt x="8704883" y="18044"/>
                  <a:pt x="8940580" y="0"/>
                </a:cubicBezTo>
                <a:cubicBezTo>
                  <a:pt x="9574624" y="-34932"/>
                  <a:pt x="10079512" y="498513"/>
                  <a:pt x="9992140" y="1051560"/>
                </a:cubicBezTo>
                <a:lnTo>
                  <a:pt x="9992139" y="1051560"/>
                </a:lnTo>
                <a:cubicBezTo>
                  <a:pt x="9961675" y="1639411"/>
                  <a:pt x="9565995" y="2074816"/>
                  <a:pt x="8940579" y="2103120"/>
                </a:cubicBezTo>
                <a:cubicBezTo>
                  <a:pt x="8753803" y="2101651"/>
                  <a:pt x="8614640" y="2121993"/>
                  <a:pt x="8362051" y="2103120"/>
                </a:cubicBezTo>
                <a:cubicBezTo>
                  <a:pt x="8109462" y="2084247"/>
                  <a:pt x="8085101" y="2088398"/>
                  <a:pt x="7941303" y="2103120"/>
                </a:cubicBezTo>
                <a:cubicBezTo>
                  <a:pt x="7797505" y="2117842"/>
                  <a:pt x="7424989" y="2096787"/>
                  <a:pt x="7204995" y="2103120"/>
                </a:cubicBezTo>
                <a:cubicBezTo>
                  <a:pt x="6985001" y="2109453"/>
                  <a:pt x="6765624" y="2083642"/>
                  <a:pt x="6468686" y="2103120"/>
                </a:cubicBezTo>
                <a:cubicBezTo>
                  <a:pt x="6171748" y="2122598"/>
                  <a:pt x="5875179" y="2116837"/>
                  <a:pt x="5653488" y="2103120"/>
                </a:cubicBezTo>
                <a:cubicBezTo>
                  <a:pt x="5431797" y="2089403"/>
                  <a:pt x="5290928" y="2084302"/>
                  <a:pt x="4996070" y="2103120"/>
                </a:cubicBezTo>
                <a:cubicBezTo>
                  <a:pt x="4701212" y="2121938"/>
                  <a:pt x="4440743" y="2104153"/>
                  <a:pt x="4180871" y="2103119"/>
                </a:cubicBezTo>
                <a:cubicBezTo>
                  <a:pt x="3920999" y="2102085"/>
                  <a:pt x="3910976" y="2095423"/>
                  <a:pt x="3681233" y="2103119"/>
                </a:cubicBezTo>
                <a:cubicBezTo>
                  <a:pt x="3451490" y="2110815"/>
                  <a:pt x="3315670" y="2087372"/>
                  <a:pt x="3102705" y="2103119"/>
                </a:cubicBezTo>
                <a:cubicBezTo>
                  <a:pt x="2889740" y="2118866"/>
                  <a:pt x="2672039" y="2090168"/>
                  <a:pt x="2366397" y="2103119"/>
                </a:cubicBezTo>
                <a:cubicBezTo>
                  <a:pt x="2060755" y="2116070"/>
                  <a:pt x="1795036" y="2094090"/>
                  <a:pt x="1630088" y="2103119"/>
                </a:cubicBezTo>
                <a:cubicBezTo>
                  <a:pt x="1465140" y="2112148"/>
                  <a:pt x="1264590" y="2120886"/>
                  <a:pt x="1051560" y="2103119"/>
                </a:cubicBezTo>
                <a:cubicBezTo>
                  <a:pt x="548316" y="2204793"/>
                  <a:pt x="-25414" y="1663924"/>
                  <a:pt x="0" y="1051559"/>
                </a:cubicBezTo>
                <a:lnTo>
                  <a:pt x="0" y="1051560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39664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92A0C-64F4-A8C9-C8E1-FA62A224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0" y="906978"/>
            <a:ext cx="8409116" cy="344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úp bê, đồ chơi, Phim hoạt hình, tượng trang trí nhỏ&#10;&#10;Mô tả được tạo tự động">
            <a:extLst>
              <a:ext uri="{FF2B5EF4-FFF2-40B4-BE49-F238E27FC236}">
                <a16:creationId xmlns:a16="http://schemas.microsoft.com/office/drawing/2014/main" id="{90E43C99-E80A-0DEC-0444-D9064A38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3" y="2241058"/>
            <a:ext cx="4015079" cy="4023125"/>
          </a:xfrm>
          <a:prstGeom prst="rect">
            <a:avLst/>
          </a:prstGeom>
        </p:spPr>
      </p:pic>
      <p:pic>
        <p:nvPicPr>
          <p:cNvPr id="8" name="Hình ảnh 7" descr="Ảnh có chứa Đồ họa, Phông chữ, hình mẫu, văn bản&#10;&#10;Mô tả được tạo tự động">
            <a:extLst>
              <a:ext uri="{FF2B5EF4-FFF2-40B4-BE49-F238E27FC236}">
                <a16:creationId xmlns:a16="http://schemas.microsoft.com/office/drawing/2014/main" id="{64AAFF6F-BFD1-CEE3-5116-D585C2E50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611" y="2455004"/>
            <a:ext cx="2771560" cy="1549747"/>
          </a:xfrm>
          <a:prstGeom prst="rect">
            <a:avLst/>
          </a:prstGeom>
        </p:spPr>
      </p:pic>
      <p:pic>
        <p:nvPicPr>
          <p:cNvPr id="10" name="Hình ảnh 9" descr="Ảnh có chứa biểu tượng, Đồ họa, Phông chữ, văn bản&#10;&#10;Mô tả được tạo tự động">
            <a:extLst>
              <a:ext uri="{FF2B5EF4-FFF2-40B4-BE49-F238E27FC236}">
                <a16:creationId xmlns:a16="http://schemas.microsoft.com/office/drawing/2014/main" id="{772431C7-F5C5-3256-9C8D-0A74CF7FF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717" y="4132904"/>
            <a:ext cx="2922956" cy="1328616"/>
          </a:xfrm>
          <a:prstGeom prst="rect">
            <a:avLst/>
          </a:prstGeom>
        </p:spPr>
      </p:pic>
      <p:pic>
        <p:nvPicPr>
          <p:cNvPr id="12" name="Hình ảnh 11" descr="Ảnh có chứa văn bản, Phông chữ, Đồ họa, biểu tượng&#10;&#10;Mô tả được tạo tự động">
            <a:extLst>
              <a:ext uri="{FF2B5EF4-FFF2-40B4-BE49-F238E27FC236}">
                <a16:creationId xmlns:a16="http://schemas.microsoft.com/office/drawing/2014/main" id="{5204950D-39AC-5B04-6ED5-F5AC6FC63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4733" y="2488427"/>
            <a:ext cx="2960527" cy="1482901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95865CDC-E033-06DA-2615-6FCE90E78D45}"/>
              </a:ext>
            </a:extLst>
          </p:cNvPr>
          <p:cNvSpPr/>
          <p:nvPr/>
        </p:nvSpPr>
        <p:spPr>
          <a:xfrm>
            <a:off x="2490062" y="165315"/>
            <a:ext cx="741968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mẫu</a:t>
            </a:r>
            <a:endParaRPr lang="en-US" sz="6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787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4BA96B7D-4408-839C-DBFE-097E8A868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1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2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3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>
                <a:solidFill>
                  <a:srgbClr val="005EB3"/>
                </a:solidFill>
                <a:latin typeface="#9Slide03 BoosterNextFYBlack" panose="02000A03000000020004" pitchFamily="2" charset="0"/>
              </a:rPr>
              <a:t>4</a:t>
            </a:r>
            <a:endParaRPr lang="ko-KR" altLang="en-US" sz="3200" dirty="0">
              <a:solidFill>
                <a:srgbClr val="005EB3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691643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hỏi bố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trong vườn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lớn lên mãi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	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tỏa hương.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84157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chờ gặt hái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chăm chỉ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vẫn còn.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/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1693881"/>
            <a:ext cx="3374571" cy="46420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E96906-4923-D800-F96C-5D66EB7CA360}"/>
              </a:ext>
            </a:extLst>
          </p:cNvPr>
          <p:cNvGrpSpPr/>
          <p:nvPr/>
        </p:nvGrpSpPr>
        <p:grpSpPr>
          <a:xfrm>
            <a:off x="9100869" y="-1498474"/>
            <a:ext cx="3091131" cy="4890943"/>
            <a:chOff x="3637970" y="-666044"/>
            <a:chExt cx="4648755" cy="4648755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9DF0D78-17CB-C470-43A7-4D02BFDC3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6944" r="93611">
                          <a14:foregroundMark x1="7222" y1="46944" x2="7222" y2="46944"/>
                          <a14:foregroundMark x1="93611" y1="40556" x2="93611" y2="4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970" y="-666044"/>
              <a:ext cx="4648755" cy="4648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8C4594-1871-9C95-279F-2EBE432F1A82}"/>
                </a:ext>
              </a:extLst>
            </p:cNvPr>
            <p:cNvSpPr txBox="1"/>
            <p:nvPr/>
          </p:nvSpPr>
          <p:spPr>
            <a:xfrm>
              <a:off x="4096135" y="1019935"/>
              <a:ext cx="4099150" cy="61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B2786B-C65A-FD2C-4CB3-2C6655BE3EB5}"/>
              </a:ext>
            </a:extLst>
          </p:cNvPr>
          <p:cNvSpPr/>
          <p:nvPr/>
        </p:nvSpPr>
        <p:spPr>
          <a:xfrm>
            <a:off x="5645332" y="620309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EC968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Luyện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r>
                  <a:rPr lang="en-US" sz="4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4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khó</a:t>
                </a:r>
                <a:endParaRPr lang="en-US" sz="4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6510080-272B-CD77-650E-DFACA6FC0CCC}"/>
              </a:ext>
            </a:extLst>
          </p:cNvPr>
          <p:cNvGrpSpPr/>
          <p:nvPr/>
        </p:nvGrpSpPr>
        <p:grpSpPr>
          <a:xfrm>
            <a:off x="2562271" y="1924804"/>
            <a:ext cx="1846443" cy="855275"/>
            <a:chOff x="2131358" y="1720729"/>
            <a:chExt cx="5264216" cy="244572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A1322FC1-A6F7-5679-2FE6-C5FC9E1296BB}"/>
                </a:ext>
              </a:extLst>
            </p:cNvPr>
            <p:cNvSpPr/>
            <p:nvPr/>
          </p:nvSpPr>
          <p:spPr>
            <a:xfrm>
              <a:off x="2131358" y="1720729"/>
              <a:ext cx="5169785" cy="230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 dirty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BC8BD7DA-A1AC-A822-2278-13B322BF4264}"/>
                </a:ext>
              </a:extLst>
            </p:cNvPr>
            <p:cNvSpPr txBox="1"/>
            <p:nvPr/>
          </p:nvSpPr>
          <p:spPr>
            <a:xfrm>
              <a:off x="2131358" y="1745274"/>
              <a:ext cx="5264216" cy="22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44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cũ</a:t>
              </a:r>
              <a:endParaRPr lang="en-US" sz="4400" kern="0" dirty="0">
                <a:solidFill>
                  <a:srgbClr val="FFCCA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41A5F94-2AE2-01A8-3D11-3A6C280BBEE9}"/>
              </a:ext>
            </a:extLst>
          </p:cNvPr>
          <p:cNvGrpSpPr/>
          <p:nvPr/>
        </p:nvGrpSpPr>
        <p:grpSpPr>
          <a:xfrm>
            <a:off x="4237199" y="2935310"/>
            <a:ext cx="2773200" cy="889967"/>
            <a:chOff x="2131360" y="1697037"/>
            <a:chExt cx="5191798" cy="254492"/>
          </a:xfrm>
        </p:grpSpPr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E33F33F1-8EAA-053A-BBF2-3E39F86EC0C9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bg2">
                <a:lumMod val="9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FC7F28B-65D5-F416-A7E3-2DA7C88B56B0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nụ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hồng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382A2062-D871-3764-F8DB-77C69A75C661}"/>
              </a:ext>
            </a:extLst>
          </p:cNvPr>
          <p:cNvGrpSpPr/>
          <p:nvPr/>
        </p:nvGrpSpPr>
        <p:grpSpPr>
          <a:xfrm>
            <a:off x="6050955" y="4072160"/>
            <a:ext cx="1351332" cy="889966"/>
            <a:chOff x="2131360" y="1697037"/>
            <a:chExt cx="2402023" cy="254492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DEC0E45D-5866-663D-4BD3-34EB5F60FD15}"/>
                </a:ext>
              </a:extLst>
            </p:cNvPr>
            <p:cNvSpPr/>
            <p:nvPr/>
          </p:nvSpPr>
          <p:spPr>
            <a:xfrm>
              <a:off x="2131360" y="1697037"/>
              <a:ext cx="2130440" cy="25449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07C4E32-8A82-7985-D568-01B8F6425752}"/>
                </a:ext>
              </a:extLst>
            </p:cNvPr>
            <p:cNvSpPr txBox="1"/>
            <p:nvPr/>
          </p:nvSpPr>
          <p:spPr>
            <a:xfrm>
              <a:off x="2179475" y="1714793"/>
              <a:ext cx="2353908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toả</a:t>
              </a:r>
              <a:endParaRPr lang="en-US" sz="40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" name="Nhóm 19">
            <a:extLst>
              <a:ext uri="{FF2B5EF4-FFF2-40B4-BE49-F238E27FC236}">
                <a16:creationId xmlns:a16="http://schemas.microsoft.com/office/drawing/2014/main" id="{8CB71791-039F-92CD-0FF2-4502932D8A76}"/>
              </a:ext>
            </a:extLst>
          </p:cNvPr>
          <p:cNvGrpSpPr/>
          <p:nvPr/>
        </p:nvGrpSpPr>
        <p:grpSpPr>
          <a:xfrm>
            <a:off x="7023942" y="5025367"/>
            <a:ext cx="2773200" cy="889967"/>
            <a:chOff x="2131360" y="1697037"/>
            <a:chExt cx="5191798" cy="254492"/>
          </a:xfrm>
        </p:grpSpPr>
        <p:sp>
          <p:nvSpPr>
            <p:cNvPr id="3" name="Hình chữ nhật: Góc Tròn 20">
              <a:extLst>
                <a:ext uri="{FF2B5EF4-FFF2-40B4-BE49-F238E27FC236}">
                  <a16:creationId xmlns:a16="http://schemas.microsoft.com/office/drawing/2014/main" id="{E7007DBE-0AAB-D8EE-8A3E-D51EF72CC1F5}"/>
                </a:ext>
              </a:extLst>
            </p:cNvPr>
            <p:cNvSpPr/>
            <p:nvPr/>
          </p:nvSpPr>
          <p:spPr>
            <a:xfrm>
              <a:off x="2131360" y="1697037"/>
              <a:ext cx="4320158" cy="2544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000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D07B32FB-D3AA-224C-B29D-AA6332B6A211}"/>
                </a:ext>
              </a:extLst>
            </p:cNvPr>
            <p:cNvSpPr txBox="1"/>
            <p:nvPr/>
          </p:nvSpPr>
          <p:spPr>
            <a:xfrm>
              <a:off x="2579708" y="1713727"/>
              <a:ext cx="4743450" cy="20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gặt</a:t>
              </a:r>
              <a:r>
                <a:rPr lang="en-US" sz="40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hái</a:t>
              </a:r>
              <a:endParaRPr lang="en-US" sz="4000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89BA8042-ADAE-6FED-0ACD-3976D147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2768" y="-893486"/>
            <a:ext cx="649817" cy="649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7E468-2190-2BA7-75A9-1B1E3D1CC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" y="95535"/>
            <a:ext cx="12192000" cy="3657030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B32A1BBD-7D74-DDCC-B7E1-3C976C654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74" y="3339933"/>
            <a:ext cx="3429075" cy="3797550"/>
          </a:xfrm>
          <a:prstGeom prst="rect">
            <a:avLst/>
          </a:prstGeom>
        </p:spPr>
      </p:pic>
      <p:pic>
        <p:nvPicPr>
          <p:cNvPr id="1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975" y="202825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558800" y="108857"/>
            <a:ext cx="11413067" cy="6693621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15CD-546C-C15E-BA21-E6781DAB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16" y="0"/>
            <a:ext cx="4925995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12FC1-DD6B-F0C5-283F-CBCAE7613260}"/>
              </a:ext>
            </a:extLst>
          </p:cNvPr>
          <p:cNvSpPr txBox="1"/>
          <p:nvPr/>
        </p:nvSpPr>
        <p:spPr>
          <a:xfrm>
            <a:off x="865814" y="906185"/>
            <a:ext cx="5090321" cy="54119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7B95-C4F6-06E4-D775-D880FB11C8D8}"/>
              </a:ext>
            </a:extLst>
          </p:cNvPr>
          <p:cNvSpPr txBox="1"/>
          <p:nvPr/>
        </p:nvSpPr>
        <p:spPr>
          <a:xfrm>
            <a:off x="4740614" y="845905"/>
            <a:ext cx="4178595" cy="6012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000B4-4410-23F2-155D-53715273F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93881"/>
            <a:ext cx="3770924" cy="4642089"/>
          </a:xfrm>
          <a:prstGeom prst="rect">
            <a:avLst/>
          </a:prstGeom>
        </p:spPr>
      </p:pic>
      <p:sp>
        <p:nvSpPr>
          <p:cNvPr id="62" name="타원 39">
            <a:extLst>
              <a:ext uri="{FF2B5EF4-FFF2-40B4-BE49-F238E27FC236}">
                <a16:creationId xmlns:a16="http://schemas.microsoft.com/office/drawing/2014/main" id="{029D2FE8-3D89-B3BD-F7D6-53DA72F276DA}"/>
              </a:ext>
            </a:extLst>
          </p:cNvPr>
          <p:cNvSpPr/>
          <p:nvPr/>
        </p:nvSpPr>
        <p:spPr>
          <a:xfrm>
            <a:off x="149973" y="901815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1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3" name="타원 39">
            <a:extLst>
              <a:ext uri="{FF2B5EF4-FFF2-40B4-BE49-F238E27FC236}">
                <a16:creationId xmlns:a16="http://schemas.microsoft.com/office/drawing/2014/main" id="{85BE87A8-8BBC-B935-2AE2-7D79C9D86229}"/>
              </a:ext>
            </a:extLst>
          </p:cNvPr>
          <p:cNvSpPr/>
          <p:nvPr/>
        </p:nvSpPr>
        <p:spPr>
          <a:xfrm>
            <a:off x="160859" y="3982472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2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4" name="타원 39">
            <a:extLst>
              <a:ext uri="{FF2B5EF4-FFF2-40B4-BE49-F238E27FC236}">
                <a16:creationId xmlns:a16="http://schemas.microsoft.com/office/drawing/2014/main" id="{8B9E3790-7D7C-E505-A05A-701CA044A077}"/>
              </a:ext>
            </a:extLst>
          </p:cNvPr>
          <p:cNvSpPr/>
          <p:nvPr/>
        </p:nvSpPr>
        <p:spPr>
          <a:xfrm>
            <a:off x="7987687" y="9671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3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D96D2820-A0A1-5267-7900-2151E1BF2A95}"/>
              </a:ext>
            </a:extLst>
          </p:cNvPr>
          <p:cNvSpPr/>
          <p:nvPr/>
        </p:nvSpPr>
        <p:spPr>
          <a:xfrm>
            <a:off x="7933258" y="3862729"/>
            <a:ext cx="673100" cy="673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srgbClr val="005EB3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</a:rPr>
              <a:t>4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5EB3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E69945-AAC2-6629-40BB-A4FDB982749E}"/>
              </a:ext>
            </a:extLst>
          </p:cNvPr>
          <p:cNvSpPr/>
          <p:nvPr/>
        </p:nvSpPr>
        <p:spPr>
          <a:xfrm>
            <a:off x="5645332" y="6203090"/>
            <a:ext cx="5240382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quyển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45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BD41F50E-13B1-1259-1F1F-DF1FEA9E9CC2}"/>
              </a:ext>
            </a:extLst>
          </p:cNvPr>
          <p:cNvGrpSpPr/>
          <p:nvPr/>
        </p:nvGrpSpPr>
        <p:grpSpPr>
          <a:xfrm>
            <a:off x="-528344" y="2856578"/>
            <a:ext cx="4833679" cy="3856567"/>
            <a:chOff x="1287462" y="1498599"/>
            <a:chExt cx="3625259" cy="2892425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AD51930-4A7F-041A-2C23-AB1EAE40077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CDA9B35-CBCD-45A2-76E9-59091DC785D2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EC968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Hình ảnh 3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id="{EB6B8C5C-D58D-9095-4401-47FFA6471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9F95AF65-5E78-C38D-D6B5-F2D4DD86389E}"/>
              </a:ext>
            </a:extLst>
          </p:cNvPr>
          <p:cNvGrpSpPr/>
          <p:nvPr/>
        </p:nvGrpSpPr>
        <p:grpSpPr>
          <a:xfrm>
            <a:off x="1152290" y="370895"/>
            <a:ext cx="8908696" cy="1283875"/>
            <a:chOff x="1097886" y="916234"/>
            <a:chExt cx="6681522" cy="962906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F41594A-61F0-9925-8800-4AA937593645}"/>
                </a:ext>
              </a:extLst>
            </p:cNvPr>
            <p:cNvGrpSpPr/>
            <p:nvPr/>
          </p:nvGrpSpPr>
          <p:grpSpPr>
            <a:xfrm>
              <a:off x="1600200" y="1047031"/>
              <a:ext cx="6179208" cy="667475"/>
              <a:chOff x="2131359" y="1729738"/>
              <a:chExt cx="5264216" cy="254492"/>
            </a:xfrm>
          </p:grpSpPr>
          <p:sp>
            <p:nvSpPr>
              <p:cNvPr id="11" name="Hình chữ nhật: Góc Tròn 10">
                <a:extLst>
                  <a:ext uri="{FF2B5EF4-FFF2-40B4-BE49-F238E27FC236}">
                    <a16:creationId xmlns:a16="http://schemas.microsoft.com/office/drawing/2014/main" id="{2187342C-9EC9-C365-8912-8E05C3150FDE}"/>
                  </a:ext>
                </a:extLst>
              </p:cNvPr>
              <p:cNvSpPr/>
              <p:nvPr/>
            </p:nvSpPr>
            <p:spPr>
              <a:xfrm>
                <a:off x="2131359" y="1729738"/>
                <a:ext cx="5264216" cy="254492"/>
              </a:xfrm>
              <a:custGeom>
                <a:avLst/>
                <a:gdLst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365423 w 5264216"/>
                  <a:gd name="connsiteY2" fmla="*/ 0 h 254492"/>
                  <a:gd name="connsiteX3" fmla="*/ 788312 w 5264216"/>
                  <a:gd name="connsiteY3" fmla="*/ 0 h 254492"/>
                  <a:gd name="connsiteX4" fmla="*/ 1109708 w 5264216"/>
                  <a:gd name="connsiteY4" fmla="*/ 0 h 254492"/>
                  <a:gd name="connsiteX5" fmla="*/ 1583343 w 5264216"/>
                  <a:gd name="connsiteY5" fmla="*/ 0 h 254492"/>
                  <a:gd name="connsiteX6" fmla="*/ 2107725 w 5264216"/>
                  <a:gd name="connsiteY6" fmla="*/ 0 h 254492"/>
                  <a:gd name="connsiteX7" fmla="*/ 2530614 w 5264216"/>
                  <a:gd name="connsiteY7" fmla="*/ 0 h 254492"/>
                  <a:gd name="connsiteX8" fmla="*/ 3054996 w 5264216"/>
                  <a:gd name="connsiteY8" fmla="*/ 0 h 254492"/>
                  <a:gd name="connsiteX9" fmla="*/ 3477885 w 5264216"/>
                  <a:gd name="connsiteY9" fmla="*/ 0 h 254492"/>
                  <a:gd name="connsiteX10" fmla="*/ 3900774 w 5264216"/>
                  <a:gd name="connsiteY10" fmla="*/ 0 h 254492"/>
                  <a:gd name="connsiteX11" fmla="*/ 4222170 w 5264216"/>
                  <a:gd name="connsiteY11" fmla="*/ 0 h 254492"/>
                  <a:gd name="connsiteX12" fmla="*/ 4543565 w 5264216"/>
                  <a:gd name="connsiteY12" fmla="*/ 0 h 254492"/>
                  <a:gd name="connsiteX13" fmla="*/ 5169440 w 5264216"/>
                  <a:gd name="connsiteY13" fmla="*/ 0 h 254492"/>
                  <a:gd name="connsiteX14" fmla="*/ 5264216 w 5264216"/>
                  <a:gd name="connsiteY14" fmla="*/ 42416 h 254492"/>
                  <a:gd name="connsiteX15" fmla="*/ 5264216 w 5264216"/>
                  <a:gd name="connsiteY15" fmla="*/ 212075 h 254492"/>
                  <a:gd name="connsiteX16" fmla="*/ 5169440 w 5264216"/>
                  <a:gd name="connsiteY16" fmla="*/ 254492 h 254492"/>
                  <a:gd name="connsiteX17" fmla="*/ 4797298 w 5264216"/>
                  <a:gd name="connsiteY17" fmla="*/ 254492 h 254492"/>
                  <a:gd name="connsiteX18" fmla="*/ 4323663 w 5264216"/>
                  <a:gd name="connsiteY18" fmla="*/ 254492 h 254492"/>
                  <a:gd name="connsiteX19" fmla="*/ 3850027 w 5264216"/>
                  <a:gd name="connsiteY19" fmla="*/ 254492 h 254492"/>
                  <a:gd name="connsiteX20" fmla="*/ 3427138 w 5264216"/>
                  <a:gd name="connsiteY20" fmla="*/ 254492 h 254492"/>
                  <a:gd name="connsiteX21" fmla="*/ 3054996 w 5264216"/>
                  <a:gd name="connsiteY21" fmla="*/ 254492 h 254492"/>
                  <a:gd name="connsiteX22" fmla="*/ 2733601 w 5264216"/>
                  <a:gd name="connsiteY22" fmla="*/ 254492 h 254492"/>
                  <a:gd name="connsiteX23" fmla="*/ 2310712 w 5264216"/>
                  <a:gd name="connsiteY23" fmla="*/ 254492 h 254492"/>
                  <a:gd name="connsiteX24" fmla="*/ 2040063 w 5264216"/>
                  <a:gd name="connsiteY24" fmla="*/ 254492 h 254492"/>
                  <a:gd name="connsiteX25" fmla="*/ 1515681 w 5264216"/>
                  <a:gd name="connsiteY25" fmla="*/ 254492 h 254492"/>
                  <a:gd name="connsiteX26" fmla="*/ 991299 w 5264216"/>
                  <a:gd name="connsiteY26" fmla="*/ 254492 h 254492"/>
                  <a:gd name="connsiteX27" fmla="*/ 568410 w 5264216"/>
                  <a:gd name="connsiteY27" fmla="*/ 254492 h 254492"/>
                  <a:gd name="connsiteX28" fmla="*/ 94775 w 5264216"/>
                  <a:gd name="connsiteY28" fmla="*/ 254492 h 254492"/>
                  <a:gd name="connsiteX29" fmla="*/ 0 w 5264216"/>
                  <a:gd name="connsiteY29" fmla="*/ 212075 h 254492"/>
                  <a:gd name="connsiteX30" fmla="*/ 0 w 5264216"/>
                  <a:gd name="connsiteY30" fmla="*/ 42416 h 254492"/>
                  <a:gd name="connsiteX0" fmla="*/ 0 w 5264216"/>
                  <a:gd name="connsiteY0" fmla="*/ 42416 h 254492"/>
                  <a:gd name="connsiteX1" fmla="*/ 94775 w 5264216"/>
                  <a:gd name="connsiteY1" fmla="*/ 0 h 254492"/>
                  <a:gd name="connsiteX2" fmla="*/ 517664 w 5264216"/>
                  <a:gd name="connsiteY2" fmla="*/ 0 h 254492"/>
                  <a:gd name="connsiteX3" fmla="*/ 991299 w 5264216"/>
                  <a:gd name="connsiteY3" fmla="*/ 0 h 254492"/>
                  <a:gd name="connsiteX4" fmla="*/ 1261948 w 5264216"/>
                  <a:gd name="connsiteY4" fmla="*/ 0 h 254492"/>
                  <a:gd name="connsiteX5" fmla="*/ 1684836 w 5264216"/>
                  <a:gd name="connsiteY5" fmla="*/ 0 h 254492"/>
                  <a:gd name="connsiteX6" fmla="*/ 1955486 w 5264216"/>
                  <a:gd name="connsiteY6" fmla="*/ 0 h 254492"/>
                  <a:gd name="connsiteX7" fmla="*/ 2378374 w 5264216"/>
                  <a:gd name="connsiteY7" fmla="*/ 0 h 254492"/>
                  <a:gd name="connsiteX8" fmla="*/ 2750516 w 5264216"/>
                  <a:gd name="connsiteY8" fmla="*/ 0 h 254492"/>
                  <a:gd name="connsiteX9" fmla="*/ 3021165 w 5264216"/>
                  <a:gd name="connsiteY9" fmla="*/ 0 h 254492"/>
                  <a:gd name="connsiteX10" fmla="*/ 3291814 w 5264216"/>
                  <a:gd name="connsiteY10" fmla="*/ 0 h 254492"/>
                  <a:gd name="connsiteX11" fmla="*/ 3663956 w 5264216"/>
                  <a:gd name="connsiteY11" fmla="*/ 0 h 254492"/>
                  <a:gd name="connsiteX12" fmla="*/ 4137592 w 5264216"/>
                  <a:gd name="connsiteY12" fmla="*/ 0 h 254492"/>
                  <a:gd name="connsiteX13" fmla="*/ 4458987 w 5264216"/>
                  <a:gd name="connsiteY13" fmla="*/ 0 h 254492"/>
                  <a:gd name="connsiteX14" fmla="*/ 5169440 w 5264216"/>
                  <a:gd name="connsiteY14" fmla="*/ 0 h 254492"/>
                  <a:gd name="connsiteX15" fmla="*/ 5264216 w 5264216"/>
                  <a:gd name="connsiteY15" fmla="*/ 42416 h 254492"/>
                  <a:gd name="connsiteX16" fmla="*/ 5264216 w 5264216"/>
                  <a:gd name="connsiteY16" fmla="*/ 212075 h 254492"/>
                  <a:gd name="connsiteX17" fmla="*/ 5169440 w 5264216"/>
                  <a:gd name="connsiteY17" fmla="*/ 254492 h 254492"/>
                  <a:gd name="connsiteX18" fmla="*/ 4645059 w 5264216"/>
                  <a:gd name="connsiteY18" fmla="*/ 254492 h 254492"/>
                  <a:gd name="connsiteX19" fmla="*/ 4272916 w 5264216"/>
                  <a:gd name="connsiteY19" fmla="*/ 254492 h 254492"/>
                  <a:gd name="connsiteX20" fmla="*/ 4002267 w 5264216"/>
                  <a:gd name="connsiteY20" fmla="*/ 254492 h 254492"/>
                  <a:gd name="connsiteX21" fmla="*/ 3579379 w 5264216"/>
                  <a:gd name="connsiteY21" fmla="*/ 254492 h 254492"/>
                  <a:gd name="connsiteX22" fmla="*/ 3257983 w 5264216"/>
                  <a:gd name="connsiteY22" fmla="*/ 254492 h 254492"/>
                  <a:gd name="connsiteX23" fmla="*/ 2987334 w 5264216"/>
                  <a:gd name="connsiteY23" fmla="*/ 254492 h 254492"/>
                  <a:gd name="connsiteX24" fmla="*/ 2462952 w 5264216"/>
                  <a:gd name="connsiteY24" fmla="*/ 254492 h 254492"/>
                  <a:gd name="connsiteX25" fmla="*/ 2040063 w 5264216"/>
                  <a:gd name="connsiteY25" fmla="*/ 254492 h 254492"/>
                  <a:gd name="connsiteX26" fmla="*/ 1718668 w 5264216"/>
                  <a:gd name="connsiteY26" fmla="*/ 254492 h 254492"/>
                  <a:gd name="connsiteX27" fmla="*/ 1194286 w 5264216"/>
                  <a:gd name="connsiteY27" fmla="*/ 254492 h 254492"/>
                  <a:gd name="connsiteX28" fmla="*/ 669903 w 5264216"/>
                  <a:gd name="connsiteY28" fmla="*/ 254492 h 254492"/>
                  <a:gd name="connsiteX29" fmla="*/ 94775 w 5264216"/>
                  <a:gd name="connsiteY29" fmla="*/ 254492 h 254492"/>
                  <a:gd name="connsiteX30" fmla="*/ 0 w 5264216"/>
                  <a:gd name="connsiteY30" fmla="*/ 212075 h 254492"/>
                  <a:gd name="connsiteX31" fmla="*/ 0 w 5264216"/>
                  <a:gd name="connsiteY31" fmla="*/ 42416 h 25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264216" h="254492" fill="none" extrusionOk="0">
                    <a:moveTo>
                      <a:pt x="0" y="42416"/>
                    </a:moveTo>
                    <a:cubicBezTo>
                      <a:pt x="-3084" y="16974"/>
                      <a:pt x="52033" y="8993"/>
                      <a:pt x="94775" y="0"/>
                    </a:cubicBezTo>
                    <a:cubicBezTo>
                      <a:pt x="192584" y="-467"/>
                      <a:pt x="309619" y="-6641"/>
                      <a:pt x="365423" y="0"/>
                    </a:cubicBezTo>
                    <a:cubicBezTo>
                      <a:pt x="449341" y="9715"/>
                      <a:pt x="594793" y="-22362"/>
                      <a:pt x="788312" y="0"/>
                    </a:cubicBezTo>
                    <a:cubicBezTo>
                      <a:pt x="999158" y="6549"/>
                      <a:pt x="1019540" y="194"/>
                      <a:pt x="1109708" y="0"/>
                    </a:cubicBezTo>
                    <a:cubicBezTo>
                      <a:pt x="1175495" y="-38248"/>
                      <a:pt x="1385799" y="-205"/>
                      <a:pt x="1583343" y="0"/>
                    </a:cubicBezTo>
                    <a:cubicBezTo>
                      <a:pt x="1765820" y="-5655"/>
                      <a:pt x="1998086" y="-16714"/>
                      <a:pt x="2107725" y="0"/>
                    </a:cubicBezTo>
                    <a:cubicBezTo>
                      <a:pt x="2210926" y="-30332"/>
                      <a:pt x="2431155" y="10245"/>
                      <a:pt x="2530614" y="0"/>
                    </a:cubicBezTo>
                    <a:cubicBezTo>
                      <a:pt x="2664183" y="-32710"/>
                      <a:pt x="2803906" y="16608"/>
                      <a:pt x="3054996" y="0"/>
                    </a:cubicBezTo>
                    <a:cubicBezTo>
                      <a:pt x="3270884" y="-3339"/>
                      <a:pt x="3329759" y="8478"/>
                      <a:pt x="3477885" y="0"/>
                    </a:cubicBezTo>
                    <a:cubicBezTo>
                      <a:pt x="3629319" y="8069"/>
                      <a:pt x="3680603" y="11230"/>
                      <a:pt x="3900774" y="0"/>
                    </a:cubicBezTo>
                    <a:cubicBezTo>
                      <a:pt x="4109504" y="-3019"/>
                      <a:pt x="4114557" y="-4738"/>
                      <a:pt x="4222170" y="0"/>
                    </a:cubicBezTo>
                    <a:cubicBezTo>
                      <a:pt x="4318121" y="-6473"/>
                      <a:pt x="4433592" y="15292"/>
                      <a:pt x="4543565" y="0"/>
                    </a:cubicBezTo>
                    <a:cubicBezTo>
                      <a:pt x="4635489" y="-8064"/>
                      <a:pt x="4989835" y="34941"/>
                      <a:pt x="5169440" y="0"/>
                    </a:cubicBezTo>
                    <a:cubicBezTo>
                      <a:pt x="5224456" y="1278"/>
                      <a:pt x="5273156" y="15260"/>
                      <a:pt x="5264216" y="42416"/>
                    </a:cubicBezTo>
                    <a:cubicBezTo>
                      <a:pt x="5247755" y="94460"/>
                      <a:pt x="5260322" y="154691"/>
                      <a:pt x="5264216" y="212075"/>
                    </a:cubicBezTo>
                    <a:cubicBezTo>
                      <a:pt x="5268670" y="238968"/>
                      <a:pt x="5216070" y="247944"/>
                      <a:pt x="5169440" y="254492"/>
                    </a:cubicBezTo>
                    <a:cubicBezTo>
                      <a:pt x="4992713" y="279137"/>
                      <a:pt x="4912231" y="245432"/>
                      <a:pt x="4797298" y="254492"/>
                    </a:cubicBezTo>
                    <a:cubicBezTo>
                      <a:pt x="4651034" y="268563"/>
                      <a:pt x="4519074" y="251149"/>
                      <a:pt x="4323663" y="254492"/>
                    </a:cubicBezTo>
                    <a:cubicBezTo>
                      <a:pt x="4132283" y="236463"/>
                      <a:pt x="3962992" y="248453"/>
                      <a:pt x="3850027" y="254492"/>
                    </a:cubicBezTo>
                    <a:cubicBezTo>
                      <a:pt x="3727205" y="268043"/>
                      <a:pt x="3518772" y="243118"/>
                      <a:pt x="3427138" y="254492"/>
                    </a:cubicBezTo>
                    <a:cubicBezTo>
                      <a:pt x="3307127" y="257675"/>
                      <a:pt x="3137527" y="242252"/>
                      <a:pt x="3054996" y="254492"/>
                    </a:cubicBezTo>
                    <a:cubicBezTo>
                      <a:pt x="2959604" y="250837"/>
                      <a:pt x="2889524" y="252254"/>
                      <a:pt x="2733601" y="254492"/>
                    </a:cubicBezTo>
                    <a:cubicBezTo>
                      <a:pt x="2601473" y="249797"/>
                      <a:pt x="2476649" y="258950"/>
                      <a:pt x="2310712" y="254492"/>
                    </a:cubicBezTo>
                    <a:cubicBezTo>
                      <a:pt x="2141453" y="243472"/>
                      <a:pt x="2114397" y="258595"/>
                      <a:pt x="2040063" y="254492"/>
                    </a:cubicBezTo>
                    <a:cubicBezTo>
                      <a:pt x="1959150" y="252587"/>
                      <a:pt x="1621512" y="247866"/>
                      <a:pt x="1515681" y="254492"/>
                    </a:cubicBezTo>
                    <a:cubicBezTo>
                      <a:pt x="1390088" y="239199"/>
                      <a:pt x="1153928" y="260373"/>
                      <a:pt x="991299" y="254492"/>
                    </a:cubicBezTo>
                    <a:cubicBezTo>
                      <a:pt x="818382" y="250029"/>
                      <a:pt x="766858" y="250619"/>
                      <a:pt x="568410" y="254492"/>
                    </a:cubicBezTo>
                    <a:cubicBezTo>
                      <a:pt x="370903" y="253300"/>
                      <a:pt x="304025" y="267629"/>
                      <a:pt x="94775" y="254492"/>
                    </a:cubicBezTo>
                    <a:cubicBezTo>
                      <a:pt x="31400" y="251475"/>
                      <a:pt x="-4711" y="231554"/>
                      <a:pt x="0" y="212075"/>
                    </a:cubicBezTo>
                    <a:cubicBezTo>
                      <a:pt x="-13123" y="136159"/>
                      <a:pt x="-22964" y="112972"/>
                      <a:pt x="0" y="42416"/>
                    </a:cubicBezTo>
                    <a:close/>
                  </a:path>
                  <a:path w="5264216" h="254492" stroke="0" extrusionOk="0">
                    <a:moveTo>
                      <a:pt x="0" y="42416"/>
                    </a:moveTo>
                    <a:cubicBezTo>
                      <a:pt x="6572" y="19435"/>
                      <a:pt x="47420" y="-4268"/>
                      <a:pt x="94775" y="0"/>
                    </a:cubicBezTo>
                    <a:cubicBezTo>
                      <a:pt x="197923" y="-3839"/>
                      <a:pt x="387798" y="-9888"/>
                      <a:pt x="517664" y="0"/>
                    </a:cubicBezTo>
                    <a:cubicBezTo>
                      <a:pt x="688330" y="5522"/>
                      <a:pt x="820026" y="-7647"/>
                      <a:pt x="991299" y="0"/>
                    </a:cubicBezTo>
                    <a:cubicBezTo>
                      <a:pt x="1165264" y="5379"/>
                      <a:pt x="1139750" y="-184"/>
                      <a:pt x="1261948" y="0"/>
                    </a:cubicBezTo>
                    <a:cubicBezTo>
                      <a:pt x="1392889" y="2984"/>
                      <a:pt x="1571754" y="901"/>
                      <a:pt x="1684836" y="0"/>
                    </a:cubicBezTo>
                    <a:cubicBezTo>
                      <a:pt x="1807304" y="-8228"/>
                      <a:pt x="1864809" y="-1996"/>
                      <a:pt x="1955486" y="0"/>
                    </a:cubicBezTo>
                    <a:cubicBezTo>
                      <a:pt x="2037839" y="1241"/>
                      <a:pt x="2236780" y="-9267"/>
                      <a:pt x="2378374" y="0"/>
                    </a:cubicBezTo>
                    <a:cubicBezTo>
                      <a:pt x="2515802" y="7033"/>
                      <a:pt x="2649918" y="7376"/>
                      <a:pt x="2750516" y="0"/>
                    </a:cubicBezTo>
                    <a:cubicBezTo>
                      <a:pt x="2855542" y="-12364"/>
                      <a:pt x="2945557" y="-16013"/>
                      <a:pt x="3021165" y="0"/>
                    </a:cubicBezTo>
                    <a:cubicBezTo>
                      <a:pt x="3097338" y="9771"/>
                      <a:pt x="3221448" y="5114"/>
                      <a:pt x="3291814" y="0"/>
                    </a:cubicBezTo>
                    <a:cubicBezTo>
                      <a:pt x="3356575" y="-3379"/>
                      <a:pt x="3548842" y="1131"/>
                      <a:pt x="3663956" y="0"/>
                    </a:cubicBezTo>
                    <a:cubicBezTo>
                      <a:pt x="3763213" y="-28317"/>
                      <a:pt x="3929945" y="19828"/>
                      <a:pt x="4137592" y="0"/>
                    </a:cubicBezTo>
                    <a:cubicBezTo>
                      <a:pt x="4319802" y="4823"/>
                      <a:pt x="4346488" y="-2013"/>
                      <a:pt x="4458987" y="0"/>
                    </a:cubicBezTo>
                    <a:cubicBezTo>
                      <a:pt x="4567437" y="-21071"/>
                      <a:pt x="4856519" y="-44069"/>
                      <a:pt x="5169440" y="0"/>
                    </a:cubicBezTo>
                    <a:cubicBezTo>
                      <a:pt x="5223475" y="-2928"/>
                      <a:pt x="5266304" y="18815"/>
                      <a:pt x="5264216" y="42416"/>
                    </a:cubicBezTo>
                    <a:cubicBezTo>
                      <a:pt x="5278217" y="118614"/>
                      <a:pt x="5253191" y="129856"/>
                      <a:pt x="5264216" y="212075"/>
                    </a:cubicBezTo>
                    <a:cubicBezTo>
                      <a:pt x="5269451" y="239072"/>
                      <a:pt x="5222033" y="253435"/>
                      <a:pt x="5169440" y="254492"/>
                    </a:cubicBezTo>
                    <a:cubicBezTo>
                      <a:pt x="5055670" y="256994"/>
                      <a:pt x="4763554" y="275930"/>
                      <a:pt x="4645059" y="254492"/>
                    </a:cubicBezTo>
                    <a:cubicBezTo>
                      <a:pt x="4533399" y="247479"/>
                      <a:pt x="4416988" y="236876"/>
                      <a:pt x="4272916" y="254492"/>
                    </a:cubicBezTo>
                    <a:cubicBezTo>
                      <a:pt x="4123549" y="259421"/>
                      <a:pt x="4130414" y="252668"/>
                      <a:pt x="4002267" y="254492"/>
                    </a:cubicBezTo>
                    <a:cubicBezTo>
                      <a:pt x="3887535" y="274242"/>
                      <a:pt x="3756553" y="273434"/>
                      <a:pt x="3579379" y="254492"/>
                    </a:cubicBezTo>
                    <a:cubicBezTo>
                      <a:pt x="3417108" y="255449"/>
                      <a:pt x="3410700" y="253688"/>
                      <a:pt x="3257983" y="254492"/>
                    </a:cubicBezTo>
                    <a:cubicBezTo>
                      <a:pt x="3107086" y="256391"/>
                      <a:pt x="3123250" y="254344"/>
                      <a:pt x="2987334" y="254492"/>
                    </a:cubicBezTo>
                    <a:cubicBezTo>
                      <a:pt x="2839638" y="273513"/>
                      <a:pt x="2654940" y="260958"/>
                      <a:pt x="2462952" y="254492"/>
                    </a:cubicBezTo>
                    <a:cubicBezTo>
                      <a:pt x="2273392" y="256494"/>
                      <a:pt x="2176747" y="229867"/>
                      <a:pt x="2040063" y="254492"/>
                    </a:cubicBezTo>
                    <a:cubicBezTo>
                      <a:pt x="1905502" y="271279"/>
                      <a:pt x="1825972" y="262420"/>
                      <a:pt x="1718668" y="254492"/>
                    </a:cubicBezTo>
                    <a:cubicBezTo>
                      <a:pt x="1619799" y="297494"/>
                      <a:pt x="1462420" y="230785"/>
                      <a:pt x="1194286" y="254492"/>
                    </a:cubicBezTo>
                    <a:cubicBezTo>
                      <a:pt x="943642" y="271699"/>
                      <a:pt x="924543" y="246722"/>
                      <a:pt x="669903" y="254492"/>
                    </a:cubicBezTo>
                    <a:cubicBezTo>
                      <a:pt x="420017" y="281208"/>
                      <a:pt x="252667" y="254411"/>
                      <a:pt x="94775" y="254492"/>
                    </a:cubicBezTo>
                    <a:cubicBezTo>
                      <a:pt x="42734" y="252558"/>
                      <a:pt x="-8370" y="238035"/>
                      <a:pt x="0" y="212075"/>
                    </a:cubicBezTo>
                    <a:cubicBezTo>
                      <a:pt x="1453" y="162899"/>
                      <a:pt x="2217" y="96527"/>
                      <a:pt x="0" y="42416"/>
                    </a:cubicBezTo>
                    <a:close/>
                  </a:path>
                  <a:path w="5264216" h="254492" fill="none" stroke="0" extrusionOk="0">
                    <a:moveTo>
                      <a:pt x="0" y="42416"/>
                    </a:moveTo>
                    <a:cubicBezTo>
                      <a:pt x="7803" y="19766"/>
                      <a:pt x="55319" y="-999"/>
                      <a:pt x="94775" y="0"/>
                    </a:cubicBezTo>
                    <a:cubicBezTo>
                      <a:pt x="195375" y="10540"/>
                      <a:pt x="305562" y="-4278"/>
                      <a:pt x="365423" y="0"/>
                    </a:cubicBezTo>
                    <a:cubicBezTo>
                      <a:pt x="403418" y="10872"/>
                      <a:pt x="553246" y="14421"/>
                      <a:pt x="788312" y="0"/>
                    </a:cubicBezTo>
                    <a:cubicBezTo>
                      <a:pt x="1001994" y="9684"/>
                      <a:pt x="1019946" y="-3728"/>
                      <a:pt x="1109708" y="0"/>
                    </a:cubicBezTo>
                    <a:cubicBezTo>
                      <a:pt x="1218426" y="14062"/>
                      <a:pt x="1390320" y="-29964"/>
                      <a:pt x="1583343" y="0"/>
                    </a:cubicBezTo>
                    <a:cubicBezTo>
                      <a:pt x="1786044" y="-7474"/>
                      <a:pt x="1985024" y="-9301"/>
                      <a:pt x="2107725" y="0"/>
                    </a:cubicBezTo>
                    <a:cubicBezTo>
                      <a:pt x="2220651" y="-9885"/>
                      <a:pt x="2437762" y="19174"/>
                      <a:pt x="2530614" y="0"/>
                    </a:cubicBezTo>
                    <a:cubicBezTo>
                      <a:pt x="2646694" y="-1925"/>
                      <a:pt x="2806141" y="-24028"/>
                      <a:pt x="3054996" y="0"/>
                    </a:cubicBezTo>
                    <a:cubicBezTo>
                      <a:pt x="3275971" y="-2086"/>
                      <a:pt x="3334293" y="16996"/>
                      <a:pt x="3477885" y="0"/>
                    </a:cubicBezTo>
                    <a:cubicBezTo>
                      <a:pt x="3623962" y="-4274"/>
                      <a:pt x="3697085" y="4778"/>
                      <a:pt x="3900774" y="0"/>
                    </a:cubicBezTo>
                    <a:cubicBezTo>
                      <a:pt x="4108445" y="-1130"/>
                      <a:pt x="4116078" y="-4618"/>
                      <a:pt x="4222170" y="0"/>
                    </a:cubicBezTo>
                    <a:cubicBezTo>
                      <a:pt x="4313963" y="24277"/>
                      <a:pt x="4454743" y="-1633"/>
                      <a:pt x="4543565" y="0"/>
                    </a:cubicBezTo>
                    <a:cubicBezTo>
                      <a:pt x="4645931" y="42969"/>
                      <a:pt x="5027959" y="-33637"/>
                      <a:pt x="5169440" y="0"/>
                    </a:cubicBezTo>
                    <a:cubicBezTo>
                      <a:pt x="5220694" y="-4613"/>
                      <a:pt x="5275177" y="18868"/>
                      <a:pt x="5264216" y="42416"/>
                    </a:cubicBezTo>
                    <a:cubicBezTo>
                      <a:pt x="5242635" y="89769"/>
                      <a:pt x="5255388" y="151040"/>
                      <a:pt x="5264216" y="212075"/>
                    </a:cubicBezTo>
                    <a:cubicBezTo>
                      <a:pt x="5259691" y="240554"/>
                      <a:pt x="5220894" y="262741"/>
                      <a:pt x="5169440" y="254492"/>
                    </a:cubicBezTo>
                    <a:cubicBezTo>
                      <a:pt x="5004575" y="264400"/>
                      <a:pt x="4931373" y="242350"/>
                      <a:pt x="4797298" y="254492"/>
                    </a:cubicBezTo>
                    <a:cubicBezTo>
                      <a:pt x="4681930" y="268214"/>
                      <a:pt x="4532064" y="283346"/>
                      <a:pt x="4323663" y="254492"/>
                    </a:cubicBezTo>
                    <a:cubicBezTo>
                      <a:pt x="4118468" y="224909"/>
                      <a:pt x="3983603" y="253789"/>
                      <a:pt x="3850027" y="254492"/>
                    </a:cubicBezTo>
                    <a:cubicBezTo>
                      <a:pt x="3734568" y="258546"/>
                      <a:pt x="3541381" y="247399"/>
                      <a:pt x="3427138" y="254492"/>
                    </a:cubicBezTo>
                    <a:cubicBezTo>
                      <a:pt x="3309342" y="261879"/>
                      <a:pt x="3162022" y="256852"/>
                      <a:pt x="3054996" y="254492"/>
                    </a:cubicBezTo>
                    <a:cubicBezTo>
                      <a:pt x="2959259" y="249831"/>
                      <a:pt x="2874626" y="240926"/>
                      <a:pt x="2733601" y="254492"/>
                    </a:cubicBezTo>
                    <a:cubicBezTo>
                      <a:pt x="2587235" y="252014"/>
                      <a:pt x="2470284" y="258356"/>
                      <a:pt x="2310712" y="254492"/>
                    </a:cubicBezTo>
                    <a:cubicBezTo>
                      <a:pt x="2135106" y="248582"/>
                      <a:pt x="2117373" y="266608"/>
                      <a:pt x="2040063" y="254492"/>
                    </a:cubicBezTo>
                    <a:cubicBezTo>
                      <a:pt x="1968208" y="261990"/>
                      <a:pt x="1623868" y="255789"/>
                      <a:pt x="1515681" y="254492"/>
                    </a:cubicBezTo>
                    <a:cubicBezTo>
                      <a:pt x="1405452" y="246862"/>
                      <a:pt x="1148366" y="261003"/>
                      <a:pt x="991299" y="254492"/>
                    </a:cubicBezTo>
                    <a:cubicBezTo>
                      <a:pt x="818830" y="267104"/>
                      <a:pt x="769195" y="268624"/>
                      <a:pt x="568410" y="254492"/>
                    </a:cubicBezTo>
                    <a:cubicBezTo>
                      <a:pt x="384672" y="258692"/>
                      <a:pt x="311980" y="266255"/>
                      <a:pt x="94775" y="254492"/>
                    </a:cubicBezTo>
                    <a:cubicBezTo>
                      <a:pt x="36905" y="252007"/>
                      <a:pt x="-12180" y="236621"/>
                      <a:pt x="0" y="212075"/>
                    </a:cubicBezTo>
                    <a:cubicBezTo>
                      <a:pt x="-16849" y="134288"/>
                      <a:pt x="-17906" y="115804"/>
                      <a:pt x="0" y="424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rgbClr val="00B05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2367171527">
                      <a:custGeom>
                        <a:avLst/>
                        <a:gdLst>
                          <a:gd name="connsiteX0" fmla="*/ 0 w 8238943"/>
                          <a:gd name="connsiteY0" fmla="*/ 148331 h 889967"/>
                          <a:gd name="connsiteX1" fmla="*/ 148331 w 8238943"/>
                          <a:gd name="connsiteY1" fmla="*/ 0 h 889967"/>
                          <a:gd name="connsiteX2" fmla="*/ 571919 w 8238943"/>
                          <a:gd name="connsiteY2" fmla="*/ 0 h 889967"/>
                          <a:gd name="connsiteX3" fmla="*/ 1233776 w 8238943"/>
                          <a:gd name="connsiteY3" fmla="*/ 0 h 889967"/>
                          <a:gd name="connsiteX4" fmla="*/ 1736787 w 8238943"/>
                          <a:gd name="connsiteY4" fmla="*/ 0 h 889967"/>
                          <a:gd name="connsiteX5" fmla="*/ 2478067 w 8238943"/>
                          <a:gd name="connsiteY5" fmla="*/ 0 h 889967"/>
                          <a:gd name="connsiteX6" fmla="*/ 3298769 w 8238943"/>
                          <a:gd name="connsiteY6" fmla="*/ 0 h 889967"/>
                          <a:gd name="connsiteX7" fmla="*/ 3960626 w 8238943"/>
                          <a:gd name="connsiteY7" fmla="*/ 0 h 889967"/>
                          <a:gd name="connsiteX8" fmla="*/ 4781328 w 8238943"/>
                          <a:gd name="connsiteY8" fmla="*/ 0 h 889967"/>
                          <a:gd name="connsiteX9" fmla="*/ 5443185 w 8238943"/>
                          <a:gd name="connsiteY9" fmla="*/ 0 h 889967"/>
                          <a:gd name="connsiteX10" fmla="*/ 6105042 w 8238943"/>
                          <a:gd name="connsiteY10" fmla="*/ 0 h 889967"/>
                          <a:gd name="connsiteX11" fmla="*/ 6608053 w 8238943"/>
                          <a:gd name="connsiteY11" fmla="*/ 0 h 889967"/>
                          <a:gd name="connsiteX12" fmla="*/ 7111064 w 8238943"/>
                          <a:gd name="connsiteY12" fmla="*/ 0 h 889967"/>
                          <a:gd name="connsiteX13" fmla="*/ 8090612 w 8238943"/>
                          <a:gd name="connsiteY13" fmla="*/ 0 h 889967"/>
                          <a:gd name="connsiteX14" fmla="*/ 8238943 w 8238943"/>
                          <a:gd name="connsiteY14" fmla="*/ 148331 h 889967"/>
                          <a:gd name="connsiteX15" fmla="*/ 8238943 w 8238943"/>
                          <a:gd name="connsiteY15" fmla="*/ 741636 h 889967"/>
                          <a:gd name="connsiteX16" fmla="*/ 8090612 w 8238943"/>
                          <a:gd name="connsiteY16" fmla="*/ 889967 h 889967"/>
                          <a:gd name="connsiteX17" fmla="*/ 7508178 w 8238943"/>
                          <a:gd name="connsiteY17" fmla="*/ 889967 h 889967"/>
                          <a:gd name="connsiteX18" fmla="*/ 6766899 w 8238943"/>
                          <a:gd name="connsiteY18" fmla="*/ 889967 h 889967"/>
                          <a:gd name="connsiteX19" fmla="*/ 6025619 w 8238943"/>
                          <a:gd name="connsiteY19" fmla="*/ 889967 h 889967"/>
                          <a:gd name="connsiteX20" fmla="*/ 5363762 w 8238943"/>
                          <a:gd name="connsiteY20" fmla="*/ 889967 h 889967"/>
                          <a:gd name="connsiteX21" fmla="*/ 4781328 w 8238943"/>
                          <a:gd name="connsiteY21" fmla="*/ 889967 h 889967"/>
                          <a:gd name="connsiteX22" fmla="*/ 4278317 w 8238943"/>
                          <a:gd name="connsiteY22" fmla="*/ 889967 h 889967"/>
                          <a:gd name="connsiteX23" fmla="*/ 3616460 w 8238943"/>
                          <a:gd name="connsiteY23" fmla="*/ 889967 h 889967"/>
                          <a:gd name="connsiteX24" fmla="*/ 3192872 w 8238943"/>
                          <a:gd name="connsiteY24" fmla="*/ 889967 h 889967"/>
                          <a:gd name="connsiteX25" fmla="*/ 2372170 w 8238943"/>
                          <a:gd name="connsiteY25" fmla="*/ 889967 h 889967"/>
                          <a:gd name="connsiteX26" fmla="*/ 1551467 w 8238943"/>
                          <a:gd name="connsiteY26" fmla="*/ 889967 h 889967"/>
                          <a:gd name="connsiteX27" fmla="*/ 889611 w 8238943"/>
                          <a:gd name="connsiteY27" fmla="*/ 889967 h 889967"/>
                          <a:gd name="connsiteX28" fmla="*/ 148331 w 8238943"/>
                          <a:gd name="connsiteY28" fmla="*/ 889967 h 889967"/>
                          <a:gd name="connsiteX29" fmla="*/ 0 w 8238943"/>
                          <a:gd name="connsiteY29" fmla="*/ 741636 h 889967"/>
                          <a:gd name="connsiteX30" fmla="*/ 0 w 8238943"/>
                          <a:gd name="connsiteY30" fmla="*/ 148331 h 889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8238943" h="889967" fill="none" extrusionOk="0">
                            <a:moveTo>
                              <a:pt x="0" y="148331"/>
                            </a:moveTo>
                            <a:cubicBezTo>
                              <a:pt x="-1911" y="71106"/>
                              <a:pt x="75953" y="12777"/>
                              <a:pt x="148331" y="0"/>
                            </a:cubicBezTo>
                            <a:cubicBezTo>
                              <a:pt x="298287" y="19911"/>
                              <a:pt x="472268" y="-14654"/>
                              <a:pt x="571919" y="0"/>
                            </a:cubicBezTo>
                            <a:cubicBezTo>
                              <a:pt x="671570" y="14654"/>
                              <a:pt x="910948" y="-26162"/>
                              <a:pt x="1233776" y="0"/>
                            </a:cubicBezTo>
                            <a:cubicBezTo>
                              <a:pt x="1556604" y="26162"/>
                              <a:pt x="1607757" y="-626"/>
                              <a:pt x="1736787" y="0"/>
                            </a:cubicBezTo>
                            <a:cubicBezTo>
                              <a:pt x="1865817" y="626"/>
                              <a:pt x="2156874" y="14915"/>
                              <a:pt x="2478067" y="0"/>
                            </a:cubicBezTo>
                            <a:cubicBezTo>
                              <a:pt x="2799260" y="-14915"/>
                              <a:pt x="3119076" y="26046"/>
                              <a:pt x="3298769" y="0"/>
                            </a:cubicBezTo>
                            <a:cubicBezTo>
                              <a:pt x="3478462" y="-26046"/>
                              <a:pt x="3800010" y="26535"/>
                              <a:pt x="3960626" y="0"/>
                            </a:cubicBezTo>
                            <a:cubicBezTo>
                              <a:pt x="4121242" y="-26535"/>
                              <a:pt x="4449874" y="22384"/>
                              <a:pt x="4781328" y="0"/>
                            </a:cubicBezTo>
                            <a:cubicBezTo>
                              <a:pt x="5112782" y="-22384"/>
                              <a:pt x="5210957" y="20103"/>
                              <a:pt x="5443185" y="0"/>
                            </a:cubicBezTo>
                            <a:cubicBezTo>
                              <a:pt x="5675413" y="-20103"/>
                              <a:pt x="5779292" y="5293"/>
                              <a:pt x="6105042" y="0"/>
                            </a:cubicBezTo>
                            <a:cubicBezTo>
                              <a:pt x="6430792" y="-5293"/>
                              <a:pt x="6441757" y="-19333"/>
                              <a:pt x="6608053" y="0"/>
                            </a:cubicBezTo>
                            <a:cubicBezTo>
                              <a:pt x="6774349" y="19333"/>
                              <a:pt x="6946516" y="-8794"/>
                              <a:pt x="7111064" y="0"/>
                            </a:cubicBezTo>
                            <a:cubicBezTo>
                              <a:pt x="7275612" y="8794"/>
                              <a:pt x="7814837" y="-28141"/>
                              <a:pt x="8090612" y="0"/>
                            </a:cubicBezTo>
                            <a:cubicBezTo>
                              <a:pt x="8174038" y="3445"/>
                              <a:pt x="8251927" y="61302"/>
                              <a:pt x="8238943" y="148331"/>
                            </a:cubicBezTo>
                            <a:cubicBezTo>
                              <a:pt x="8209370" y="317293"/>
                              <a:pt x="8233212" y="507470"/>
                              <a:pt x="8238943" y="741636"/>
                            </a:cubicBezTo>
                            <a:cubicBezTo>
                              <a:pt x="8241411" y="834726"/>
                              <a:pt x="8158554" y="901253"/>
                              <a:pt x="8090612" y="889967"/>
                            </a:cubicBezTo>
                            <a:cubicBezTo>
                              <a:pt x="7825095" y="918995"/>
                              <a:pt x="7688749" y="865423"/>
                              <a:pt x="7508178" y="889967"/>
                            </a:cubicBezTo>
                            <a:cubicBezTo>
                              <a:pt x="7327607" y="914511"/>
                              <a:pt x="7078256" y="925825"/>
                              <a:pt x="6766899" y="889967"/>
                            </a:cubicBezTo>
                            <a:cubicBezTo>
                              <a:pt x="6455542" y="854109"/>
                              <a:pt x="6222625" y="876606"/>
                              <a:pt x="6025619" y="889967"/>
                            </a:cubicBezTo>
                            <a:cubicBezTo>
                              <a:pt x="5828613" y="903328"/>
                              <a:pt x="5544345" y="879005"/>
                              <a:pt x="5363762" y="889967"/>
                            </a:cubicBezTo>
                            <a:cubicBezTo>
                              <a:pt x="5183179" y="900929"/>
                              <a:pt x="4932045" y="896564"/>
                              <a:pt x="4781328" y="889967"/>
                            </a:cubicBezTo>
                            <a:cubicBezTo>
                              <a:pt x="4630611" y="883370"/>
                              <a:pt x="4508634" y="875496"/>
                              <a:pt x="4278317" y="889967"/>
                            </a:cubicBezTo>
                            <a:cubicBezTo>
                              <a:pt x="4048000" y="904438"/>
                              <a:pt x="3882526" y="911572"/>
                              <a:pt x="3616460" y="889967"/>
                            </a:cubicBezTo>
                            <a:cubicBezTo>
                              <a:pt x="3350394" y="868362"/>
                              <a:pt x="3311184" y="910492"/>
                              <a:pt x="3192872" y="889967"/>
                            </a:cubicBezTo>
                            <a:cubicBezTo>
                              <a:pt x="3074560" y="869442"/>
                              <a:pt x="2551137" y="898041"/>
                              <a:pt x="2372170" y="889967"/>
                            </a:cubicBezTo>
                            <a:cubicBezTo>
                              <a:pt x="2193203" y="881893"/>
                              <a:pt x="1815324" y="866425"/>
                              <a:pt x="1551467" y="889967"/>
                            </a:cubicBezTo>
                            <a:cubicBezTo>
                              <a:pt x="1287610" y="913509"/>
                              <a:pt x="1198668" y="912413"/>
                              <a:pt x="889611" y="889967"/>
                            </a:cubicBezTo>
                            <a:cubicBezTo>
                              <a:pt x="580554" y="867521"/>
                              <a:pt x="473909" y="924566"/>
                              <a:pt x="148331" y="889967"/>
                            </a:cubicBezTo>
                            <a:cubicBezTo>
                              <a:pt x="51011" y="884625"/>
                              <a:pt x="-12415" y="823688"/>
                              <a:pt x="0" y="741636"/>
                            </a:cubicBezTo>
                            <a:cubicBezTo>
                              <a:pt x="-22271" y="479545"/>
                              <a:pt x="-28145" y="399014"/>
                              <a:pt x="0" y="148331"/>
                            </a:cubicBezTo>
                            <a:close/>
                          </a:path>
                          <a:path w="8238943" h="889967" stroke="0" extrusionOk="0">
                            <a:moveTo>
                              <a:pt x="0" y="148331"/>
                            </a:moveTo>
                            <a:cubicBezTo>
                              <a:pt x="11582" y="65682"/>
                              <a:pt x="72532" y="-4194"/>
                              <a:pt x="148331" y="0"/>
                            </a:cubicBezTo>
                            <a:cubicBezTo>
                              <a:pt x="352559" y="958"/>
                              <a:pt x="543451" y="-1250"/>
                              <a:pt x="810188" y="0"/>
                            </a:cubicBezTo>
                            <a:cubicBezTo>
                              <a:pt x="1076925" y="1250"/>
                              <a:pt x="1277931" y="-18378"/>
                              <a:pt x="1551467" y="0"/>
                            </a:cubicBezTo>
                            <a:cubicBezTo>
                              <a:pt x="1825003" y="18378"/>
                              <a:pt x="1784958" y="18094"/>
                              <a:pt x="1975056" y="0"/>
                            </a:cubicBezTo>
                            <a:cubicBezTo>
                              <a:pt x="2165154" y="-18094"/>
                              <a:pt x="2443811" y="25243"/>
                              <a:pt x="2636912" y="0"/>
                            </a:cubicBezTo>
                            <a:cubicBezTo>
                              <a:pt x="2830013" y="-25243"/>
                              <a:pt x="2904688" y="-20149"/>
                              <a:pt x="3060501" y="0"/>
                            </a:cubicBezTo>
                            <a:cubicBezTo>
                              <a:pt x="3216314" y="20149"/>
                              <a:pt x="3519044" y="-13877"/>
                              <a:pt x="3722357" y="0"/>
                            </a:cubicBezTo>
                            <a:cubicBezTo>
                              <a:pt x="3925670" y="13877"/>
                              <a:pt x="4140808" y="25241"/>
                              <a:pt x="4304791" y="0"/>
                            </a:cubicBezTo>
                            <a:cubicBezTo>
                              <a:pt x="4468774" y="-25241"/>
                              <a:pt x="4619006" y="-11902"/>
                              <a:pt x="4728380" y="0"/>
                            </a:cubicBezTo>
                            <a:cubicBezTo>
                              <a:pt x="4837754" y="11902"/>
                              <a:pt x="5039047" y="3750"/>
                              <a:pt x="5151968" y="0"/>
                            </a:cubicBezTo>
                            <a:cubicBezTo>
                              <a:pt x="5264889" y="-3750"/>
                              <a:pt x="5539838" y="3549"/>
                              <a:pt x="5734402" y="0"/>
                            </a:cubicBezTo>
                            <a:cubicBezTo>
                              <a:pt x="5928966" y="-3549"/>
                              <a:pt x="6198468" y="-13909"/>
                              <a:pt x="6475682" y="0"/>
                            </a:cubicBezTo>
                            <a:cubicBezTo>
                              <a:pt x="6752896" y="13909"/>
                              <a:pt x="6804566" y="-15116"/>
                              <a:pt x="6978693" y="0"/>
                            </a:cubicBezTo>
                            <a:cubicBezTo>
                              <a:pt x="7152820" y="15116"/>
                              <a:pt x="7566793" y="-10401"/>
                              <a:pt x="8090612" y="0"/>
                            </a:cubicBezTo>
                            <a:cubicBezTo>
                              <a:pt x="8180651" y="-18371"/>
                              <a:pt x="8238546" y="68494"/>
                              <a:pt x="8238943" y="148331"/>
                            </a:cubicBezTo>
                            <a:cubicBezTo>
                              <a:pt x="8261559" y="418530"/>
                              <a:pt x="8220987" y="450701"/>
                              <a:pt x="8238943" y="741636"/>
                            </a:cubicBezTo>
                            <a:cubicBezTo>
                              <a:pt x="8248143" y="828181"/>
                              <a:pt x="8156948" y="884378"/>
                              <a:pt x="8090612" y="889967"/>
                            </a:cubicBezTo>
                            <a:cubicBezTo>
                              <a:pt x="7872577" y="867770"/>
                              <a:pt x="7450550" y="926595"/>
                              <a:pt x="7269910" y="889967"/>
                            </a:cubicBezTo>
                            <a:cubicBezTo>
                              <a:pt x="7089270" y="853339"/>
                              <a:pt x="6921852" y="869085"/>
                              <a:pt x="6687476" y="889967"/>
                            </a:cubicBezTo>
                            <a:cubicBezTo>
                              <a:pt x="6453100" y="910849"/>
                              <a:pt x="6463031" y="875078"/>
                              <a:pt x="6263887" y="889967"/>
                            </a:cubicBezTo>
                            <a:cubicBezTo>
                              <a:pt x="6064743" y="904856"/>
                              <a:pt x="5856314" y="882110"/>
                              <a:pt x="5602031" y="889967"/>
                            </a:cubicBezTo>
                            <a:cubicBezTo>
                              <a:pt x="5347748" y="897824"/>
                              <a:pt x="5337843" y="884491"/>
                              <a:pt x="5099019" y="889967"/>
                            </a:cubicBezTo>
                            <a:cubicBezTo>
                              <a:pt x="4860195" y="895443"/>
                              <a:pt x="4885758" y="877194"/>
                              <a:pt x="4675431" y="889967"/>
                            </a:cubicBezTo>
                            <a:cubicBezTo>
                              <a:pt x="4465104" y="902740"/>
                              <a:pt x="4139334" y="863799"/>
                              <a:pt x="3854729" y="889967"/>
                            </a:cubicBezTo>
                            <a:cubicBezTo>
                              <a:pt x="3570124" y="916135"/>
                              <a:pt x="3415493" y="879107"/>
                              <a:pt x="3192872" y="889967"/>
                            </a:cubicBezTo>
                            <a:cubicBezTo>
                              <a:pt x="2970251" y="900827"/>
                              <a:pt x="2864071" y="873695"/>
                              <a:pt x="2689861" y="889967"/>
                            </a:cubicBezTo>
                            <a:cubicBezTo>
                              <a:pt x="2515651" y="906239"/>
                              <a:pt x="2261429" y="850806"/>
                              <a:pt x="1869159" y="889967"/>
                            </a:cubicBezTo>
                            <a:cubicBezTo>
                              <a:pt x="1476889" y="929128"/>
                              <a:pt x="1442308" y="880179"/>
                              <a:pt x="1048456" y="889967"/>
                            </a:cubicBezTo>
                            <a:cubicBezTo>
                              <a:pt x="654604" y="899755"/>
                              <a:pt x="392753" y="934229"/>
                              <a:pt x="148331" y="889967"/>
                            </a:cubicBezTo>
                            <a:cubicBezTo>
                              <a:pt x="67338" y="893285"/>
                              <a:pt x="-16621" y="820831"/>
                              <a:pt x="0" y="741636"/>
                            </a:cubicBezTo>
                            <a:cubicBezTo>
                              <a:pt x="15240" y="600708"/>
                              <a:pt x="-5692" y="383068"/>
                              <a:pt x="0" y="14833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EC968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D156138-B8F7-F569-AFA6-38AE0E73ED45}"/>
                  </a:ext>
                </a:extLst>
              </p:cNvPr>
              <p:cNvSpPr txBox="1"/>
              <p:nvPr/>
            </p:nvSpPr>
            <p:spPr>
              <a:xfrm>
                <a:off x="2591160" y="1732335"/>
                <a:ext cx="4743450" cy="237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Giải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nghĩa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từ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9" name="Hình ảnh 8" descr="Ảnh có chứa Tác phẩm nghệ thuật của trẻ con, phim hoạt hình, tác phẩm nghệ thuật, minh họa&#10;&#10;Mô tả được tạo tự động với mức tin cậy trung bình">
              <a:extLst>
                <a:ext uri="{FF2B5EF4-FFF2-40B4-BE49-F238E27FC236}">
                  <a16:creationId xmlns:a16="http://schemas.microsoft.com/office/drawing/2014/main" id="{5DB7A0BE-51D2-1C38-AB21-154599A65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7" b="20600"/>
            <a:stretch/>
          </p:blipFill>
          <p:spPr>
            <a:xfrm>
              <a:off x="1097886" y="916234"/>
              <a:ext cx="1610936" cy="9629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8C23F3-607F-3358-7202-929CDB48E057}"/>
              </a:ext>
            </a:extLst>
          </p:cNvPr>
          <p:cNvGrpSpPr/>
          <p:nvPr/>
        </p:nvGrpSpPr>
        <p:grpSpPr>
          <a:xfrm>
            <a:off x="3016011" y="1463040"/>
            <a:ext cx="8307682" cy="5394960"/>
            <a:chOff x="6524354" y="2945352"/>
            <a:chExt cx="8261838" cy="5394960"/>
          </a:xfrm>
        </p:grpSpPr>
        <p:pic>
          <p:nvPicPr>
            <p:cNvPr id="15" name="图片 27" descr="图标&#10;&#10;描述已自动生成">
              <a:extLst>
                <a:ext uri="{FF2B5EF4-FFF2-40B4-BE49-F238E27FC236}">
                  <a16:creationId xmlns:a16="http://schemas.microsoft.com/office/drawing/2014/main" id="{2501E9AB-4251-7342-D806-06DFF299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24354" y="2945352"/>
              <a:ext cx="8261838" cy="539496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169DEC-35F7-3019-367B-99D0BDF74379}"/>
                </a:ext>
              </a:extLst>
            </p:cNvPr>
            <p:cNvSpPr txBox="1"/>
            <p:nvPr/>
          </p:nvSpPr>
          <p:spPr>
            <a:xfrm>
              <a:off x="7540574" y="4802303"/>
              <a:ext cx="600959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Ước mong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r>
                <a:rPr lang="vi-VN" sz="44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là mong và ước muốn có được, đạt được một cách tha thiết.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2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9F5CC30A-2CAF-FD71-5CFA-543E7B6E199C}"/>
              </a:ext>
            </a:extLst>
          </p:cNvPr>
          <p:cNvGrpSpPr/>
          <p:nvPr/>
        </p:nvGrpSpPr>
        <p:grpSpPr>
          <a:xfrm>
            <a:off x="618945" y="1739971"/>
            <a:ext cx="5787023" cy="3684435"/>
            <a:chOff x="3440761" y="455092"/>
            <a:chExt cx="4340267" cy="2763326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F87A3B98-5626-AF17-57A7-C7A1F3A2D9AA}"/>
                </a:ext>
              </a:extLst>
            </p:cNvPr>
            <p:cNvSpPr/>
            <p:nvPr/>
          </p:nvSpPr>
          <p:spPr>
            <a:xfrm>
              <a:off x="3758802" y="893673"/>
              <a:ext cx="4022226" cy="2324745"/>
            </a:xfrm>
            <a:custGeom>
              <a:avLst/>
              <a:gdLst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695958 w 4022226"/>
                <a:gd name="connsiteY2" fmla="*/ 0 h 2324745"/>
                <a:gd name="connsiteX3" fmla="*/ 1069397 w 4022226"/>
                <a:gd name="connsiteY3" fmla="*/ 0 h 2324745"/>
                <a:gd name="connsiteX4" fmla="*/ 1442836 w 4022226"/>
                <a:gd name="connsiteY4" fmla="*/ 0 h 2324745"/>
                <a:gd name="connsiteX5" fmla="*/ 1913694 w 4022226"/>
                <a:gd name="connsiteY5" fmla="*/ 0 h 2324745"/>
                <a:gd name="connsiteX6" fmla="*/ 2319606 w 4022226"/>
                <a:gd name="connsiteY6" fmla="*/ 0 h 2324745"/>
                <a:gd name="connsiteX7" fmla="*/ 2725518 w 4022226"/>
                <a:gd name="connsiteY7" fmla="*/ 0 h 2324745"/>
                <a:gd name="connsiteX8" fmla="*/ 3034011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790416 h 2324745"/>
                <a:gd name="connsiteX12" fmla="*/ 4022226 w 4022226"/>
                <a:gd name="connsiteY12" fmla="*/ 1146874 h 2324745"/>
                <a:gd name="connsiteX13" fmla="*/ 4022226 w 4022226"/>
                <a:gd name="connsiteY13" fmla="*/ 1503331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228849 w 4022226"/>
                <a:gd name="connsiteY16" fmla="*/ 2324745 h 2324745"/>
                <a:gd name="connsiteX17" fmla="*/ 2855409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507782 w 4022226"/>
                <a:gd name="connsiteY20" fmla="*/ 2324745 h 2324745"/>
                <a:gd name="connsiteX21" fmla="*/ 1069397 w 4022226"/>
                <a:gd name="connsiteY21" fmla="*/ 2324745 h 2324745"/>
                <a:gd name="connsiteX22" fmla="*/ 387465 w 4022226"/>
                <a:gd name="connsiteY22" fmla="*/ 2324745 h 2324745"/>
                <a:gd name="connsiteX23" fmla="*/ 0 w 4022226"/>
                <a:gd name="connsiteY23" fmla="*/ 1937280 h 2324745"/>
                <a:gd name="connsiteX24" fmla="*/ 0 w 4022226"/>
                <a:gd name="connsiteY24" fmla="*/ 1534328 h 2324745"/>
                <a:gd name="connsiteX25" fmla="*/ 0 w 4022226"/>
                <a:gd name="connsiteY25" fmla="*/ 1177870 h 2324745"/>
                <a:gd name="connsiteX26" fmla="*/ 0 w 4022226"/>
                <a:gd name="connsiteY26" fmla="*/ 790416 h 2324745"/>
                <a:gd name="connsiteX27" fmla="*/ 0 w 4022226"/>
                <a:gd name="connsiteY27" fmla="*/ 387465 h 2324745"/>
                <a:gd name="connsiteX0" fmla="*/ 0 w 4022226"/>
                <a:gd name="connsiteY0" fmla="*/ 387465 h 2324745"/>
                <a:gd name="connsiteX1" fmla="*/ 387465 w 4022226"/>
                <a:gd name="connsiteY1" fmla="*/ 0 h 2324745"/>
                <a:gd name="connsiteX2" fmla="*/ 793377 w 4022226"/>
                <a:gd name="connsiteY2" fmla="*/ 0 h 2324745"/>
                <a:gd name="connsiteX3" fmla="*/ 1101870 w 4022226"/>
                <a:gd name="connsiteY3" fmla="*/ 0 h 2324745"/>
                <a:gd name="connsiteX4" fmla="*/ 1442836 w 4022226"/>
                <a:gd name="connsiteY4" fmla="*/ 0 h 2324745"/>
                <a:gd name="connsiteX5" fmla="*/ 1881221 w 4022226"/>
                <a:gd name="connsiteY5" fmla="*/ 0 h 2324745"/>
                <a:gd name="connsiteX6" fmla="*/ 2352078 w 4022226"/>
                <a:gd name="connsiteY6" fmla="*/ 0 h 2324745"/>
                <a:gd name="connsiteX7" fmla="*/ 2693045 w 4022226"/>
                <a:gd name="connsiteY7" fmla="*/ 0 h 2324745"/>
                <a:gd name="connsiteX8" fmla="*/ 3098957 w 4022226"/>
                <a:gd name="connsiteY8" fmla="*/ 0 h 2324745"/>
                <a:gd name="connsiteX9" fmla="*/ 3634761 w 4022226"/>
                <a:gd name="connsiteY9" fmla="*/ 0 h 2324745"/>
                <a:gd name="connsiteX10" fmla="*/ 4022226 w 4022226"/>
                <a:gd name="connsiteY10" fmla="*/ 387465 h 2324745"/>
                <a:gd name="connsiteX11" fmla="*/ 4022226 w 4022226"/>
                <a:gd name="connsiteY11" fmla="*/ 805914 h 2324745"/>
                <a:gd name="connsiteX12" fmla="*/ 4022226 w 4022226"/>
                <a:gd name="connsiteY12" fmla="*/ 1208867 h 2324745"/>
                <a:gd name="connsiteX13" fmla="*/ 4022226 w 4022226"/>
                <a:gd name="connsiteY13" fmla="*/ 1565324 h 2324745"/>
                <a:gd name="connsiteX14" fmla="*/ 4022226 w 4022226"/>
                <a:gd name="connsiteY14" fmla="*/ 1937280 h 2324745"/>
                <a:gd name="connsiteX15" fmla="*/ 3634761 w 4022226"/>
                <a:gd name="connsiteY15" fmla="*/ 2324745 h 2324745"/>
                <a:gd name="connsiteX16" fmla="*/ 3163902 w 4022226"/>
                <a:gd name="connsiteY16" fmla="*/ 2324745 h 2324745"/>
                <a:gd name="connsiteX17" fmla="*/ 2693045 w 4022226"/>
                <a:gd name="connsiteY17" fmla="*/ 2324745 h 2324745"/>
                <a:gd name="connsiteX18" fmla="*/ 2384552 w 4022226"/>
                <a:gd name="connsiteY18" fmla="*/ 2324745 h 2324745"/>
                <a:gd name="connsiteX19" fmla="*/ 1913694 w 4022226"/>
                <a:gd name="connsiteY19" fmla="*/ 2324745 h 2324745"/>
                <a:gd name="connsiteX20" fmla="*/ 1475309 w 4022226"/>
                <a:gd name="connsiteY20" fmla="*/ 2324745 h 2324745"/>
                <a:gd name="connsiteX21" fmla="*/ 1134342 w 4022226"/>
                <a:gd name="connsiteY21" fmla="*/ 2324745 h 2324745"/>
                <a:gd name="connsiteX22" fmla="*/ 760904 w 4022226"/>
                <a:gd name="connsiteY22" fmla="*/ 2324745 h 2324745"/>
                <a:gd name="connsiteX23" fmla="*/ 387465 w 4022226"/>
                <a:gd name="connsiteY23" fmla="*/ 2324745 h 2324745"/>
                <a:gd name="connsiteX24" fmla="*/ 0 w 4022226"/>
                <a:gd name="connsiteY24" fmla="*/ 1937280 h 2324745"/>
                <a:gd name="connsiteX25" fmla="*/ 0 w 4022226"/>
                <a:gd name="connsiteY25" fmla="*/ 1580822 h 2324745"/>
                <a:gd name="connsiteX26" fmla="*/ 0 w 4022226"/>
                <a:gd name="connsiteY26" fmla="*/ 1239863 h 2324745"/>
                <a:gd name="connsiteX27" fmla="*/ 0 w 4022226"/>
                <a:gd name="connsiteY27" fmla="*/ 836911 h 2324745"/>
                <a:gd name="connsiteX28" fmla="*/ 0 w 4022226"/>
                <a:gd name="connsiteY28" fmla="*/ 387465 h 232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22226" h="2324745" fill="none" extrusionOk="0">
                  <a:moveTo>
                    <a:pt x="0" y="387465"/>
                  </a:moveTo>
                  <a:cubicBezTo>
                    <a:pt x="45861" y="152011"/>
                    <a:pt x="163916" y="19616"/>
                    <a:pt x="387465" y="0"/>
                  </a:cubicBezTo>
                  <a:cubicBezTo>
                    <a:pt x="535734" y="-13614"/>
                    <a:pt x="628631" y="8824"/>
                    <a:pt x="695958" y="0"/>
                  </a:cubicBezTo>
                  <a:cubicBezTo>
                    <a:pt x="763066" y="-23452"/>
                    <a:pt x="979358" y="69955"/>
                    <a:pt x="1069397" y="0"/>
                  </a:cubicBezTo>
                  <a:cubicBezTo>
                    <a:pt x="1135344" y="-59967"/>
                    <a:pt x="1305253" y="74048"/>
                    <a:pt x="1442836" y="0"/>
                  </a:cubicBezTo>
                  <a:cubicBezTo>
                    <a:pt x="1592040" y="-19422"/>
                    <a:pt x="1749787" y="18706"/>
                    <a:pt x="1913694" y="0"/>
                  </a:cubicBezTo>
                  <a:cubicBezTo>
                    <a:pt x="2094871" y="-46328"/>
                    <a:pt x="2213995" y="65561"/>
                    <a:pt x="2319606" y="0"/>
                  </a:cubicBezTo>
                  <a:cubicBezTo>
                    <a:pt x="2418953" y="-46170"/>
                    <a:pt x="2578819" y="17654"/>
                    <a:pt x="2725518" y="0"/>
                  </a:cubicBezTo>
                  <a:cubicBezTo>
                    <a:pt x="2881133" y="-45898"/>
                    <a:pt x="2870111" y="15187"/>
                    <a:pt x="3034011" y="0"/>
                  </a:cubicBezTo>
                  <a:cubicBezTo>
                    <a:pt x="3187244" y="2815"/>
                    <a:pt x="3460709" y="-5895"/>
                    <a:pt x="3634761" y="0"/>
                  </a:cubicBezTo>
                  <a:cubicBezTo>
                    <a:pt x="3854504" y="-11541"/>
                    <a:pt x="4047798" y="196215"/>
                    <a:pt x="4022226" y="387465"/>
                  </a:cubicBezTo>
                  <a:cubicBezTo>
                    <a:pt x="4023585" y="584596"/>
                    <a:pt x="4001782" y="632145"/>
                    <a:pt x="4022226" y="790416"/>
                  </a:cubicBezTo>
                  <a:cubicBezTo>
                    <a:pt x="4049382" y="959372"/>
                    <a:pt x="3984729" y="1012489"/>
                    <a:pt x="4022226" y="1146874"/>
                  </a:cubicBezTo>
                  <a:cubicBezTo>
                    <a:pt x="4053887" y="1280963"/>
                    <a:pt x="4005110" y="1344077"/>
                    <a:pt x="4022226" y="1503331"/>
                  </a:cubicBezTo>
                  <a:cubicBezTo>
                    <a:pt x="4056380" y="1672004"/>
                    <a:pt x="3997789" y="1804221"/>
                    <a:pt x="4022226" y="1937280"/>
                  </a:cubicBezTo>
                  <a:cubicBezTo>
                    <a:pt x="4022800" y="2137773"/>
                    <a:pt x="3842181" y="2350468"/>
                    <a:pt x="3634761" y="2324745"/>
                  </a:cubicBezTo>
                  <a:cubicBezTo>
                    <a:pt x="3531625" y="2355083"/>
                    <a:pt x="3309037" y="2273555"/>
                    <a:pt x="3228849" y="2324745"/>
                  </a:cubicBezTo>
                  <a:cubicBezTo>
                    <a:pt x="3143594" y="2371080"/>
                    <a:pt x="3015883" y="2280646"/>
                    <a:pt x="2855409" y="2324745"/>
                  </a:cubicBezTo>
                  <a:cubicBezTo>
                    <a:pt x="2653462" y="2326143"/>
                    <a:pt x="2554531" y="2233075"/>
                    <a:pt x="2384552" y="2324745"/>
                  </a:cubicBezTo>
                  <a:cubicBezTo>
                    <a:pt x="2218934" y="2372131"/>
                    <a:pt x="2020276" y="2258343"/>
                    <a:pt x="1913694" y="2324745"/>
                  </a:cubicBezTo>
                  <a:cubicBezTo>
                    <a:pt x="1822732" y="2366791"/>
                    <a:pt x="1641648" y="2339362"/>
                    <a:pt x="1507782" y="2324745"/>
                  </a:cubicBezTo>
                  <a:cubicBezTo>
                    <a:pt x="1383329" y="2328337"/>
                    <a:pt x="1251156" y="2283875"/>
                    <a:pt x="1069397" y="2324745"/>
                  </a:cubicBezTo>
                  <a:cubicBezTo>
                    <a:pt x="909183" y="2350758"/>
                    <a:pt x="632322" y="2350296"/>
                    <a:pt x="387465" y="2324745"/>
                  </a:cubicBezTo>
                  <a:cubicBezTo>
                    <a:pt x="163171" y="2363241"/>
                    <a:pt x="-56467" y="2160736"/>
                    <a:pt x="0" y="1937280"/>
                  </a:cubicBezTo>
                  <a:cubicBezTo>
                    <a:pt x="-28690" y="1832535"/>
                    <a:pt x="4398" y="1707436"/>
                    <a:pt x="0" y="1534328"/>
                  </a:cubicBezTo>
                  <a:cubicBezTo>
                    <a:pt x="-3298" y="1375039"/>
                    <a:pt x="23481" y="1302916"/>
                    <a:pt x="0" y="1177870"/>
                  </a:cubicBezTo>
                  <a:cubicBezTo>
                    <a:pt x="-4534" y="1089024"/>
                    <a:pt x="49213" y="904318"/>
                    <a:pt x="0" y="790416"/>
                  </a:cubicBezTo>
                  <a:cubicBezTo>
                    <a:pt x="-12649" y="670615"/>
                    <a:pt x="50445" y="547265"/>
                    <a:pt x="0" y="387465"/>
                  </a:cubicBezTo>
                  <a:close/>
                </a:path>
                <a:path w="4022226" h="2324745" stroke="0" extrusionOk="0">
                  <a:moveTo>
                    <a:pt x="0" y="387465"/>
                  </a:moveTo>
                  <a:cubicBezTo>
                    <a:pt x="-65406" y="131186"/>
                    <a:pt x="189818" y="-45942"/>
                    <a:pt x="387465" y="0"/>
                  </a:cubicBezTo>
                  <a:cubicBezTo>
                    <a:pt x="550781" y="-54430"/>
                    <a:pt x="636919" y="-24898"/>
                    <a:pt x="793377" y="0"/>
                  </a:cubicBezTo>
                  <a:cubicBezTo>
                    <a:pt x="923996" y="19091"/>
                    <a:pt x="1001728" y="28085"/>
                    <a:pt x="1101870" y="0"/>
                  </a:cubicBezTo>
                  <a:cubicBezTo>
                    <a:pt x="1228737" y="-41131"/>
                    <a:pt x="1311519" y="26751"/>
                    <a:pt x="1442836" y="0"/>
                  </a:cubicBezTo>
                  <a:cubicBezTo>
                    <a:pt x="1548151" y="-22529"/>
                    <a:pt x="1693569" y="10897"/>
                    <a:pt x="1881221" y="0"/>
                  </a:cubicBezTo>
                  <a:cubicBezTo>
                    <a:pt x="2080404" y="-19036"/>
                    <a:pt x="2145131" y="-6962"/>
                    <a:pt x="2352078" y="0"/>
                  </a:cubicBezTo>
                  <a:cubicBezTo>
                    <a:pt x="2557614" y="-645"/>
                    <a:pt x="2531282" y="711"/>
                    <a:pt x="2693045" y="0"/>
                  </a:cubicBezTo>
                  <a:cubicBezTo>
                    <a:pt x="2864821" y="-15881"/>
                    <a:pt x="2936572" y="18821"/>
                    <a:pt x="3098957" y="0"/>
                  </a:cubicBezTo>
                  <a:cubicBezTo>
                    <a:pt x="3310831" y="-49028"/>
                    <a:pt x="3431039" y="58244"/>
                    <a:pt x="3634761" y="0"/>
                  </a:cubicBezTo>
                  <a:cubicBezTo>
                    <a:pt x="3802928" y="-6885"/>
                    <a:pt x="4010250" y="222907"/>
                    <a:pt x="4022226" y="387465"/>
                  </a:cubicBezTo>
                  <a:cubicBezTo>
                    <a:pt x="4051160" y="507777"/>
                    <a:pt x="3995469" y="601350"/>
                    <a:pt x="4022226" y="805914"/>
                  </a:cubicBezTo>
                  <a:cubicBezTo>
                    <a:pt x="4028634" y="983712"/>
                    <a:pt x="4020618" y="1027668"/>
                    <a:pt x="4022226" y="1208867"/>
                  </a:cubicBezTo>
                  <a:cubicBezTo>
                    <a:pt x="4023187" y="1391513"/>
                    <a:pt x="3986171" y="1424261"/>
                    <a:pt x="4022226" y="1565324"/>
                  </a:cubicBezTo>
                  <a:cubicBezTo>
                    <a:pt x="4056042" y="1706824"/>
                    <a:pt x="4017377" y="1773330"/>
                    <a:pt x="4022226" y="1937280"/>
                  </a:cubicBezTo>
                  <a:cubicBezTo>
                    <a:pt x="3999070" y="2165006"/>
                    <a:pt x="3870539" y="2260142"/>
                    <a:pt x="3634761" y="2324745"/>
                  </a:cubicBezTo>
                  <a:cubicBezTo>
                    <a:pt x="3399140" y="2361253"/>
                    <a:pt x="3333298" y="2318811"/>
                    <a:pt x="3163902" y="2324745"/>
                  </a:cubicBezTo>
                  <a:cubicBezTo>
                    <a:pt x="2990978" y="2348921"/>
                    <a:pt x="2892681" y="2311933"/>
                    <a:pt x="2693045" y="2324745"/>
                  </a:cubicBezTo>
                  <a:cubicBezTo>
                    <a:pt x="2486512" y="2330744"/>
                    <a:pt x="2455475" y="2315402"/>
                    <a:pt x="2384552" y="2324745"/>
                  </a:cubicBezTo>
                  <a:cubicBezTo>
                    <a:pt x="2318587" y="2315378"/>
                    <a:pt x="2134575" y="2269081"/>
                    <a:pt x="1913694" y="2324745"/>
                  </a:cubicBezTo>
                  <a:cubicBezTo>
                    <a:pt x="1696248" y="2369638"/>
                    <a:pt x="1591712" y="2289766"/>
                    <a:pt x="1475309" y="2324745"/>
                  </a:cubicBezTo>
                  <a:cubicBezTo>
                    <a:pt x="1364250" y="2358524"/>
                    <a:pt x="1256052" y="2313161"/>
                    <a:pt x="1134342" y="2324745"/>
                  </a:cubicBezTo>
                  <a:cubicBezTo>
                    <a:pt x="999816" y="2326026"/>
                    <a:pt x="938720" y="2284229"/>
                    <a:pt x="760904" y="2324745"/>
                  </a:cubicBezTo>
                  <a:cubicBezTo>
                    <a:pt x="584456" y="2360275"/>
                    <a:pt x="501673" y="2285275"/>
                    <a:pt x="387465" y="2324745"/>
                  </a:cubicBezTo>
                  <a:cubicBezTo>
                    <a:pt x="215245" y="2255349"/>
                    <a:pt x="-10507" y="2085439"/>
                    <a:pt x="0" y="1937280"/>
                  </a:cubicBezTo>
                  <a:cubicBezTo>
                    <a:pt x="-60120" y="1851151"/>
                    <a:pt x="46024" y="1718914"/>
                    <a:pt x="0" y="1580822"/>
                  </a:cubicBezTo>
                  <a:cubicBezTo>
                    <a:pt x="-26521" y="1462262"/>
                    <a:pt x="8658" y="1372271"/>
                    <a:pt x="0" y="1239863"/>
                  </a:cubicBezTo>
                  <a:cubicBezTo>
                    <a:pt x="4077" y="1111971"/>
                    <a:pt x="42305" y="971672"/>
                    <a:pt x="0" y="836911"/>
                  </a:cubicBezTo>
                  <a:cubicBezTo>
                    <a:pt x="-19607" y="680958"/>
                    <a:pt x="31402" y="551543"/>
                    <a:pt x="0" y="387465"/>
                  </a:cubicBezTo>
                  <a:close/>
                </a:path>
                <a:path w="4022226" h="2324745" fill="none" stroke="0" extrusionOk="0">
                  <a:moveTo>
                    <a:pt x="0" y="387465"/>
                  </a:moveTo>
                  <a:cubicBezTo>
                    <a:pt x="-12709" y="120321"/>
                    <a:pt x="158158" y="50765"/>
                    <a:pt x="387465" y="0"/>
                  </a:cubicBezTo>
                  <a:cubicBezTo>
                    <a:pt x="521071" y="-16320"/>
                    <a:pt x="615155" y="42775"/>
                    <a:pt x="695958" y="0"/>
                  </a:cubicBezTo>
                  <a:cubicBezTo>
                    <a:pt x="770607" y="-25193"/>
                    <a:pt x="958199" y="66206"/>
                    <a:pt x="1069397" y="0"/>
                  </a:cubicBezTo>
                  <a:cubicBezTo>
                    <a:pt x="1151768" y="-51002"/>
                    <a:pt x="1268719" y="34244"/>
                    <a:pt x="1442836" y="0"/>
                  </a:cubicBezTo>
                  <a:cubicBezTo>
                    <a:pt x="1561076" y="-42486"/>
                    <a:pt x="1730287" y="45832"/>
                    <a:pt x="1913694" y="0"/>
                  </a:cubicBezTo>
                  <a:cubicBezTo>
                    <a:pt x="2106720" y="-35142"/>
                    <a:pt x="2209500" y="43995"/>
                    <a:pt x="2319606" y="0"/>
                  </a:cubicBezTo>
                  <a:cubicBezTo>
                    <a:pt x="2430197" y="-17002"/>
                    <a:pt x="2599391" y="27249"/>
                    <a:pt x="2725518" y="0"/>
                  </a:cubicBezTo>
                  <a:cubicBezTo>
                    <a:pt x="2872429" y="-29984"/>
                    <a:pt x="2875131" y="25292"/>
                    <a:pt x="3034011" y="0"/>
                  </a:cubicBezTo>
                  <a:cubicBezTo>
                    <a:pt x="3192127" y="-9228"/>
                    <a:pt x="3456823" y="78597"/>
                    <a:pt x="3634761" y="0"/>
                  </a:cubicBezTo>
                  <a:cubicBezTo>
                    <a:pt x="3858192" y="-40190"/>
                    <a:pt x="4010748" y="176061"/>
                    <a:pt x="4022226" y="387465"/>
                  </a:cubicBezTo>
                  <a:cubicBezTo>
                    <a:pt x="4026511" y="571080"/>
                    <a:pt x="4007839" y="634317"/>
                    <a:pt x="4022226" y="790416"/>
                  </a:cubicBezTo>
                  <a:cubicBezTo>
                    <a:pt x="4035648" y="941158"/>
                    <a:pt x="3976524" y="1024882"/>
                    <a:pt x="4022226" y="1146874"/>
                  </a:cubicBezTo>
                  <a:cubicBezTo>
                    <a:pt x="4043332" y="1277869"/>
                    <a:pt x="3998195" y="1328608"/>
                    <a:pt x="4022226" y="1503331"/>
                  </a:cubicBezTo>
                  <a:cubicBezTo>
                    <a:pt x="4045077" y="1671356"/>
                    <a:pt x="4002683" y="1751446"/>
                    <a:pt x="4022226" y="1937280"/>
                  </a:cubicBezTo>
                  <a:cubicBezTo>
                    <a:pt x="4044095" y="2130573"/>
                    <a:pt x="3835026" y="2340150"/>
                    <a:pt x="3634761" y="2324745"/>
                  </a:cubicBezTo>
                  <a:cubicBezTo>
                    <a:pt x="3519317" y="2362000"/>
                    <a:pt x="3286195" y="2273917"/>
                    <a:pt x="3228849" y="2324745"/>
                  </a:cubicBezTo>
                  <a:cubicBezTo>
                    <a:pt x="3120049" y="2365415"/>
                    <a:pt x="3048273" y="2288173"/>
                    <a:pt x="2855409" y="2324745"/>
                  </a:cubicBezTo>
                  <a:cubicBezTo>
                    <a:pt x="2704991" y="2347410"/>
                    <a:pt x="2577670" y="2274149"/>
                    <a:pt x="2384552" y="2324745"/>
                  </a:cubicBezTo>
                  <a:cubicBezTo>
                    <a:pt x="2236927" y="2379624"/>
                    <a:pt x="2004353" y="2274644"/>
                    <a:pt x="1913694" y="2324745"/>
                  </a:cubicBezTo>
                  <a:cubicBezTo>
                    <a:pt x="1812238" y="2373017"/>
                    <a:pt x="1625781" y="2294235"/>
                    <a:pt x="1507782" y="2324745"/>
                  </a:cubicBezTo>
                  <a:cubicBezTo>
                    <a:pt x="1380645" y="2326579"/>
                    <a:pt x="1238527" y="2295764"/>
                    <a:pt x="1069397" y="2324745"/>
                  </a:cubicBezTo>
                  <a:cubicBezTo>
                    <a:pt x="916636" y="2333943"/>
                    <a:pt x="623288" y="2307290"/>
                    <a:pt x="387465" y="2324745"/>
                  </a:cubicBezTo>
                  <a:cubicBezTo>
                    <a:pt x="210030" y="2371772"/>
                    <a:pt x="-44902" y="2119492"/>
                    <a:pt x="0" y="1937280"/>
                  </a:cubicBezTo>
                  <a:cubicBezTo>
                    <a:pt x="-56337" y="1886422"/>
                    <a:pt x="-30827" y="1697822"/>
                    <a:pt x="0" y="1534328"/>
                  </a:cubicBezTo>
                  <a:cubicBezTo>
                    <a:pt x="5715" y="1349312"/>
                    <a:pt x="22480" y="1291384"/>
                    <a:pt x="0" y="1177870"/>
                  </a:cubicBezTo>
                  <a:cubicBezTo>
                    <a:pt x="-21105" y="1070683"/>
                    <a:pt x="27905" y="910865"/>
                    <a:pt x="0" y="790416"/>
                  </a:cubicBezTo>
                  <a:cubicBezTo>
                    <a:pt x="-38685" y="677621"/>
                    <a:pt x="16677" y="523071"/>
                    <a:pt x="0" y="38746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solidFill>
                <a:schemeClr val="accent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85172059">
                    <a:custGeom>
                      <a:avLst/>
                      <a:gdLst>
                        <a:gd name="connsiteX0" fmla="*/ 0 w 5362968"/>
                        <a:gd name="connsiteY0" fmla="*/ 516620 h 3099660"/>
                        <a:gd name="connsiteX1" fmla="*/ 516620 w 5362968"/>
                        <a:gd name="connsiteY1" fmla="*/ 0 h 3099660"/>
                        <a:gd name="connsiteX2" fmla="*/ 927944 w 5362968"/>
                        <a:gd name="connsiteY2" fmla="*/ 0 h 3099660"/>
                        <a:gd name="connsiteX3" fmla="*/ 1425863 w 5362968"/>
                        <a:gd name="connsiteY3" fmla="*/ 0 h 3099660"/>
                        <a:gd name="connsiteX4" fmla="*/ 1923782 w 5362968"/>
                        <a:gd name="connsiteY4" fmla="*/ 0 h 3099660"/>
                        <a:gd name="connsiteX5" fmla="*/ 2551592 w 5362968"/>
                        <a:gd name="connsiteY5" fmla="*/ 0 h 3099660"/>
                        <a:gd name="connsiteX6" fmla="*/ 3092808 w 5362968"/>
                        <a:gd name="connsiteY6" fmla="*/ 0 h 3099660"/>
                        <a:gd name="connsiteX7" fmla="*/ 3634024 w 5362968"/>
                        <a:gd name="connsiteY7" fmla="*/ 0 h 3099660"/>
                        <a:gd name="connsiteX8" fmla="*/ 4045348 w 5362968"/>
                        <a:gd name="connsiteY8" fmla="*/ 0 h 3099660"/>
                        <a:gd name="connsiteX9" fmla="*/ 4846348 w 5362968"/>
                        <a:gd name="connsiteY9" fmla="*/ 0 h 3099660"/>
                        <a:gd name="connsiteX10" fmla="*/ 5362968 w 5362968"/>
                        <a:gd name="connsiteY10" fmla="*/ 516620 h 3099660"/>
                        <a:gd name="connsiteX11" fmla="*/ 5362968 w 5362968"/>
                        <a:gd name="connsiteY11" fmla="*/ 1053889 h 3099660"/>
                        <a:gd name="connsiteX12" fmla="*/ 5362968 w 5362968"/>
                        <a:gd name="connsiteY12" fmla="*/ 1529166 h 3099660"/>
                        <a:gd name="connsiteX13" fmla="*/ 5362968 w 5362968"/>
                        <a:gd name="connsiteY13" fmla="*/ 2004442 h 3099660"/>
                        <a:gd name="connsiteX14" fmla="*/ 5362968 w 5362968"/>
                        <a:gd name="connsiteY14" fmla="*/ 2583040 h 3099660"/>
                        <a:gd name="connsiteX15" fmla="*/ 4846348 w 5362968"/>
                        <a:gd name="connsiteY15" fmla="*/ 3099660 h 3099660"/>
                        <a:gd name="connsiteX16" fmla="*/ 4305132 w 5362968"/>
                        <a:gd name="connsiteY16" fmla="*/ 3099660 h 3099660"/>
                        <a:gd name="connsiteX17" fmla="*/ 3807213 w 5362968"/>
                        <a:gd name="connsiteY17" fmla="*/ 3099660 h 3099660"/>
                        <a:gd name="connsiteX18" fmla="*/ 3179403 w 5362968"/>
                        <a:gd name="connsiteY18" fmla="*/ 3099660 h 3099660"/>
                        <a:gd name="connsiteX19" fmla="*/ 2551592 w 5362968"/>
                        <a:gd name="connsiteY19" fmla="*/ 3099660 h 3099660"/>
                        <a:gd name="connsiteX20" fmla="*/ 2010376 w 5362968"/>
                        <a:gd name="connsiteY20" fmla="*/ 3099660 h 3099660"/>
                        <a:gd name="connsiteX21" fmla="*/ 1425863 w 5362968"/>
                        <a:gd name="connsiteY21" fmla="*/ 3099660 h 3099660"/>
                        <a:gd name="connsiteX22" fmla="*/ 516620 w 5362968"/>
                        <a:gd name="connsiteY22" fmla="*/ 3099660 h 3099660"/>
                        <a:gd name="connsiteX23" fmla="*/ 0 w 5362968"/>
                        <a:gd name="connsiteY23" fmla="*/ 2583040 h 3099660"/>
                        <a:gd name="connsiteX24" fmla="*/ 0 w 5362968"/>
                        <a:gd name="connsiteY24" fmla="*/ 2045771 h 3099660"/>
                        <a:gd name="connsiteX25" fmla="*/ 0 w 5362968"/>
                        <a:gd name="connsiteY25" fmla="*/ 1570494 h 3099660"/>
                        <a:gd name="connsiteX26" fmla="*/ 0 w 5362968"/>
                        <a:gd name="connsiteY26" fmla="*/ 1053889 h 3099660"/>
                        <a:gd name="connsiteX27" fmla="*/ 0 w 5362968"/>
                        <a:gd name="connsiteY27" fmla="*/ 516620 h 30996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5362968" h="3099660" fill="none" extrusionOk="0">
                          <a:moveTo>
                            <a:pt x="0" y="516620"/>
                          </a:moveTo>
                          <a:cubicBezTo>
                            <a:pt x="24080" y="216083"/>
                            <a:pt x="242349" y="23745"/>
                            <a:pt x="516620" y="0"/>
                          </a:cubicBezTo>
                          <a:cubicBezTo>
                            <a:pt x="706747" y="-7125"/>
                            <a:pt x="835707" y="33209"/>
                            <a:pt x="927944" y="0"/>
                          </a:cubicBezTo>
                          <a:cubicBezTo>
                            <a:pt x="1020181" y="-33209"/>
                            <a:pt x="1302598" y="56370"/>
                            <a:pt x="1425863" y="0"/>
                          </a:cubicBezTo>
                          <a:cubicBezTo>
                            <a:pt x="1549128" y="-56370"/>
                            <a:pt x="1714076" y="55074"/>
                            <a:pt x="1923782" y="0"/>
                          </a:cubicBezTo>
                          <a:cubicBezTo>
                            <a:pt x="2133488" y="-55074"/>
                            <a:pt x="2341228" y="58252"/>
                            <a:pt x="2551592" y="0"/>
                          </a:cubicBezTo>
                          <a:cubicBezTo>
                            <a:pt x="2761956" y="-58252"/>
                            <a:pt x="2933645" y="52918"/>
                            <a:pt x="3092808" y="0"/>
                          </a:cubicBezTo>
                          <a:cubicBezTo>
                            <a:pt x="3251971" y="-52918"/>
                            <a:pt x="3429024" y="57104"/>
                            <a:pt x="3634024" y="0"/>
                          </a:cubicBezTo>
                          <a:cubicBezTo>
                            <a:pt x="3839024" y="-57104"/>
                            <a:pt x="3840150" y="27715"/>
                            <a:pt x="4045348" y="0"/>
                          </a:cubicBezTo>
                          <a:cubicBezTo>
                            <a:pt x="4250546" y="-27715"/>
                            <a:pt x="4583098" y="42574"/>
                            <a:pt x="4846348" y="0"/>
                          </a:cubicBezTo>
                          <a:cubicBezTo>
                            <a:pt x="5117952" y="-55872"/>
                            <a:pt x="5415839" y="225337"/>
                            <a:pt x="5362968" y="516620"/>
                          </a:cubicBezTo>
                          <a:cubicBezTo>
                            <a:pt x="5365805" y="781192"/>
                            <a:pt x="5327960" y="838070"/>
                            <a:pt x="5362968" y="1053889"/>
                          </a:cubicBezTo>
                          <a:cubicBezTo>
                            <a:pt x="5397976" y="1269708"/>
                            <a:pt x="5315459" y="1355112"/>
                            <a:pt x="5362968" y="1529166"/>
                          </a:cubicBezTo>
                          <a:cubicBezTo>
                            <a:pt x="5410477" y="1703220"/>
                            <a:pt x="5336240" y="1779981"/>
                            <a:pt x="5362968" y="2004442"/>
                          </a:cubicBezTo>
                          <a:cubicBezTo>
                            <a:pt x="5389696" y="2228903"/>
                            <a:pt x="5346396" y="2368013"/>
                            <a:pt x="5362968" y="2583040"/>
                          </a:cubicBezTo>
                          <a:cubicBezTo>
                            <a:pt x="5381536" y="2903508"/>
                            <a:pt x="5116541" y="3128897"/>
                            <a:pt x="4846348" y="3099660"/>
                          </a:cubicBezTo>
                          <a:cubicBezTo>
                            <a:pt x="4719975" y="3146231"/>
                            <a:pt x="4413512" y="3045586"/>
                            <a:pt x="4305132" y="3099660"/>
                          </a:cubicBezTo>
                          <a:cubicBezTo>
                            <a:pt x="4196752" y="3153734"/>
                            <a:pt x="4045729" y="3047883"/>
                            <a:pt x="3807213" y="3099660"/>
                          </a:cubicBezTo>
                          <a:cubicBezTo>
                            <a:pt x="3568697" y="3151437"/>
                            <a:pt x="3384450" y="3034878"/>
                            <a:pt x="3179403" y="3099660"/>
                          </a:cubicBezTo>
                          <a:cubicBezTo>
                            <a:pt x="2974356" y="3164442"/>
                            <a:pt x="2687480" y="3048996"/>
                            <a:pt x="2551592" y="3099660"/>
                          </a:cubicBezTo>
                          <a:cubicBezTo>
                            <a:pt x="2415704" y="3150324"/>
                            <a:pt x="2171985" y="3093121"/>
                            <a:pt x="2010376" y="3099660"/>
                          </a:cubicBezTo>
                          <a:cubicBezTo>
                            <a:pt x="1848767" y="3106199"/>
                            <a:pt x="1646137" y="3077716"/>
                            <a:pt x="1425863" y="3099660"/>
                          </a:cubicBezTo>
                          <a:cubicBezTo>
                            <a:pt x="1205589" y="3121604"/>
                            <a:pt x="822516" y="3064423"/>
                            <a:pt x="516620" y="3099660"/>
                          </a:cubicBezTo>
                          <a:cubicBezTo>
                            <a:pt x="268374" y="3126438"/>
                            <a:pt x="-31449" y="2890260"/>
                            <a:pt x="0" y="2583040"/>
                          </a:cubicBezTo>
                          <a:cubicBezTo>
                            <a:pt x="-61944" y="2471106"/>
                            <a:pt x="6256" y="2283691"/>
                            <a:pt x="0" y="2045771"/>
                          </a:cubicBezTo>
                          <a:cubicBezTo>
                            <a:pt x="-6256" y="1807851"/>
                            <a:pt x="28255" y="1718153"/>
                            <a:pt x="0" y="1570494"/>
                          </a:cubicBezTo>
                          <a:cubicBezTo>
                            <a:pt x="-28255" y="1422835"/>
                            <a:pt x="48817" y="1232772"/>
                            <a:pt x="0" y="1053889"/>
                          </a:cubicBezTo>
                          <a:cubicBezTo>
                            <a:pt x="-48817" y="875006"/>
                            <a:pt x="59884" y="731635"/>
                            <a:pt x="0" y="516620"/>
                          </a:cubicBezTo>
                          <a:close/>
                        </a:path>
                        <a:path w="5362968" h="3099660" stroke="0" extrusionOk="0">
                          <a:moveTo>
                            <a:pt x="0" y="516620"/>
                          </a:moveTo>
                          <a:cubicBezTo>
                            <a:pt x="-11942" y="215098"/>
                            <a:pt x="224637" y="9302"/>
                            <a:pt x="516620" y="0"/>
                          </a:cubicBezTo>
                          <a:cubicBezTo>
                            <a:pt x="722080" y="-38692"/>
                            <a:pt x="883185" y="3164"/>
                            <a:pt x="1057836" y="0"/>
                          </a:cubicBezTo>
                          <a:cubicBezTo>
                            <a:pt x="1232487" y="-3164"/>
                            <a:pt x="1325387" y="34705"/>
                            <a:pt x="1469160" y="0"/>
                          </a:cubicBezTo>
                          <a:cubicBezTo>
                            <a:pt x="1612933" y="-34705"/>
                            <a:pt x="1764265" y="38355"/>
                            <a:pt x="1923782" y="0"/>
                          </a:cubicBezTo>
                          <a:cubicBezTo>
                            <a:pt x="2083299" y="-38355"/>
                            <a:pt x="2239244" y="20576"/>
                            <a:pt x="2508295" y="0"/>
                          </a:cubicBezTo>
                          <a:cubicBezTo>
                            <a:pt x="2777346" y="-20576"/>
                            <a:pt x="2861448" y="6520"/>
                            <a:pt x="3136105" y="0"/>
                          </a:cubicBezTo>
                          <a:cubicBezTo>
                            <a:pt x="3410762" y="-6520"/>
                            <a:pt x="3370952" y="9892"/>
                            <a:pt x="3590727" y="0"/>
                          </a:cubicBezTo>
                          <a:cubicBezTo>
                            <a:pt x="3810502" y="-9892"/>
                            <a:pt x="3912634" y="24568"/>
                            <a:pt x="4131943" y="0"/>
                          </a:cubicBezTo>
                          <a:cubicBezTo>
                            <a:pt x="4351252" y="-24568"/>
                            <a:pt x="4598653" y="56966"/>
                            <a:pt x="4846348" y="0"/>
                          </a:cubicBezTo>
                          <a:cubicBezTo>
                            <a:pt x="5101655" y="27151"/>
                            <a:pt x="5390843" y="307680"/>
                            <a:pt x="5362968" y="516620"/>
                          </a:cubicBezTo>
                          <a:cubicBezTo>
                            <a:pt x="5377461" y="695815"/>
                            <a:pt x="5352743" y="830602"/>
                            <a:pt x="5362968" y="1074553"/>
                          </a:cubicBezTo>
                          <a:cubicBezTo>
                            <a:pt x="5373193" y="1318504"/>
                            <a:pt x="5355201" y="1362522"/>
                            <a:pt x="5362968" y="1611823"/>
                          </a:cubicBezTo>
                          <a:cubicBezTo>
                            <a:pt x="5370735" y="1861124"/>
                            <a:pt x="5321982" y="1889825"/>
                            <a:pt x="5362968" y="2087099"/>
                          </a:cubicBezTo>
                          <a:cubicBezTo>
                            <a:pt x="5403954" y="2284373"/>
                            <a:pt x="5342124" y="2375130"/>
                            <a:pt x="5362968" y="2583040"/>
                          </a:cubicBezTo>
                          <a:cubicBezTo>
                            <a:pt x="5328802" y="2869428"/>
                            <a:pt x="5093670" y="3038846"/>
                            <a:pt x="4846348" y="3099660"/>
                          </a:cubicBezTo>
                          <a:cubicBezTo>
                            <a:pt x="4541674" y="3146848"/>
                            <a:pt x="4452032" y="3069617"/>
                            <a:pt x="4218537" y="3099660"/>
                          </a:cubicBezTo>
                          <a:cubicBezTo>
                            <a:pt x="3985042" y="3129703"/>
                            <a:pt x="3869997" y="3091448"/>
                            <a:pt x="3590727" y="3099660"/>
                          </a:cubicBezTo>
                          <a:cubicBezTo>
                            <a:pt x="3311457" y="3107872"/>
                            <a:pt x="3273902" y="3094066"/>
                            <a:pt x="3179403" y="3099660"/>
                          </a:cubicBezTo>
                          <a:cubicBezTo>
                            <a:pt x="3084904" y="3105254"/>
                            <a:pt x="2817178" y="3033540"/>
                            <a:pt x="2551592" y="3099660"/>
                          </a:cubicBezTo>
                          <a:cubicBezTo>
                            <a:pt x="2286006" y="3165780"/>
                            <a:pt x="2130064" y="3046646"/>
                            <a:pt x="1967079" y="3099660"/>
                          </a:cubicBezTo>
                          <a:cubicBezTo>
                            <a:pt x="1804094" y="3152674"/>
                            <a:pt x="1683829" y="3099339"/>
                            <a:pt x="1512457" y="3099660"/>
                          </a:cubicBezTo>
                          <a:cubicBezTo>
                            <a:pt x="1341085" y="3099981"/>
                            <a:pt x="1252311" y="3049798"/>
                            <a:pt x="1014539" y="3099660"/>
                          </a:cubicBezTo>
                          <a:cubicBezTo>
                            <a:pt x="776767" y="3149522"/>
                            <a:pt x="648043" y="3045549"/>
                            <a:pt x="516620" y="3099660"/>
                          </a:cubicBezTo>
                          <a:cubicBezTo>
                            <a:pt x="225343" y="3052114"/>
                            <a:pt x="-71784" y="2831203"/>
                            <a:pt x="0" y="2583040"/>
                          </a:cubicBezTo>
                          <a:cubicBezTo>
                            <a:pt x="-50715" y="2469251"/>
                            <a:pt x="39161" y="2291262"/>
                            <a:pt x="0" y="2107763"/>
                          </a:cubicBezTo>
                          <a:cubicBezTo>
                            <a:pt x="-39161" y="1924264"/>
                            <a:pt x="4017" y="1820952"/>
                            <a:pt x="0" y="1653151"/>
                          </a:cubicBezTo>
                          <a:cubicBezTo>
                            <a:pt x="-4017" y="1485350"/>
                            <a:pt x="29580" y="1299702"/>
                            <a:pt x="0" y="1115882"/>
                          </a:cubicBezTo>
                          <a:cubicBezTo>
                            <a:pt x="-29580" y="932062"/>
                            <a:pt x="14019" y="768029"/>
                            <a:pt x="0" y="5166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EC9684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2670B8BE-B7B5-CDC7-78C4-DD1573A4F237}"/>
                </a:ext>
              </a:extLst>
            </p:cNvPr>
            <p:cNvSpPr txBox="1"/>
            <p:nvPr/>
          </p:nvSpPr>
          <p:spPr>
            <a:xfrm>
              <a:off x="3965914" y="1039226"/>
              <a:ext cx="3743314" cy="214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có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“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ước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mong</a:t>
              </a:r>
              <a:r>
                <a:rPr lang="en-US" sz="6000" b="1" kern="0" dirty="0">
                  <a:solidFill>
                    <a:srgbClr val="FFCCA9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”</a:t>
              </a:r>
            </a:p>
          </p:txBody>
        </p:sp>
        <p:pic>
          <p:nvPicPr>
            <p:cNvPr id="22" name="Hình ảnh 21" descr="Ảnh có chứa ngôi sao, sáng tạo&#10;&#10;Mô tả được tạo tự động">
              <a:extLst>
                <a:ext uri="{FF2B5EF4-FFF2-40B4-BE49-F238E27FC236}">
                  <a16:creationId xmlns:a16="http://schemas.microsoft.com/office/drawing/2014/main" id="{1B1B3AB6-9F5E-FCF9-B25B-A71D3723F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051" t="38659" r="24915" b="14428"/>
            <a:stretch/>
          </p:blipFill>
          <p:spPr>
            <a:xfrm>
              <a:off x="3440761" y="455092"/>
              <a:ext cx="1050306" cy="1203190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63370-8AEE-456E-8545-D7E8EBB7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116" y="2187018"/>
            <a:ext cx="5291787" cy="52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4745671" y="4582033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BAA7F501-6D14-67B4-E287-4796B9E09B93}"/>
              </a:ext>
            </a:extLst>
          </p:cNvPr>
          <p:cNvGrpSpPr/>
          <p:nvPr/>
        </p:nvGrpSpPr>
        <p:grpSpPr>
          <a:xfrm>
            <a:off x="1774512" y="1577856"/>
            <a:ext cx="6417747" cy="2727680"/>
            <a:chOff x="914391" y="1185516"/>
            <a:chExt cx="4803948" cy="1948899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CCE1A0F-26D4-B919-2144-B3C087589A5B}"/>
                </a:ext>
              </a:extLst>
            </p:cNvPr>
            <p:cNvSpPr txBox="1"/>
            <p:nvPr/>
          </p:nvSpPr>
          <p:spPr>
            <a:xfrm>
              <a:off x="2459189" y="1185516"/>
              <a:ext cx="1123950" cy="593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800" kern="0" dirty="0" err="1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Yêu</a:t>
              </a:r>
              <a:r>
                <a:rPr lang="en-US" sz="4800" kern="0" dirty="0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FF0000"/>
                  </a:solidFill>
                  <a:latin typeface="#9Slide05 Phobia" panose="02000506000000020003" pitchFamily="2" charset="0"/>
                  <a:cs typeface="Arial"/>
                  <a:sym typeface="Arial"/>
                </a:rPr>
                <a:t>cầu</a:t>
              </a:r>
              <a:endParaRPr lang="en-US" sz="4800" kern="0" dirty="0">
                <a:solidFill>
                  <a:srgbClr val="FF0000"/>
                </a:solidFill>
                <a:latin typeface="#9Slide05 Phobia" panose="02000506000000020003" pitchFamily="2" charset="0"/>
                <a:cs typeface="Arial"/>
                <a:sym typeface="Arial"/>
              </a:endParaRPr>
            </a:p>
          </p:txBody>
        </p:sp>
        <p:pic>
          <p:nvPicPr>
            <p:cNvPr id="11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id="{4F867DA1-D84F-66E2-7F01-2E59EE368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985"/>
            <a:stretch/>
          </p:blipFill>
          <p:spPr>
            <a:xfrm>
              <a:off x="914391" y="1676404"/>
              <a:ext cx="4803948" cy="1458011"/>
            </a:xfrm>
            <a:prstGeom prst="rect">
              <a:avLst/>
            </a:prstGeom>
          </p:spPr>
        </p:pic>
      </p:grpSp>
      <p:pic>
        <p:nvPicPr>
          <p:cNvPr id="13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8D9741B1-D621-0ED5-C447-FAA6D7FAC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755" y="3345427"/>
            <a:ext cx="5405175" cy="325854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3B785B-F293-3402-8FD1-BF5F99C7A24E}"/>
              </a:ext>
            </a:extLst>
          </p:cNvPr>
          <p:cNvGrpSpPr/>
          <p:nvPr/>
        </p:nvGrpSpPr>
        <p:grpSpPr>
          <a:xfrm>
            <a:off x="1490582" y="308626"/>
            <a:ext cx="10035249" cy="1200329"/>
            <a:chOff x="1430825" y="903766"/>
            <a:chExt cx="9140015" cy="900247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4F6240C-EC1C-C5C1-4DF9-0F305C9F24DF}"/>
                </a:ext>
              </a:extLst>
            </p:cNvPr>
            <p:cNvSpPr/>
            <p:nvPr/>
          </p:nvSpPr>
          <p:spPr>
            <a:xfrm>
              <a:off x="1430827" y="994041"/>
              <a:ext cx="9140013" cy="792798"/>
            </a:xfrm>
            <a:custGeom>
              <a:avLst/>
              <a:gdLst>
                <a:gd name="connsiteX0" fmla="*/ 0 w 9140013"/>
                <a:gd name="connsiteY0" fmla="*/ 132135 h 792798"/>
                <a:gd name="connsiteX1" fmla="*/ 160464 w 9140013"/>
                <a:gd name="connsiteY1" fmla="*/ 0 h 792798"/>
                <a:gd name="connsiteX2" fmla="*/ 679233 w 9140013"/>
                <a:gd name="connsiteY2" fmla="*/ 0 h 792798"/>
                <a:gd name="connsiteX3" fmla="*/ 1198003 w 9140013"/>
                <a:gd name="connsiteY3" fmla="*/ 0 h 792798"/>
                <a:gd name="connsiteX4" fmla="*/ 1540391 w 9140013"/>
                <a:gd name="connsiteY4" fmla="*/ 0 h 792798"/>
                <a:gd name="connsiteX5" fmla="*/ 2059161 w 9140013"/>
                <a:gd name="connsiteY5" fmla="*/ 0 h 792798"/>
                <a:gd name="connsiteX6" fmla="*/ 2489740 w 9140013"/>
                <a:gd name="connsiteY6" fmla="*/ 0 h 792798"/>
                <a:gd name="connsiteX7" fmla="*/ 2920318 w 9140013"/>
                <a:gd name="connsiteY7" fmla="*/ 0 h 792798"/>
                <a:gd name="connsiteX8" fmla="*/ 3350897 w 9140013"/>
                <a:gd name="connsiteY8" fmla="*/ 0 h 792798"/>
                <a:gd name="connsiteX9" fmla="*/ 3605094 w 9140013"/>
                <a:gd name="connsiteY9" fmla="*/ 0 h 792798"/>
                <a:gd name="connsiteX10" fmla="*/ 4212055 w 9140013"/>
                <a:gd name="connsiteY10" fmla="*/ 0 h 792798"/>
                <a:gd name="connsiteX11" fmla="*/ 4554443 w 9140013"/>
                <a:gd name="connsiteY11" fmla="*/ 0 h 792798"/>
                <a:gd name="connsiteX12" fmla="*/ 5249594 w 9140013"/>
                <a:gd name="connsiteY12" fmla="*/ 0 h 792798"/>
                <a:gd name="connsiteX13" fmla="*/ 5591982 w 9140013"/>
                <a:gd name="connsiteY13" fmla="*/ 0 h 792798"/>
                <a:gd name="connsiteX14" fmla="*/ 6110752 w 9140013"/>
                <a:gd name="connsiteY14" fmla="*/ 0 h 792798"/>
                <a:gd name="connsiteX15" fmla="*/ 6364949 w 9140013"/>
                <a:gd name="connsiteY15" fmla="*/ 0 h 792798"/>
                <a:gd name="connsiteX16" fmla="*/ 6971910 w 9140013"/>
                <a:gd name="connsiteY16" fmla="*/ 0 h 792798"/>
                <a:gd name="connsiteX17" fmla="*/ 7490679 w 9140013"/>
                <a:gd name="connsiteY17" fmla="*/ 0 h 792798"/>
                <a:gd name="connsiteX18" fmla="*/ 7744876 w 9140013"/>
                <a:gd name="connsiteY18" fmla="*/ 0 h 792798"/>
                <a:gd name="connsiteX19" fmla="*/ 8087265 w 9140013"/>
                <a:gd name="connsiteY19" fmla="*/ 0 h 792798"/>
                <a:gd name="connsiteX20" fmla="*/ 8979548 w 9140013"/>
                <a:gd name="connsiteY20" fmla="*/ 0 h 792798"/>
                <a:gd name="connsiteX21" fmla="*/ 9140013 w 9140013"/>
                <a:gd name="connsiteY21" fmla="*/ 132135 h 792798"/>
                <a:gd name="connsiteX22" fmla="*/ 9140013 w 9140013"/>
                <a:gd name="connsiteY22" fmla="*/ 401684 h 792798"/>
                <a:gd name="connsiteX23" fmla="*/ 9140013 w 9140013"/>
                <a:gd name="connsiteY23" fmla="*/ 660662 h 792798"/>
                <a:gd name="connsiteX24" fmla="*/ 8979548 w 9140013"/>
                <a:gd name="connsiteY24" fmla="*/ 792798 h 792798"/>
                <a:gd name="connsiteX25" fmla="*/ 8460779 w 9140013"/>
                <a:gd name="connsiteY25" fmla="*/ 792798 h 792798"/>
                <a:gd name="connsiteX26" fmla="*/ 7765627 w 9140013"/>
                <a:gd name="connsiteY26" fmla="*/ 792798 h 792798"/>
                <a:gd name="connsiteX27" fmla="*/ 7335049 w 9140013"/>
                <a:gd name="connsiteY27" fmla="*/ 792798 h 792798"/>
                <a:gd name="connsiteX28" fmla="*/ 6816279 w 9140013"/>
                <a:gd name="connsiteY28" fmla="*/ 792798 h 792798"/>
                <a:gd name="connsiteX29" fmla="*/ 6385700 w 9140013"/>
                <a:gd name="connsiteY29" fmla="*/ 792798 h 792798"/>
                <a:gd name="connsiteX30" fmla="*/ 6043312 w 9140013"/>
                <a:gd name="connsiteY30" fmla="*/ 792798 h 792798"/>
                <a:gd name="connsiteX31" fmla="*/ 5789115 w 9140013"/>
                <a:gd name="connsiteY31" fmla="*/ 792798 h 792798"/>
                <a:gd name="connsiteX32" fmla="*/ 5093964 w 9140013"/>
                <a:gd name="connsiteY32" fmla="*/ 792798 h 792798"/>
                <a:gd name="connsiteX33" fmla="*/ 4487002 w 9140013"/>
                <a:gd name="connsiteY33" fmla="*/ 792798 h 792798"/>
                <a:gd name="connsiteX34" fmla="*/ 3880042 w 9140013"/>
                <a:gd name="connsiteY34" fmla="*/ 792798 h 792798"/>
                <a:gd name="connsiteX35" fmla="*/ 3449464 w 9140013"/>
                <a:gd name="connsiteY35" fmla="*/ 792798 h 792798"/>
                <a:gd name="connsiteX36" fmla="*/ 3195267 w 9140013"/>
                <a:gd name="connsiteY36" fmla="*/ 792798 h 792798"/>
                <a:gd name="connsiteX37" fmla="*/ 2500115 w 9140013"/>
                <a:gd name="connsiteY37" fmla="*/ 792798 h 792798"/>
                <a:gd name="connsiteX38" fmla="*/ 2157727 w 9140013"/>
                <a:gd name="connsiteY38" fmla="*/ 792798 h 792798"/>
                <a:gd name="connsiteX39" fmla="*/ 1903530 w 9140013"/>
                <a:gd name="connsiteY39" fmla="*/ 792798 h 792798"/>
                <a:gd name="connsiteX40" fmla="*/ 1208379 w 9140013"/>
                <a:gd name="connsiteY40" fmla="*/ 792798 h 792798"/>
                <a:gd name="connsiteX41" fmla="*/ 160464 w 9140013"/>
                <a:gd name="connsiteY41" fmla="*/ 792798 h 792798"/>
                <a:gd name="connsiteX42" fmla="*/ 0 w 9140013"/>
                <a:gd name="connsiteY42" fmla="*/ 660662 h 792798"/>
                <a:gd name="connsiteX43" fmla="*/ 0 w 9140013"/>
                <a:gd name="connsiteY43" fmla="*/ 396399 h 792798"/>
                <a:gd name="connsiteX44" fmla="*/ 0 w 9140013"/>
                <a:gd name="connsiteY44" fmla="*/ 132135 h 792798"/>
                <a:gd name="connsiteX0" fmla="*/ 0 w 9140013"/>
                <a:gd name="connsiteY0" fmla="*/ 132135 h 792798"/>
                <a:gd name="connsiteX1" fmla="*/ 160464 w 9140013"/>
                <a:gd name="connsiteY1" fmla="*/ 0 h 792798"/>
                <a:gd name="connsiteX2" fmla="*/ 591043 w 9140013"/>
                <a:gd name="connsiteY2" fmla="*/ 0 h 792798"/>
                <a:gd name="connsiteX3" fmla="*/ 933430 w 9140013"/>
                <a:gd name="connsiteY3" fmla="*/ 0 h 792798"/>
                <a:gd name="connsiteX4" fmla="*/ 1275818 w 9140013"/>
                <a:gd name="connsiteY4" fmla="*/ 0 h 792798"/>
                <a:gd name="connsiteX5" fmla="*/ 1794588 w 9140013"/>
                <a:gd name="connsiteY5" fmla="*/ 0 h 792798"/>
                <a:gd name="connsiteX6" fmla="*/ 2489740 w 9140013"/>
                <a:gd name="connsiteY6" fmla="*/ 0 h 792798"/>
                <a:gd name="connsiteX7" fmla="*/ 2920318 w 9140013"/>
                <a:gd name="connsiteY7" fmla="*/ 0 h 792798"/>
                <a:gd name="connsiteX8" fmla="*/ 3439088 w 9140013"/>
                <a:gd name="connsiteY8" fmla="*/ 0 h 792798"/>
                <a:gd name="connsiteX9" fmla="*/ 3693285 w 9140013"/>
                <a:gd name="connsiteY9" fmla="*/ 0 h 792798"/>
                <a:gd name="connsiteX10" fmla="*/ 4212055 w 9140013"/>
                <a:gd name="connsiteY10" fmla="*/ 0 h 792798"/>
                <a:gd name="connsiteX11" fmla="*/ 4730825 w 9140013"/>
                <a:gd name="connsiteY11" fmla="*/ 0 h 792798"/>
                <a:gd name="connsiteX12" fmla="*/ 5249594 w 9140013"/>
                <a:gd name="connsiteY12" fmla="*/ 0 h 792798"/>
                <a:gd name="connsiteX13" fmla="*/ 5856555 w 9140013"/>
                <a:gd name="connsiteY13" fmla="*/ 0 h 792798"/>
                <a:gd name="connsiteX14" fmla="*/ 6198943 w 9140013"/>
                <a:gd name="connsiteY14" fmla="*/ 0 h 792798"/>
                <a:gd name="connsiteX15" fmla="*/ 6805904 w 9140013"/>
                <a:gd name="connsiteY15" fmla="*/ 0 h 792798"/>
                <a:gd name="connsiteX16" fmla="*/ 7148291 w 9140013"/>
                <a:gd name="connsiteY16" fmla="*/ 0 h 792798"/>
                <a:gd name="connsiteX17" fmla="*/ 7755252 w 9140013"/>
                <a:gd name="connsiteY17" fmla="*/ 0 h 792798"/>
                <a:gd name="connsiteX18" fmla="*/ 8009449 w 9140013"/>
                <a:gd name="connsiteY18" fmla="*/ 0 h 792798"/>
                <a:gd name="connsiteX19" fmla="*/ 8263647 w 9140013"/>
                <a:gd name="connsiteY19" fmla="*/ 0 h 792798"/>
                <a:gd name="connsiteX20" fmla="*/ 8979548 w 9140013"/>
                <a:gd name="connsiteY20" fmla="*/ 0 h 792798"/>
                <a:gd name="connsiteX21" fmla="*/ 9140013 w 9140013"/>
                <a:gd name="connsiteY21" fmla="*/ 132135 h 792798"/>
                <a:gd name="connsiteX22" fmla="*/ 9140013 w 9140013"/>
                <a:gd name="connsiteY22" fmla="*/ 401684 h 792798"/>
                <a:gd name="connsiteX23" fmla="*/ 9140013 w 9140013"/>
                <a:gd name="connsiteY23" fmla="*/ 660662 h 792798"/>
                <a:gd name="connsiteX24" fmla="*/ 8979548 w 9140013"/>
                <a:gd name="connsiteY24" fmla="*/ 792798 h 792798"/>
                <a:gd name="connsiteX25" fmla="*/ 8725351 w 9140013"/>
                <a:gd name="connsiteY25" fmla="*/ 792798 h 792798"/>
                <a:gd name="connsiteX26" fmla="*/ 8382963 w 9140013"/>
                <a:gd name="connsiteY26" fmla="*/ 792798 h 792798"/>
                <a:gd name="connsiteX27" fmla="*/ 7952385 w 9140013"/>
                <a:gd name="connsiteY27" fmla="*/ 792798 h 792798"/>
                <a:gd name="connsiteX28" fmla="*/ 7345424 w 9140013"/>
                <a:gd name="connsiteY28" fmla="*/ 792798 h 792798"/>
                <a:gd name="connsiteX29" fmla="*/ 6738463 w 9140013"/>
                <a:gd name="connsiteY29" fmla="*/ 792798 h 792798"/>
                <a:gd name="connsiteX30" fmla="*/ 6219694 w 9140013"/>
                <a:gd name="connsiteY30" fmla="*/ 792798 h 792798"/>
                <a:gd name="connsiteX31" fmla="*/ 5877306 w 9140013"/>
                <a:gd name="connsiteY31" fmla="*/ 792798 h 792798"/>
                <a:gd name="connsiteX32" fmla="*/ 5534918 w 9140013"/>
                <a:gd name="connsiteY32" fmla="*/ 792798 h 792798"/>
                <a:gd name="connsiteX33" fmla="*/ 5104338 w 9140013"/>
                <a:gd name="connsiteY33" fmla="*/ 792798 h 792798"/>
                <a:gd name="connsiteX34" fmla="*/ 4850141 w 9140013"/>
                <a:gd name="connsiteY34" fmla="*/ 792798 h 792798"/>
                <a:gd name="connsiteX35" fmla="*/ 4595945 w 9140013"/>
                <a:gd name="connsiteY35" fmla="*/ 792798 h 792798"/>
                <a:gd name="connsiteX36" fmla="*/ 4165366 w 9140013"/>
                <a:gd name="connsiteY36" fmla="*/ 792798 h 792798"/>
                <a:gd name="connsiteX37" fmla="*/ 3822977 w 9140013"/>
                <a:gd name="connsiteY37" fmla="*/ 792798 h 792798"/>
                <a:gd name="connsiteX38" fmla="*/ 3392399 w 9140013"/>
                <a:gd name="connsiteY38" fmla="*/ 792798 h 792798"/>
                <a:gd name="connsiteX39" fmla="*/ 3138202 w 9140013"/>
                <a:gd name="connsiteY39" fmla="*/ 792798 h 792798"/>
                <a:gd name="connsiteX40" fmla="*/ 2531241 w 9140013"/>
                <a:gd name="connsiteY40" fmla="*/ 792798 h 792798"/>
                <a:gd name="connsiteX41" fmla="*/ 2012472 w 9140013"/>
                <a:gd name="connsiteY41" fmla="*/ 792798 h 792798"/>
                <a:gd name="connsiteX42" fmla="*/ 1405511 w 9140013"/>
                <a:gd name="connsiteY42" fmla="*/ 792798 h 792798"/>
                <a:gd name="connsiteX43" fmla="*/ 1063123 w 9140013"/>
                <a:gd name="connsiteY43" fmla="*/ 792798 h 792798"/>
                <a:gd name="connsiteX44" fmla="*/ 160464 w 9140013"/>
                <a:gd name="connsiteY44" fmla="*/ 792798 h 792798"/>
                <a:gd name="connsiteX45" fmla="*/ 0 w 9140013"/>
                <a:gd name="connsiteY45" fmla="*/ 660662 h 792798"/>
                <a:gd name="connsiteX46" fmla="*/ 0 w 9140013"/>
                <a:gd name="connsiteY46" fmla="*/ 412254 h 792798"/>
                <a:gd name="connsiteX47" fmla="*/ 0 w 9140013"/>
                <a:gd name="connsiteY47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40013" h="792798" fill="none" extrusionOk="0">
                  <a:moveTo>
                    <a:pt x="0" y="132135"/>
                  </a:moveTo>
                  <a:cubicBezTo>
                    <a:pt x="15876" y="101848"/>
                    <a:pt x="56504" y="1024"/>
                    <a:pt x="160464" y="0"/>
                  </a:cubicBezTo>
                  <a:cubicBezTo>
                    <a:pt x="363098" y="8659"/>
                    <a:pt x="524534" y="36430"/>
                    <a:pt x="679233" y="0"/>
                  </a:cubicBezTo>
                  <a:cubicBezTo>
                    <a:pt x="789500" y="-27357"/>
                    <a:pt x="1052592" y="58897"/>
                    <a:pt x="1198003" y="0"/>
                  </a:cubicBezTo>
                  <a:cubicBezTo>
                    <a:pt x="1340575" y="-38424"/>
                    <a:pt x="1456240" y="9538"/>
                    <a:pt x="1540391" y="0"/>
                  </a:cubicBezTo>
                  <a:cubicBezTo>
                    <a:pt x="1651419" y="-54110"/>
                    <a:pt x="1778750" y="13099"/>
                    <a:pt x="2059161" y="0"/>
                  </a:cubicBezTo>
                  <a:cubicBezTo>
                    <a:pt x="2318860" y="17227"/>
                    <a:pt x="2379608" y="48698"/>
                    <a:pt x="2489740" y="0"/>
                  </a:cubicBezTo>
                  <a:cubicBezTo>
                    <a:pt x="2596493" y="-30345"/>
                    <a:pt x="2716949" y="30032"/>
                    <a:pt x="2920318" y="0"/>
                  </a:cubicBezTo>
                  <a:cubicBezTo>
                    <a:pt x="3126562" y="-49338"/>
                    <a:pt x="3193687" y="19124"/>
                    <a:pt x="3350897" y="0"/>
                  </a:cubicBezTo>
                  <a:cubicBezTo>
                    <a:pt x="3513499" y="-22316"/>
                    <a:pt x="3511683" y="13701"/>
                    <a:pt x="3605094" y="0"/>
                  </a:cubicBezTo>
                  <a:cubicBezTo>
                    <a:pt x="3686702" y="-35252"/>
                    <a:pt x="4009733" y="43509"/>
                    <a:pt x="4212055" y="0"/>
                  </a:cubicBezTo>
                  <a:cubicBezTo>
                    <a:pt x="4378062" y="-18199"/>
                    <a:pt x="4397096" y="19503"/>
                    <a:pt x="4554443" y="0"/>
                  </a:cubicBezTo>
                  <a:cubicBezTo>
                    <a:pt x="4709924" y="-7006"/>
                    <a:pt x="5092435" y="-10093"/>
                    <a:pt x="5249594" y="0"/>
                  </a:cubicBezTo>
                  <a:cubicBezTo>
                    <a:pt x="5433002" y="-35874"/>
                    <a:pt x="5512665" y="27974"/>
                    <a:pt x="5591982" y="0"/>
                  </a:cubicBezTo>
                  <a:cubicBezTo>
                    <a:pt x="5700959" y="-30050"/>
                    <a:pt x="5861693" y="-34930"/>
                    <a:pt x="6110752" y="0"/>
                  </a:cubicBezTo>
                  <a:cubicBezTo>
                    <a:pt x="6326090" y="-9776"/>
                    <a:pt x="6292036" y="-1676"/>
                    <a:pt x="6364949" y="0"/>
                  </a:cubicBezTo>
                  <a:cubicBezTo>
                    <a:pt x="6453875" y="-10830"/>
                    <a:pt x="6844997" y="81844"/>
                    <a:pt x="6971910" y="0"/>
                  </a:cubicBezTo>
                  <a:cubicBezTo>
                    <a:pt x="7089565" y="-56273"/>
                    <a:pt x="7263037" y="58"/>
                    <a:pt x="7490679" y="0"/>
                  </a:cubicBezTo>
                  <a:cubicBezTo>
                    <a:pt x="7683033" y="-37824"/>
                    <a:pt x="7672910" y="23429"/>
                    <a:pt x="7744876" y="0"/>
                  </a:cubicBezTo>
                  <a:cubicBezTo>
                    <a:pt x="7826625" y="-10011"/>
                    <a:pt x="7925290" y="12596"/>
                    <a:pt x="8087265" y="0"/>
                  </a:cubicBezTo>
                  <a:cubicBezTo>
                    <a:pt x="8203543" y="35822"/>
                    <a:pt x="8790776" y="6145"/>
                    <a:pt x="8979548" y="0"/>
                  </a:cubicBezTo>
                  <a:cubicBezTo>
                    <a:pt x="9053654" y="-18254"/>
                    <a:pt x="9140419" y="63386"/>
                    <a:pt x="9140013" y="132135"/>
                  </a:cubicBezTo>
                  <a:cubicBezTo>
                    <a:pt x="9161551" y="239150"/>
                    <a:pt x="9109902" y="295078"/>
                    <a:pt x="9140013" y="401684"/>
                  </a:cubicBezTo>
                  <a:cubicBezTo>
                    <a:pt x="9188644" y="482197"/>
                    <a:pt x="9128199" y="599590"/>
                    <a:pt x="9140013" y="660662"/>
                  </a:cubicBezTo>
                  <a:cubicBezTo>
                    <a:pt x="9134267" y="751795"/>
                    <a:pt x="9048705" y="771643"/>
                    <a:pt x="8979548" y="792798"/>
                  </a:cubicBezTo>
                  <a:cubicBezTo>
                    <a:pt x="8805487" y="809469"/>
                    <a:pt x="8682726" y="743748"/>
                    <a:pt x="8460779" y="792798"/>
                  </a:cubicBezTo>
                  <a:cubicBezTo>
                    <a:pt x="8197423" y="841531"/>
                    <a:pt x="8002519" y="768557"/>
                    <a:pt x="7765627" y="792798"/>
                  </a:cubicBezTo>
                  <a:cubicBezTo>
                    <a:pt x="7541302" y="802753"/>
                    <a:pt x="7534558" y="784374"/>
                    <a:pt x="7335049" y="792798"/>
                  </a:cubicBezTo>
                  <a:cubicBezTo>
                    <a:pt x="7137785" y="794708"/>
                    <a:pt x="6991534" y="792305"/>
                    <a:pt x="6816279" y="792798"/>
                  </a:cubicBezTo>
                  <a:cubicBezTo>
                    <a:pt x="6619108" y="844378"/>
                    <a:pt x="6526442" y="765565"/>
                    <a:pt x="6385700" y="792798"/>
                  </a:cubicBezTo>
                  <a:cubicBezTo>
                    <a:pt x="6238896" y="808014"/>
                    <a:pt x="6118650" y="770884"/>
                    <a:pt x="6043312" y="792798"/>
                  </a:cubicBezTo>
                  <a:cubicBezTo>
                    <a:pt x="5969121" y="797706"/>
                    <a:pt x="5883099" y="796637"/>
                    <a:pt x="5789115" y="792798"/>
                  </a:cubicBezTo>
                  <a:cubicBezTo>
                    <a:pt x="5649513" y="738896"/>
                    <a:pt x="5467368" y="733276"/>
                    <a:pt x="5093964" y="792798"/>
                  </a:cubicBezTo>
                  <a:cubicBezTo>
                    <a:pt x="4734205" y="849819"/>
                    <a:pt x="4782177" y="784604"/>
                    <a:pt x="4487002" y="792798"/>
                  </a:cubicBezTo>
                  <a:cubicBezTo>
                    <a:pt x="4196120" y="815807"/>
                    <a:pt x="4163317" y="748186"/>
                    <a:pt x="3880042" y="792798"/>
                  </a:cubicBezTo>
                  <a:cubicBezTo>
                    <a:pt x="3583837" y="852591"/>
                    <a:pt x="3555141" y="749029"/>
                    <a:pt x="3449464" y="792798"/>
                  </a:cubicBezTo>
                  <a:cubicBezTo>
                    <a:pt x="3346862" y="817283"/>
                    <a:pt x="3268971" y="781887"/>
                    <a:pt x="3195267" y="792798"/>
                  </a:cubicBezTo>
                  <a:cubicBezTo>
                    <a:pt x="3156190" y="818673"/>
                    <a:pt x="2729114" y="674748"/>
                    <a:pt x="2500115" y="792798"/>
                  </a:cubicBezTo>
                  <a:cubicBezTo>
                    <a:pt x="2244309" y="861968"/>
                    <a:pt x="2274044" y="768544"/>
                    <a:pt x="2157727" y="792798"/>
                  </a:cubicBezTo>
                  <a:cubicBezTo>
                    <a:pt x="2034295" y="806155"/>
                    <a:pt x="1978265" y="788486"/>
                    <a:pt x="1903530" y="792798"/>
                  </a:cubicBezTo>
                  <a:cubicBezTo>
                    <a:pt x="1814996" y="859787"/>
                    <a:pt x="1511549" y="745362"/>
                    <a:pt x="1208379" y="792798"/>
                  </a:cubicBezTo>
                  <a:cubicBezTo>
                    <a:pt x="934047" y="926736"/>
                    <a:pt x="483353" y="771887"/>
                    <a:pt x="160464" y="792798"/>
                  </a:cubicBezTo>
                  <a:cubicBezTo>
                    <a:pt x="55887" y="788209"/>
                    <a:pt x="-10633" y="731175"/>
                    <a:pt x="0" y="660662"/>
                  </a:cubicBezTo>
                  <a:cubicBezTo>
                    <a:pt x="-54180" y="599158"/>
                    <a:pt x="43979" y="476643"/>
                    <a:pt x="0" y="396399"/>
                  </a:cubicBezTo>
                  <a:cubicBezTo>
                    <a:pt x="-14543" y="314024"/>
                    <a:pt x="23617" y="228675"/>
                    <a:pt x="0" y="132135"/>
                  </a:cubicBezTo>
                  <a:close/>
                </a:path>
                <a:path w="9140013" h="792798" stroke="0" extrusionOk="0">
                  <a:moveTo>
                    <a:pt x="0" y="132135"/>
                  </a:moveTo>
                  <a:cubicBezTo>
                    <a:pt x="-5737" y="78977"/>
                    <a:pt x="67527" y="-204"/>
                    <a:pt x="160464" y="0"/>
                  </a:cubicBezTo>
                  <a:cubicBezTo>
                    <a:pt x="244718" y="5657"/>
                    <a:pt x="367087" y="41784"/>
                    <a:pt x="591043" y="0"/>
                  </a:cubicBezTo>
                  <a:cubicBezTo>
                    <a:pt x="788983" y="-27500"/>
                    <a:pt x="834095" y="29260"/>
                    <a:pt x="933430" y="0"/>
                  </a:cubicBezTo>
                  <a:cubicBezTo>
                    <a:pt x="1034210" y="-24345"/>
                    <a:pt x="1198308" y="14393"/>
                    <a:pt x="1275818" y="0"/>
                  </a:cubicBezTo>
                  <a:cubicBezTo>
                    <a:pt x="1346067" y="42353"/>
                    <a:pt x="1631788" y="72359"/>
                    <a:pt x="1794588" y="0"/>
                  </a:cubicBezTo>
                  <a:cubicBezTo>
                    <a:pt x="1954216" y="-82134"/>
                    <a:pt x="2257757" y="36316"/>
                    <a:pt x="2489740" y="0"/>
                  </a:cubicBezTo>
                  <a:cubicBezTo>
                    <a:pt x="2780931" y="-36913"/>
                    <a:pt x="2816632" y="27811"/>
                    <a:pt x="2920318" y="0"/>
                  </a:cubicBezTo>
                  <a:cubicBezTo>
                    <a:pt x="3005449" y="-41979"/>
                    <a:pt x="3170608" y="23615"/>
                    <a:pt x="3439088" y="0"/>
                  </a:cubicBezTo>
                  <a:cubicBezTo>
                    <a:pt x="3663896" y="-33563"/>
                    <a:pt x="3606321" y="18668"/>
                    <a:pt x="3693285" y="0"/>
                  </a:cubicBezTo>
                  <a:cubicBezTo>
                    <a:pt x="3793096" y="-7562"/>
                    <a:pt x="3984573" y="-31251"/>
                    <a:pt x="4212055" y="0"/>
                  </a:cubicBezTo>
                  <a:cubicBezTo>
                    <a:pt x="4463002" y="-31963"/>
                    <a:pt x="4541328" y="47871"/>
                    <a:pt x="4730825" y="0"/>
                  </a:cubicBezTo>
                  <a:cubicBezTo>
                    <a:pt x="4893265" y="-9181"/>
                    <a:pt x="5070559" y="23046"/>
                    <a:pt x="5249594" y="0"/>
                  </a:cubicBezTo>
                  <a:cubicBezTo>
                    <a:pt x="5478953" y="-22453"/>
                    <a:pt x="5599714" y="46708"/>
                    <a:pt x="5856555" y="0"/>
                  </a:cubicBezTo>
                  <a:cubicBezTo>
                    <a:pt x="6119557" y="-47842"/>
                    <a:pt x="6132802" y="-7900"/>
                    <a:pt x="6198943" y="0"/>
                  </a:cubicBezTo>
                  <a:cubicBezTo>
                    <a:pt x="6289499" y="-34008"/>
                    <a:pt x="6498290" y="71152"/>
                    <a:pt x="6805904" y="0"/>
                  </a:cubicBezTo>
                  <a:cubicBezTo>
                    <a:pt x="7121097" y="-4067"/>
                    <a:pt x="6975825" y="2625"/>
                    <a:pt x="7148291" y="0"/>
                  </a:cubicBezTo>
                  <a:cubicBezTo>
                    <a:pt x="7314499" y="-37234"/>
                    <a:pt x="7454198" y="15642"/>
                    <a:pt x="7755252" y="0"/>
                  </a:cubicBezTo>
                  <a:cubicBezTo>
                    <a:pt x="8011608" y="-14093"/>
                    <a:pt x="7949921" y="-3269"/>
                    <a:pt x="8009449" y="0"/>
                  </a:cubicBezTo>
                  <a:cubicBezTo>
                    <a:pt x="8060724" y="-10017"/>
                    <a:pt x="8190517" y="33113"/>
                    <a:pt x="8263647" y="0"/>
                  </a:cubicBezTo>
                  <a:cubicBezTo>
                    <a:pt x="8352231" y="-50930"/>
                    <a:pt x="8787788" y="64497"/>
                    <a:pt x="8979548" y="0"/>
                  </a:cubicBezTo>
                  <a:cubicBezTo>
                    <a:pt x="9071581" y="16459"/>
                    <a:pt x="9142138" y="45550"/>
                    <a:pt x="9140013" y="132135"/>
                  </a:cubicBezTo>
                  <a:cubicBezTo>
                    <a:pt x="9169777" y="206200"/>
                    <a:pt x="9130451" y="346704"/>
                    <a:pt x="9140013" y="401684"/>
                  </a:cubicBezTo>
                  <a:cubicBezTo>
                    <a:pt x="9149503" y="463767"/>
                    <a:pt x="9130291" y="617755"/>
                    <a:pt x="9140013" y="660662"/>
                  </a:cubicBezTo>
                  <a:cubicBezTo>
                    <a:pt x="9142574" y="720413"/>
                    <a:pt x="9056602" y="778795"/>
                    <a:pt x="8979548" y="792798"/>
                  </a:cubicBezTo>
                  <a:cubicBezTo>
                    <a:pt x="8887932" y="803931"/>
                    <a:pt x="8782828" y="771259"/>
                    <a:pt x="8725351" y="792798"/>
                  </a:cubicBezTo>
                  <a:cubicBezTo>
                    <a:pt x="8635291" y="830728"/>
                    <a:pt x="8527235" y="779990"/>
                    <a:pt x="8382963" y="792798"/>
                  </a:cubicBezTo>
                  <a:cubicBezTo>
                    <a:pt x="8220074" y="796993"/>
                    <a:pt x="8174265" y="752390"/>
                    <a:pt x="7952385" y="792798"/>
                  </a:cubicBezTo>
                  <a:cubicBezTo>
                    <a:pt x="7713119" y="805345"/>
                    <a:pt x="7559521" y="743281"/>
                    <a:pt x="7345424" y="792798"/>
                  </a:cubicBezTo>
                  <a:cubicBezTo>
                    <a:pt x="7173670" y="791970"/>
                    <a:pt x="7045134" y="786548"/>
                    <a:pt x="6738463" y="792798"/>
                  </a:cubicBezTo>
                  <a:cubicBezTo>
                    <a:pt x="6457401" y="814772"/>
                    <a:pt x="6438226" y="776014"/>
                    <a:pt x="6219694" y="792798"/>
                  </a:cubicBezTo>
                  <a:cubicBezTo>
                    <a:pt x="5993045" y="808375"/>
                    <a:pt x="5961000" y="781385"/>
                    <a:pt x="5877306" y="792798"/>
                  </a:cubicBezTo>
                  <a:cubicBezTo>
                    <a:pt x="5802965" y="801179"/>
                    <a:pt x="5627670" y="804567"/>
                    <a:pt x="5534918" y="792798"/>
                  </a:cubicBezTo>
                  <a:cubicBezTo>
                    <a:pt x="5415856" y="788787"/>
                    <a:pt x="5293116" y="789957"/>
                    <a:pt x="5104338" y="792798"/>
                  </a:cubicBezTo>
                  <a:cubicBezTo>
                    <a:pt x="4906853" y="799047"/>
                    <a:pt x="4906789" y="775446"/>
                    <a:pt x="4850141" y="792798"/>
                  </a:cubicBezTo>
                  <a:cubicBezTo>
                    <a:pt x="4775501" y="817724"/>
                    <a:pt x="4693502" y="772827"/>
                    <a:pt x="4595945" y="792798"/>
                  </a:cubicBezTo>
                  <a:cubicBezTo>
                    <a:pt x="4529053" y="826626"/>
                    <a:pt x="4282930" y="794189"/>
                    <a:pt x="4165366" y="792798"/>
                  </a:cubicBezTo>
                  <a:cubicBezTo>
                    <a:pt x="4062358" y="812393"/>
                    <a:pt x="3932172" y="778046"/>
                    <a:pt x="3822977" y="792798"/>
                  </a:cubicBezTo>
                  <a:cubicBezTo>
                    <a:pt x="3708690" y="792961"/>
                    <a:pt x="3544868" y="790367"/>
                    <a:pt x="3392399" y="792798"/>
                  </a:cubicBezTo>
                  <a:cubicBezTo>
                    <a:pt x="3245093" y="797631"/>
                    <a:pt x="3195504" y="756304"/>
                    <a:pt x="3138202" y="792798"/>
                  </a:cubicBezTo>
                  <a:cubicBezTo>
                    <a:pt x="3089862" y="830761"/>
                    <a:pt x="2751283" y="817307"/>
                    <a:pt x="2531241" y="792798"/>
                  </a:cubicBezTo>
                  <a:cubicBezTo>
                    <a:pt x="2305107" y="818963"/>
                    <a:pt x="2263916" y="777748"/>
                    <a:pt x="2012472" y="792798"/>
                  </a:cubicBezTo>
                  <a:cubicBezTo>
                    <a:pt x="1778468" y="792981"/>
                    <a:pt x="1537450" y="702070"/>
                    <a:pt x="1405511" y="792798"/>
                  </a:cubicBezTo>
                  <a:cubicBezTo>
                    <a:pt x="1266841" y="863838"/>
                    <a:pt x="1121491" y="797607"/>
                    <a:pt x="1063123" y="792798"/>
                  </a:cubicBezTo>
                  <a:cubicBezTo>
                    <a:pt x="963682" y="821851"/>
                    <a:pt x="502022" y="788302"/>
                    <a:pt x="160464" y="792798"/>
                  </a:cubicBezTo>
                  <a:cubicBezTo>
                    <a:pt x="47002" y="795012"/>
                    <a:pt x="-20264" y="735490"/>
                    <a:pt x="0" y="660662"/>
                  </a:cubicBezTo>
                  <a:cubicBezTo>
                    <a:pt x="-38970" y="574452"/>
                    <a:pt x="17928" y="481923"/>
                    <a:pt x="0" y="412254"/>
                  </a:cubicBezTo>
                  <a:cubicBezTo>
                    <a:pt x="-39583" y="355795"/>
                    <a:pt x="10436" y="197079"/>
                    <a:pt x="0" y="132135"/>
                  </a:cubicBezTo>
                  <a:close/>
                </a:path>
                <a:path w="9140013" h="792798" fill="none" stroke="0" extrusionOk="0">
                  <a:moveTo>
                    <a:pt x="0" y="132135"/>
                  </a:moveTo>
                  <a:cubicBezTo>
                    <a:pt x="-14765" y="93508"/>
                    <a:pt x="54380" y="-24167"/>
                    <a:pt x="160464" y="0"/>
                  </a:cubicBezTo>
                  <a:cubicBezTo>
                    <a:pt x="354924" y="14747"/>
                    <a:pt x="545490" y="21604"/>
                    <a:pt x="679233" y="0"/>
                  </a:cubicBezTo>
                  <a:cubicBezTo>
                    <a:pt x="809500" y="-29199"/>
                    <a:pt x="1060218" y="69412"/>
                    <a:pt x="1198003" y="0"/>
                  </a:cubicBezTo>
                  <a:cubicBezTo>
                    <a:pt x="1308848" y="-41171"/>
                    <a:pt x="1483027" y="18537"/>
                    <a:pt x="1540391" y="0"/>
                  </a:cubicBezTo>
                  <a:cubicBezTo>
                    <a:pt x="1572094" y="-19642"/>
                    <a:pt x="1800184" y="27240"/>
                    <a:pt x="2059161" y="0"/>
                  </a:cubicBezTo>
                  <a:cubicBezTo>
                    <a:pt x="2298400" y="-11668"/>
                    <a:pt x="2390959" y="30105"/>
                    <a:pt x="2489740" y="0"/>
                  </a:cubicBezTo>
                  <a:cubicBezTo>
                    <a:pt x="2570105" y="-13964"/>
                    <a:pt x="2719140" y="55535"/>
                    <a:pt x="2920318" y="0"/>
                  </a:cubicBezTo>
                  <a:cubicBezTo>
                    <a:pt x="3124418" y="-36918"/>
                    <a:pt x="3194079" y="46680"/>
                    <a:pt x="3350897" y="0"/>
                  </a:cubicBezTo>
                  <a:cubicBezTo>
                    <a:pt x="3509527" y="-27762"/>
                    <a:pt x="3506873" y="25423"/>
                    <a:pt x="3605094" y="0"/>
                  </a:cubicBezTo>
                  <a:cubicBezTo>
                    <a:pt x="3719163" y="-2644"/>
                    <a:pt x="4035463" y="44037"/>
                    <a:pt x="4212055" y="0"/>
                  </a:cubicBezTo>
                  <a:cubicBezTo>
                    <a:pt x="4373490" y="-7315"/>
                    <a:pt x="4397057" y="21939"/>
                    <a:pt x="4554443" y="0"/>
                  </a:cubicBezTo>
                  <a:cubicBezTo>
                    <a:pt x="4725392" y="8936"/>
                    <a:pt x="5097101" y="64420"/>
                    <a:pt x="5249594" y="0"/>
                  </a:cubicBezTo>
                  <a:cubicBezTo>
                    <a:pt x="5425110" y="478"/>
                    <a:pt x="5527532" y="41085"/>
                    <a:pt x="5591982" y="0"/>
                  </a:cubicBezTo>
                  <a:cubicBezTo>
                    <a:pt x="5712226" y="-30946"/>
                    <a:pt x="5906015" y="68080"/>
                    <a:pt x="6110752" y="0"/>
                  </a:cubicBezTo>
                  <a:cubicBezTo>
                    <a:pt x="6347024" y="-10269"/>
                    <a:pt x="6290376" y="6489"/>
                    <a:pt x="6364949" y="0"/>
                  </a:cubicBezTo>
                  <a:cubicBezTo>
                    <a:pt x="6412081" y="-22882"/>
                    <a:pt x="6820939" y="66478"/>
                    <a:pt x="6971910" y="0"/>
                  </a:cubicBezTo>
                  <a:cubicBezTo>
                    <a:pt x="7085263" y="-32949"/>
                    <a:pt x="7278198" y="75358"/>
                    <a:pt x="7490679" y="0"/>
                  </a:cubicBezTo>
                  <a:cubicBezTo>
                    <a:pt x="7681996" y="-33275"/>
                    <a:pt x="7672192" y="4413"/>
                    <a:pt x="7744876" y="0"/>
                  </a:cubicBezTo>
                  <a:cubicBezTo>
                    <a:pt x="7829044" y="-25931"/>
                    <a:pt x="7945372" y="15984"/>
                    <a:pt x="8087265" y="0"/>
                  </a:cubicBezTo>
                  <a:cubicBezTo>
                    <a:pt x="8239791" y="-619"/>
                    <a:pt x="8762516" y="49631"/>
                    <a:pt x="8979548" y="0"/>
                  </a:cubicBezTo>
                  <a:cubicBezTo>
                    <a:pt x="9057590" y="-9468"/>
                    <a:pt x="9145826" y="60195"/>
                    <a:pt x="9140013" y="132135"/>
                  </a:cubicBezTo>
                  <a:cubicBezTo>
                    <a:pt x="9166745" y="232786"/>
                    <a:pt x="9124049" y="316157"/>
                    <a:pt x="9140013" y="401684"/>
                  </a:cubicBezTo>
                  <a:cubicBezTo>
                    <a:pt x="9177816" y="489236"/>
                    <a:pt x="9117640" y="566903"/>
                    <a:pt x="9140013" y="660662"/>
                  </a:cubicBezTo>
                  <a:cubicBezTo>
                    <a:pt x="9129496" y="738524"/>
                    <a:pt x="9056306" y="778669"/>
                    <a:pt x="8979548" y="792798"/>
                  </a:cubicBezTo>
                  <a:cubicBezTo>
                    <a:pt x="8822527" y="772990"/>
                    <a:pt x="8674674" y="760187"/>
                    <a:pt x="8460779" y="792798"/>
                  </a:cubicBezTo>
                  <a:cubicBezTo>
                    <a:pt x="8203032" y="829350"/>
                    <a:pt x="8002862" y="784508"/>
                    <a:pt x="7765627" y="792798"/>
                  </a:cubicBezTo>
                  <a:cubicBezTo>
                    <a:pt x="7542715" y="803180"/>
                    <a:pt x="7533431" y="785153"/>
                    <a:pt x="7335049" y="792798"/>
                  </a:cubicBezTo>
                  <a:cubicBezTo>
                    <a:pt x="7146892" y="812896"/>
                    <a:pt x="6999898" y="761973"/>
                    <a:pt x="6816279" y="792798"/>
                  </a:cubicBezTo>
                  <a:cubicBezTo>
                    <a:pt x="6683358" y="829956"/>
                    <a:pt x="6556102" y="781433"/>
                    <a:pt x="6385700" y="792798"/>
                  </a:cubicBezTo>
                  <a:cubicBezTo>
                    <a:pt x="6229334" y="822946"/>
                    <a:pt x="6131321" y="763895"/>
                    <a:pt x="6043312" y="792798"/>
                  </a:cubicBezTo>
                  <a:cubicBezTo>
                    <a:pt x="5964201" y="818499"/>
                    <a:pt x="5885004" y="766348"/>
                    <a:pt x="5789115" y="792798"/>
                  </a:cubicBezTo>
                  <a:cubicBezTo>
                    <a:pt x="5679606" y="812398"/>
                    <a:pt x="5447639" y="818067"/>
                    <a:pt x="5093964" y="792798"/>
                  </a:cubicBezTo>
                  <a:cubicBezTo>
                    <a:pt x="4755236" y="829036"/>
                    <a:pt x="4785902" y="785784"/>
                    <a:pt x="4487002" y="792798"/>
                  </a:cubicBezTo>
                  <a:cubicBezTo>
                    <a:pt x="4180850" y="806179"/>
                    <a:pt x="4165359" y="751106"/>
                    <a:pt x="3880042" y="792798"/>
                  </a:cubicBezTo>
                  <a:cubicBezTo>
                    <a:pt x="3587798" y="827528"/>
                    <a:pt x="3565883" y="736509"/>
                    <a:pt x="3449464" y="792798"/>
                  </a:cubicBezTo>
                  <a:cubicBezTo>
                    <a:pt x="3342068" y="817939"/>
                    <a:pt x="3287258" y="789908"/>
                    <a:pt x="3195267" y="792798"/>
                  </a:cubicBezTo>
                  <a:cubicBezTo>
                    <a:pt x="3055472" y="765817"/>
                    <a:pt x="2702313" y="744646"/>
                    <a:pt x="2500115" y="792798"/>
                  </a:cubicBezTo>
                  <a:cubicBezTo>
                    <a:pt x="2248256" y="833405"/>
                    <a:pt x="2276560" y="757746"/>
                    <a:pt x="2157727" y="792798"/>
                  </a:cubicBezTo>
                  <a:cubicBezTo>
                    <a:pt x="2035682" y="818105"/>
                    <a:pt x="1976634" y="789778"/>
                    <a:pt x="1903530" y="792798"/>
                  </a:cubicBezTo>
                  <a:cubicBezTo>
                    <a:pt x="1856846" y="847029"/>
                    <a:pt x="1501862" y="716641"/>
                    <a:pt x="1208379" y="792798"/>
                  </a:cubicBezTo>
                  <a:cubicBezTo>
                    <a:pt x="892573" y="777915"/>
                    <a:pt x="501815" y="728664"/>
                    <a:pt x="160464" y="792798"/>
                  </a:cubicBezTo>
                  <a:cubicBezTo>
                    <a:pt x="56926" y="803808"/>
                    <a:pt x="-10835" y="718908"/>
                    <a:pt x="0" y="660662"/>
                  </a:cubicBezTo>
                  <a:cubicBezTo>
                    <a:pt x="-39650" y="574884"/>
                    <a:pt x="27896" y="507708"/>
                    <a:pt x="0" y="396399"/>
                  </a:cubicBezTo>
                  <a:cubicBezTo>
                    <a:pt x="-38918" y="324633"/>
                    <a:pt x="39124" y="196472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10035247"/>
                        <a:gd name="connsiteY0" fmla="*/ 176181 h 1057064"/>
                        <a:gd name="connsiteX1" fmla="*/ 176181 w 10035247"/>
                        <a:gd name="connsiteY1" fmla="*/ 0 h 1057064"/>
                        <a:gd name="connsiteX2" fmla="*/ 745762 w 10035247"/>
                        <a:gd name="connsiteY2" fmla="*/ 0 h 1057064"/>
                        <a:gd name="connsiteX3" fmla="*/ 1315344 w 10035247"/>
                        <a:gd name="connsiteY3" fmla="*/ 0 h 1057064"/>
                        <a:gd name="connsiteX4" fmla="*/ 1691268 w 10035247"/>
                        <a:gd name="connsiteY4" fmla="*/ 0 h 1057064"/>
                        <a:gd name="connsiteX5" fmla="*/ 2260849 w 10035247"/>
                        <a:gd name="connsiteY5" fmla="*/ 0 h 1057064"/>
                        <a:gd name="connsiteX6" fmla="*/ 2733602 w 10035247"/>
                        <a:gd name="connsiteY6" fmla="*/ 0 h 1057064"/>
                        <a:gd name="connsiteX7" fmla="*/ 3206354 w 10035247"/>
                        <a:gd name="connsiteY7" fmla="*/ 0 h 1057064"/>
                        <a:gd name="connsiteX8" fmla="*/ 3679107 w 10035247"/>
                        <a:gd name="connsiteY8" fmla="*/ 0 h 1057064"/>
                        <a:gd name="connsiteX9" fmla="*/ 3958202 w 10035247"/>
                        <a:gd name="connsiteY9" fmla="*/ 0 h 1057064"/>
                        <a:gd name="connsiteX10" fmla="*/ 4624612 w 10035247"/>
                        <a:gd name="connsiteY10" fmla="*/ 0 h 1057064"/>
                        <a:gd name="connsiteX11" fmla="*/ 5000536 w 10035247"/>
                        <a:gd name="connsiteY11" fmla="*/ 0 h 1057064"/>
                        <a:gd name="connsiteX12" fmla="*/ 5763775 w 10035247"/>
                        <a:gd name="connsiteY12" fmla="*/ 0 h 1057064"/>
                        <a:gd name="connsiteX13" fmla="*/ 6139699 w 10035247"/>
                        <a:gd name="connsiteY13" fmla="*/ 0 h 1057064"/>
                        <a:gd name="connsiteX14" fmla="*/ 6709280 w 10035247"/>
                        <a:gd name="connsiteY14" fmla="*/ 0 h 1057064"/>
                        <a:gd name="connsiteX15" fmla="*/ 6988375 w 10035247"/>
                        <a:gd name="connsiteY15" fmla="*/ 0 h 1057064"/>
                        <a:gd name="connsiteX16" fmla="*/ 7654786 w 10035247"/>
                        <a:gd name="connsiteY16" fmla="*/ 0 h 1057064"/>
                        <a:gd name="connsiteX17" fmla="*/ 8224367 w 10035247"/>
                        <a:gd name="connsiteY17" fmla="*/ 0 h 1057064"/>
                        <a:gd name="connsiteX18" fmla="*/ 8503462 w 10035247"/>
                        <a:gd name="connsiteY18" fmla="*/ 0 h 1057064"/>
                        <a:gd name="connsiteX19" fmla="*/ 8879386 w 10035247"/>
                        <a:gd name="connsiteY19" fmla="*/ 0 h 1057064"/>
                        <a:gd name="connsiteX20" fmla="*/ 9859066 w 10035247"/>
                        <a:gd name="connsiteY20" fmla="*/ 0 h 1057064"/>
                        <a:gd name="connsiteX21" fmla="*/ 10035247 w 10035247"/>
                        <a:gd name="connsiteY21" fmla="*/ 176181 h 1057064"/>
                        <a:gd name="connsiteX22" fmla="*/ 10035247 w 10035247"/>
                        <a:gd name="connsiteY22" fmla="*/ 535579 h 1057064"/>
                        <a:gd name="connsiteX23" fmla="*/ 10035247 w 10035247"/>
                        <a:gd name="connsiteY23" fmla="*/ 880883 h 1057064"/>
                        <a:gd name="connsiteX24" fmla="*/ 9859066 w 10035247"/>
                        <a:gd name="connsiteY24" fmla="*/ 1057064 h 1057064"/>
                        <a:gd name="connsiteX25" fmla="*/ 9289485 w 10035247"/>
                        <a:gd name="connsiteY25" fmla="*/ 1057064 h 1057064"/>
                        <a:gd name="connsiteX26" fmla="*/ 8526245 w 10035247"/>
                        <a:gd name="connsiteY26" fmla="*/ 1057064 h 1057064"/>
                        <a:gd name="connsiteX27" fmla="*/ 8053493 w 10035247"/>
                        <a:gd name="connsiteY27" fmla="*/ 1057064 h 1057064"/>
                        <a:gd name="connsiteX28" fmla="*/ 7483911 w 10035247"/>
                        <a:gd name="connsiteY28" fmla="*/ 1057064 h 1057064"/>
                        <a:gd name="connsiteX29" fmla="*/ 7011159 w 10035247"/>
                        <a:gd name="connsiteY29" fmla="*/ 1057064 h 1057064"/>
                        <a:gd name="connsiteX30" fmla="*/ 6635235 w 10035247"/>
                        <a:gd name="connsiteY30" fmla="*/ 1057064 h 1057064"/>
                        <a:gd name="connsiteX31" fmla="*/ 6356140 w 10035247"/>
                        <a:gd name="connsiteY31" fmla="*/ 1057064 h 1057064"/>
                        <a:gd name="connsiteX32" fmla="*/ 5592901 w 10035247"/>
                        <a:gd name="connsiteY32" fmla="*/ 1057064 h 1057064"/>
                        <a:gd name="connsiteX33" fmla="*/ 4926490 w 10035247"/>
                        <a:gd name="connsiteY33" fmla="*/ 1057064 h 1057064"/>
                        <a:gd name="connsiteX34" fmla="*/ 4260080 w 10035247"/>
                        <a:gd name="connsiteY34" fmla="*/ 1057064 h 1057064"/>
                        <a:gd name="connsiteX35" fmla="*/ 3787328 w 10035247"/>
                        <a:gd name="connsiteY35" fmla="*/ 1057064 h 1057064"/>
                        <a:gd name="connsiteX36" fmla="*/ 3508233 w 10035247"/>
                        <a:gd name="connsiteY36" fmla="*/ 1057064 h 1057064"/>
                        <a:gd name="connsiteX37" fmla="*/ 2744993 w 10035247"/>
                        <a:gd name="connsiteY37" fmla="*/ 1057064 h 1057064"/>
                        <a:gd name="connsiteX38" fmla="*/ 2369070 w 10035247"/>
                        <a:gd name="connsiteY38" fmla="*/ 1057064 h 1057064"/>
                        <a:gd name="connsiteX39" fmla="*/ 2089975 w 10035247"/>
                        <a:gd name="connsiteY39" fmla="*/ 1057064 h 1057064"/>
                        <a:gd name="connsiteX40" fmla="*/ 1326736 w 10035247"/>
                        <a:gd name="connsiteY40" fmla="*/ 1057064 h 1057064"/>
                        <a:gd name="connsiteX41" fmla="*/ 176181 w 10035247"/>
                        <a:gd name="connsiteY41" fmla="*/ 1057064 h 1057064"/>
                        <a:gd name="connsiteX42" fmla="*/ 0 w 10035247"/>
                        <a:gd name="connsiteY42" fmla="*/ 880883 h 1057064"/>
                        <a:gd name="connsiteX43" fmla="*/ 0 w 10035247"/>
                        <a:gd name="connsiteY43" fmla="*/ 528532 h 1057064"/>
                        <a:gd name="connsiteX44" fmla="*/ 0 w 10035247"/>
                        <a:gd name="connsiteY44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035247" h="1057064" fill="none" extrusionOk="0">
                          <a:moveTo>
                            <a:pt x="0" y="176181"/>
                          </a:moveTo>
                          <a:cubicBezTo>
                            <a:pt x="-5955" y="104358"/>
                            <a:pt x="58956" y="-14813"/>
                            <a:pt x="176181" y="0"/>
                          </a:cubicBezTo>
                          <a:cubicBezTo>
                            <a:pt x="409593" y="-18810"/>
                            <a:pt x="607769" y="41905"/>
                            <a:pt x="745762" y="0"/>
                          </a:cubicBezTo>
                          <a:cubicBezTo>
                            <a:pt x="883755" y="-41905"/>
                            <a:pt x="1178286" y="54586"/>
                            <a:pt x="1315344" y="0"/>
                          </a:cubicBezTo>
                          <a:cubicBezTo>
                            <a:pt x="1452402" y="-54586"/>
                            <a:pt x="1600828" y="24902"/>
                            <a:pt x="1691268" y="0"/>
                          </a:cubicBezTo>
                          <a:cubicBezTo>
                            <a:pt x="1781708" y="-24902"/>
                            <a:pt x="1994204" y="5550"/>
                            <a:pt x="2260849" y="0"/>
                          </a:cubicBezTo>
                          <a:cubicBezTo>
                            <a:pt x="2527494" y="-5550"/>
                            <a:pt x="2620691" y="41206"/>
                            <a:pt x="2733602" y="0"/>
                          </a:cubicBezTo>
                          <a:cubicBezTo>
                            <a:pt x="2846513" y="-41206"/>
                            <a:pt x="2978468" y="45206"/>
                            <a:pt x="3206354" y="0"/>
                          </a:cubicBezTo>
                          <a:cubicBezTo>
                            <a:pt x="3434240" y="-45206"/>
                            <a:pt x="3502330" y="32401"/>
                            <a:pt x="3679107" y="0"/>
                          </a:cubicBezTo>
                          <a:cubicBezTo>
                            <a:pt x="3855884" y="-32401"/>
                            <a:pt x="3856541" y="24868"/>
                            <a:pt x="3958202" y="0"/>
                          </a:cubicBezTo>
                          <a:cubicBezTo>
                            <a:pt x="4059863" y="-24868"/>
                            <a:pt x="4438214" y="17270"/>
                            <a:pt x="4624612" y="0"/>
                          </a:cubicBezTo>
                          <a:cubicBezTo>
                            <a:pt x="4811010" y="-17270"/>
                            <a:pt x="4824662" y="25008"/>
                            <a:pt x="5000536" y="0"/>
                          </a:cubicBezTo>
                          <a:cubicBezTo>
                            <a:pt x="5176410" y="-25008"/>
                            <a:pt x="5580515" y="31072"/>
                            <a:pt x="5763775" y="0"/>
                          </a:cubicBezTo>
                          <a:cubicBezTo>
                            <a:pt x="5947035" y="-31072"/>
                            <a:pt x="6050046" y="42260"/>
                            <a:pt x="6139699" y="0"/>
                          </a:cubicBezTo>
                          <a:cubicBezTo>
                            <a:pt x="6229352" y="-42260"/>
                            <a:pt x="6460791" y="10485"/>
                            <a:pt x="6709280" y="0"/>
                          </a:cubicBezTo>
                          <a:cubicBezTo>
                            <a:pt x="6957769" y="-10485"/>
                            <a:pt x="6903446" y="12603"/>
                            <a:pt x="6988375" y="0"/>
                          </a:cubicBezTo>
                          <a:cubicBezTo>
                            <a:pt x="7073305" y="-12603"/>
                            <a:pt x="7518570" y="65061"/>
                            <a:pt x="7654786" y="0"/>
                          </a:cubicBezTo>
                          <a:cubicBezTo>
                            <a:pt x="7791002" y="-65061"/>
                            <a:pt x="8011224" y="43973"/>
                            <a:pt x="8224367" y="0"/>
                          </a:cubicBezTo>
                          <a:cubicBezTo>
                            <a:pt x="8437510" y="-43973"/>
                            <a:pt x="8425237" y="19347"/>
                            <a:pt x="8503462" y="0"/>
                          </a:cubicBezTo>
                          <a:cubicBezTo>
                            <a:pt x="8581687" y="-19347"/>
                            <a:pt x="8703697" y="14364"/>
                            <a:pt x="8879386" y="0"/>
                          </a:cubicBezTo>
                          <a:cubicBezTo>
                            <a:pt x="9055075" y="-14364"/>
                            <a:pt x="9611645" y="75788"/>
                            <a:pt x="9859066" y="0"/>
                          </a:cubicBezTo>
                          <a:cubicBezTo>
                            <a:pt x="9941149" y="-21226"/>
                            <a:pt x="10046545" y="81854"/>
                            <a:pt x="10035247" y="176181"/>
                          </a:cubicBezTo>
                          <a:cubicBezTo>
                            <a:pt x="10053694" y="335673"/>
                            <a:pt x="9994478" y="414042"/>
                            <a:pt x="10035247" y="535579"/>
                          </a:cubicBezTo>
                          <a:cubicBezTo>
                            <a:pt x="10076016" y="657116"/>
                            <a:pt x="10018595" y="777478"/>
                            <a:pt x="10035247" y="880883"/>
                          </a:cubicBezTo>
                          <a:cubicBezTo>
                            <a:pt x="10038708" y="978393"/>
                            <a:pt x="9944580" y="1034878"/>
                            <a:pt x="9859066" y="1057064"/>
                          </a:cubicBezTo>
                          <a:cubicBezTo>
                            <a:pt x="9704855" y="1076098"/>
                            <a:pt x="9536892" y="1015119"/>
                            <a:pt x="9289485" y="1057064"/>
                          </a:cubicBezTo>
                          <a:cubicBezTo>
                            <a:pt x="9042078" y="1099009"/>
                            <a:pt x="8770816" y="1044803"/>
                            <a:pt x="8526245" y="1057064"/>
                          </a:cubicBezTo>
                          <a:cubicBezTo>
                            <a:pt x="8281674" y="1069325"/>
                            <a:pt x="8274608" y="1050876"/>
                            <a:pt x="8053493" y="1057064"/>
                          </a:cubicBezTo>
                          <a:cubicBezTo>
                            <a:pt x="7832378" y="1063252"/>
                            <a:pt x="7667098" y="1005572"/>
                            <a:pt x="7483911" y="1057064"/>
                          </a:cubicBezTo>
                          <a:cubicBezTo>
                            <a:pt x="7300724" y="1108556"/>
                            <a:pt x="7171723" y="1020453"/>
                            <a:pt x="7011159" y="1057064"/>
                          </a:cubicBezTo>
                          <a:cubicBezTo>
                            <a:pt x="6850595" y="1093675"/>
                            <a:pt x="6714365" y="1024516"/>
                            <a:pt x="6635235" y="1057064"/>
                          </a:cubicBezTo>
                          <a:cubicBezTo>
                            <a:pt x="6556105" y="1089612"/>
                            <a:pt x="6462544" y="1050299"/>
                            <a:pt x="6356140" y="1057064"/>
                          </a:cubicBezTo>
                          <a:cubicBezTo>
                            <a:pt x="6249737" y="1063829"/>
                            <a:pt x="5970992" y="991720"/>
                            <a:pt x="5592901" y="1057064"/>
                          </a:cubicBezTo>
                          <a:cubicBezTo>
                            <a:pt x="5214810" y="1122408"/>
                            <a:pt x="5252560" y="1044829"/>
                            <a:pt x="4926490" y="1057064"/>
                          </a:cubicBezTo>
                          <a:cubicBezTo>
                            <a:pt x="4600420" y="1069299"/>
                            <a:pt x="4568117" y="994953"/>
                            <a:pt x="4260080" y="1057064"/>
                          </a:cubicBezTo>
                          <a:cubicBezTo>
                            <a:pt x="3952043" y="1119175"/>
                            <a:pt x="3914596" y="1007878"/>
                            <a:pt x="3787328" y="1057064"/>
                          </a:cubicBezTo>
                          <a:cubicBezTo>
                            <a:pt x="3660060" y="1106250"/>
                            <a:pt x="3605286" y="1051591"/>
                            <a:pt x="3508233" y="1057064"/>
                          </a:cubicBezTo>
                          <a:cubicBezTo>
                            <a:pt x="3411180" y="1062537"/>
                            <a:pt x="3027801" y="978072"/>
                            <a:pt x="2744993" y="1057064"/>
                          </a:cubicBezTo>
                          <a:cubicBezTo>
                            <a:pt x="2462185" y="1136056"/>
                            <a:pt x="2503111" y="1037780"/>
                            <a:pt x="2369070" y="1057064"/>
                          </a:cubicBezTo>
                          <a:cubicBezTo>
                            <a:pt x="2235029" y="1076348"/>
                            <a:pt x="2171263" y="1038329"/>
                            <a:pt x="2089975" y="1057064"/>
                          </a:cubicBezTo>
                          <a:cubicBezTo>
                            <a:pt x="2008688" y="1075799"/>
                            <a:pt x="1615610" y="967562"/>
                            <a:pt x="1326736" y="1057064"/>
                          </a:cubicBezTo>
                          <a:cubicBezTo>
                            <a:pt x="1037862" y="1146566"/>
                            <a:pt x="546599" y="1015927"/>
                            <a:pt x="176181" y="1057064"/>
                          </a:cubicBezTo>
                          <a:cubicBezTo>
                            <a:pt x="60113" y="1056734"/>
                            <a:pt x="-7525" y="973830"/>
                            <a:pt x="0" y="880883"/>
                          </a:cubicBezTo>
                          <a:cubicBezTo>
                            <a:pt x="-36594" y="780772"/>
                            <a:pt x="40887" y="643855"/>
                            <a:pt x="0" y="528532"/>
                          </a:cubicBezTo>
                          <a:cubicBezTo>
                            <a:pt x="-40887" y="413209"/>
                            <a:pt x="24269" y="278561"/>
                            <a:pt x="0" y="176181"/>
                          </a:cubicBezTo>
                          <a:close/>
                        </a:path>
                        <a:path w="10035247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292570" y="-30872"/>
                            <a:pt x="415799" y="29472"/>
                            <a:pt x="648934" y="0"/>
                          </a:cubicBezTo>
                          <a:cubicBezTo>
                            <a:pt x="882069" y="-29472"/>
                            <a:pt x="916539" y="32160"/>
                            <a:pt x="1024857" y="0"/>
                          </a:cubicBezTo>
                          <a:cubicBezTo>
                            <a:pt x="1133175" y="-32160"/>
                            <a:pt x="1323422" y="24652"/>
                            <a:pt x="1400781" y="0"/>
                          </a:cubicBezTo>
                          <a:cubicBezTo>
                            <a:pt x="1478140" y="-24652"/>
                            <a:pt x="1741999" y="60762"/>
                            <a:pt x="1970363" y="0"/>
                          </a:cubicBezTo>
                          <a:cubicBezTo>
                            <a:pt x="2198727" y="-60762"/>
                            <a:pt x="2412043" y="45134"/>
                            <a:pt x="2733602" y="0"/>
                          </a:cubicBezTo>
                          <a:cubicBezTo>
                            <a:pt x="3055161" y="-45134"/>
                            <a:pt x="3096278" y="30904"/>
                            <a:pt x="3206354" y="0"/>
                          </a:cubicBezTo>
                          <a:cubicBezTo>
                            <a:pt x="3316430" y="-30904"/>
                            <a:pt x="3517301" y="56672"/>
                            <a:pt x="3775936" y="0"/>
                          </a:cubicBezTo>
                          <a:cubicBezTo>
                            <a:pt x="4034571" y="-56672"/>
                            <a:pt x="3979826" y="21999"/>
                            <a:pt x="4055031" y="0"/>
                          </a:cubicBezTo>
                          <a:cubicBezTo>
                            <a:pt x="4130237" y="-21999"/>
                            <a:pt x="4363139" y="3762"/>
                            <a:pt x="4624612" y="0"/>
                          </a:cubicBezTo>
                          <a:cubicBezTo>
                            <a:pt x="4886085" y="-3762"/>
                            <a:pt x="5012850" y="56157"/>
                            <a:pt x="5194194" y="0"/>
                          </a:cubicBezTo>
                          <a:cubicBezTo>
                            <a:pt x="5375538" y="-56157"/>
                            <a:pt x="5530934" y="8831"/>
                            <a:pt x="5763775" y="0"/>
                          </a:cubicBezTo>
                          <a:cubicBezTo>
                            <a:pt x="5996616" y="-8831"/>
                            <a:pt x="6155857" y="55910"/>
                            <a:pt x="6430186" y="0"/>
                          </a:cubicBezTo>
                          <a:cubicBezTo>
                            <a:pt x="6704515" y="-55910"/>
                            <a:pt x="6729183" y="7203"/>
                            <a:pt x="6806109" y="0"/>
                          </a:cubicBezTo>
                          <a:cubicBezTo>
                            <a:pt x="6883035" y="-7203"/>
                            <a:pt x="7148976" y="21855"/>
                            <a:pt x="7472520" y="0"/>
                          </a:cubicBezTo>
                          <a:cubicBezTo>
                            <a:pt x="7796064" y="-21855"/>
                            <a:pt x="7661965" y="31791"/>
                            <a:pt x="7848443" y="0"/>
                          </a:cubicBezTo>
                          <a:cubicBezTo>
                            <a:pt x="8034921" y="-31791"/>
                            <a:pt x="8233494" y="4499"/>
                            <a:pt x="8514854" y="0"/>
                          </a:cubicBezTo>
                          <a:cubicBezTo>
                            <a:pt x="8796214" y="-4499"/>
                            <a:pt x="8737558" y="1166"/>
                            <a:pt x="8793949" y="0"/>
                          </a:cubicBezTo>
                          <a:cubicBezTo>
                            <a:pt x="8850340" y="-1166"/>
                            <a:pt x="8985922" y="26815"/>
                            <a:pt x="9073044" y="0"/>
                          </a:cubicBezTo>
                          <a:cubicBezTo>
                            <a:pt x="9160166" y="-26815"/>
                            <a:pt x="9662608" y="34230"/>
                            <a:pt x="9859066" y="0"/>
                          </a:cubicBezTo>
                          <a:cubicBezTo>
                            <a:pt x="9960994" y="-3179"/>
                            <a:pt x="10029131" y="65113"/>
                            <a:pt x="10035247" y="176181"/>
                          </a:cubicBezTo>
                          <a:cubicBezTo>
                            <a:pt x="10066592" y="250444"/>
                            <a:pt x="10028965" y="450109"/>
                            <a:pt x="10035247" y="535579"/>
                          </a:cubicBezTo>
                          <a:cubicBezTo>
                            <a:pt x="10041529" y="621049"/>
                            <a:pt x="10029831" y="805884"/>
                            <a:pt x="10035247" y="880883"/>
                          </a:cubicBezTo>
                          <a:cubicBezTo>
                            <a:pt x="10050810" y="954387"/>
                            <a:pt x="9963017" y="1057738"/>
                            <a:pt x="9859066" y="1057064"/>
                          </a:cubicBezTo>
                          <a:cubicBezTo>
                            <a:pt x="9757076" y="1064359"/>
                            <a:pt x="9645513" y="1033704"/>
                            <a:pt x="9579971" y="1057064"/>
                          </a:cubicBezTo>
                          <a:cubicBezTo>
                            <a:pt x="9514430" y="1080424"/>
                            <a:pt x="9377758" y="1043981"/>
                            <a:pt x="9204047" y="1057064"/>
                          </a:cubicBezTo>
                          <a:cubicBezTo>
                            <a:pt x="9030336" y="1070147"/>
                            <a:pt x="8966933" y="1013001"/>
                            <a:pt x="8731295" y="1057064"/>
                          </a:cubicBezTo>
                          <a:cubicBezTo>
                            <a:pt x="8495657" y="1101127"/>
                            <a:pt x="8290239" y="1050943"/>
                            <a:pt x="8064884" y="1057064"/>
                          </a:cubicBezTo>
                          <a:cubicBezTo>
                            <a:pt x="7839529" y="1063185"/>
                            <a:pt x="7713085" y="1030339"/>
                            <a:pt x="7398474" y="1057064"/>
                          </a:cubicBezTo>
                          <a:cubicBezTo>
                            <a:pt x="7083863" y="1083789"/>
                            <a:pt x="7074509" y="1023905"/>
                            <a:pt x="6828893" y="1057064"/>
                          </a:cubicBezTo>
                          <a:cubicBezTo>
                            <a:pt x="6583277" y="1090223"/>
                            <a:pt x="6530262" y="1042091"/>
                            <a:pt x="6452969" y="1057064"/>
                          </a:cubicBezTo>
                          <a:cubicBezTo>
                            <a:pt x="6375676" y="1072037"/>
                            <a:pt x="6205774" y="1040893"/>
                            <a:pt x="6077045" y="1057064"/>
                          </a:cubicBezTo>
                          <a:cubicBezTo>
                            <a:pt x="5948316" y="1073235"/>
                            <a:pt x="5820426" y="1048171"/>
                            <a:pt x="5604292" y="1057064"/>
                          </a:cubicBezTo>
                          <a:cubicBezTo>
                            <a:pt x="5388158" y="1065957"/>
                            <a:pt x="5388318" y="1031840"/>
                            <a:pt x="5325197" y="1057064"/>
                          </a:cubicBezTo>
                          <a:cubicBezTo>
                            <a:pt x="5262077" y="1082288"/>
                            <a:pt x="5131892" y="1041140"/>
                            <a:pt x="5046103" y="1057064"/>
                          </a:cubicBezTo>
                          <a:cubicBezTo>
                            <a:pt x="4960314" y="1072988"/>
                            <a:pt x="4703630" y="1053693"/>
                            <a:pt x="4573350" y="1057064"/>
                          </a:cubicBezTo>
                          <a:cubicBezTo>
                            <a:pt x="4443070" y="1060435"/>
                            <a:pt x="4330535" y="1051070"/>
                            <a:pt x="4197426" y="1057064"/>
                          </a:cubicBezTo>
                          <a:cubicBezTo>
                            <a:pt x="4064317" y="1063058"/>
                            <a:pt x="3899831" y="1038344"/>
                            <a:pt x="3724674" y="1057064"/>
                          </a:cubicBezTo>
                          <a:cubicBezTo>
                            <a:pt x="3549517" y="1075784"/>
                            <a:pt x="3507115" y="1027569"/>
                            <a:pt x="3445579" y="1057064"/>
                          </a:cubicBezTo>
                          <a:cubicBezTo>
                            <a:pt x="3384043" y="1086559"/>
                            <a:pt x="3035399" y="1021585"/>
                            <a:pt x="2779168" y="1057064"/>
                          </a:cubicBezTo>
                          <a:cubicBezTo>
                            <a:pt x="2522937" y="1092543"/>
                            <a:pt x="2481908" y="1049358"/>
                            <a:pt x="2209587" y="1057064"/>
                          </a:cubicBezTo>
                          <a:cubicBezTo>
                            <a:pt x="1937266" y="1064770"/>
                            <a:pt x="1714294" y="978495"/>
                            <a:pt x="1543177" y="1057064"/>
                          </a:cubicBezTo>
                          <a:cubicBezTo>
                            <a:pt x="1372060" y="1135633"/>
                            <a:pt x="1246632" y="1052612"/>
                            <a:pt x="1167253" y="1057064"/>
                          </a:cubicBezTo>
                          <a:cubicBezTo>
                            <a:pt x="1087874" y="1061516"/>
                            <a:pt x="592494" y="1052877"/>
                            <a:pt x="176181" y="1057064"/>
                          </a:cubicBezTo>
                          <a:cubicBezTo>
                            <a:pt x="50590" y="1056007"/>
                            <a:pt x="-19058" y="982861"/>
                            <a:pt x="0" y="880883"/>
                          </a:cubicBezTo>
                          <a:cubicBezTo>
                            <a:pt x="-33920" y="751459"/>
                            <a:pt x="24991" y="620914"/>
                            <a:pt x="0" y="549673"/>
                          </a:cubicBezTo>
                          <a:cubicBezTo>
                            <a:pt x="-24991" y="478432"/>
                            <a:pt x="9281" y="267438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AFFCD5B3-33DD-01DE-3E43-24EE6CAAC61C}"/>
                </a:ext>
              </a:extLst>
            </p:cNvPr>
            <p:cNvSpPr/>
            <p:nvPr/>
          </p:nvSpPr>
          <p:spPr>
            <a:xfrm>
              <a:off x="1430825" y="903766"/>
              <a:ext cx="9140015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Luyện</a:t>
              </a:r>
              <a:r>
                <a:rPr lang="en-US" sz="7200" b="1" dirty="0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đọc</a:t>
              </a:r>
              <a:r>
                <a:rPr lang="en-US" sz="7200" b="1" dirty="0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LNTH-Hoa Nho LNTH"/>
                  <a:ea typeface="LNTH-LuoLuoNotangYuanTi 1" panose="020B0604020202020204" charset="-128"/>
                  <a:cs typeface="LNTH-LuoLuoNotangYuanTi 1" panose="020B0604020202020204" charset="-128"/>
                  <a:sym typeface="Arial"/>
                </a:rPr>
                <a:t>nhóm</a:t>
              </a:r>
              <a:endParaRPr lang="en-US" sz="7200" b="1" dirty="0">
                <a:solidFill>
                  <a:srgbClr val="FF0000"/>
                </a:solidFill>
                <a:latin typeface="LNTH-Hoa Nho LNTH"/>
                <a:ea typeface="LNTH-LuoLuoNotangYuanTi 1" panose="020B0604020202020204" charset="-128"/>
                <a:cs typeface="LNTH-LuoLuoNotangYuanTi 1" panose="020B0604020202020204" charset="-12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3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601B4A32-77F5-D192-800B-D5902FE212A9}"/>
              </a:ext>
            </a:extLst>
          </p:cNvPr>
          <p:cNvSpPr/>
          <p:nvPr/>
        </p:nvSpPr>
        <p:spPr>
          <a:xfrm>
            <a:off x="-527633" y="4758908"/>
            <a:ext cx="7869960" cy="3810000"/>
          </a:xfrm>
          <a:prstGeom prst="ellipse">
            <a:avLst/>
          </a:prstGeom>
          <a:solidFill>
            <a:srgbClr val="97E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860" name="Google Shape;3860;p54"/>
          <p:cNvGrpSpPr/>
          <p:nvPr/>
        </p:nvGrpSpPr>
        <p:grpSpPr>
          <a:xfrm>
            <a:off x="1299077" y="5002938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1367933" y="1824895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F603567-0C5F-9205-1AE9-02199C0B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1" y="2955823"/>
            <a:ext cx="6350511" cy="389837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19802E-7B7E-C34E-0635-83A7020716D0}"/>
              </a:ext>
            </a:extLst>
          </p:cNvPr>
          <p:cNvGrpSpPr/>
          <p:nvPr/>
        </p:nvGrpSpPr>
        <p:grpSpPr>
          <a:xfrm>
            <a:off x="428189" y="287446"/>
            <a:ext cx="7869960" cy="1177430"/>
            <a:chOff x="1430827" y="903766"/>
            <a:chExt cx="7167888" cy="883073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6F3CAEA-BD15-932C-ECFE-FB97F5141169}"/>
                </a:ext>
              </a:extLst>
            </p:cNvPr>
            <p:cNvSpPr/>
            <p:nvPr/>
          </p:nvSpPr>
          <p:spPr>
            <a:xfrm>
              <a:off x="1430827" y="994041"/>
              <a:ext cx="7167888" cy="792798"/>
            </a:xfrm>
            <a:custGeom>
              <a:avLst/>
              <a:gdLst>
                <a:gd name="connsiteX0" fmla="*/ 0 w 7167888"/>
                <a:gd name="connsiteY0" fmla="*/ 132135 h 792798"/>
                <a:gd name="connsiteX1" fmla="*/ 160464 w 7167888"/>
                <a:gd name="connsiteY1" fmla="*/ 0 h 792798"/>
                <a:gd name="connsiteX2" fmla="*/ 755623 w 7167888"/>
                <a:gd name="connsiteY2" fmla="*/ 0 h 792798"/>
                <a:gd name="connsiteX3" fmla="*/ 1282312 w 7167888"/>
                <a:gd name="connsiteY3" fmla="*/ 0 h 792798"/>
                <a:gd name="connsiteX4" fmla="*/ 1877470 w 7167888"/>
                <a:gd name="connsiteY4" fmla="*/ 0 h 792798"/>
                <a:gd name="connsiteX5" fmla="*/ 2267220 w 7167888"/>
                <a:gd name="connsiteY5" fmla="*/ 0 h 792798"/>
                <a:gd name="connsiteX6" fmla="*/ 2862379 w 7167888"/>
                <a:gd name="connsiteY6" fmla="*/ 0 h 792798"/>
                <a:gd name="connsiteX7" fmla="*/ 3252130 w 7167888"/>
                <a:gd name="connsiteY7" fmla="*/ 0 h 792798"/>
                <a:gd name="connsiteX8" fmla="*/ 3778818 w 7167888"/>
                <a:gd name="connsiteY8" fmla="*/ 0 h 792798"/>
                <a:gd name="connsiteX9" fmla="*/ 4237038 w 7167888"/>
                <a:gd name="connsiteY9" fmla="*/ 0 h 792798"/>
                <a:gd name="connsiteX10" fmla="*/ 4626788 w 7167888"/>
                <a:gd name="connsiteY10" fmla="*/ 0 h 792798"/>
                <a:gd name="connsiteX11" fmla="*/ 5153478 w 7167888"/>
                <a:gd name="connsiteY11" fmla="*/ 0 h 792798"/>
                <a:gd name="connsiteX12" fmla="*/ 5748637 w 7167888"/>
                <a:gd name="connsiteY12" fmla="*/ 0 h 792798"/>
                <a:gd name="connsiteX13" fmla="*/ 6069916 w 7167888"/>
                <a:gd name="connsiteY13" fmla="*/ 0 h 792798"/>
                <a:gd name="connsiteX14" fmla="*/ 7007423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401684 h 792798"/>
                <a:gd name="connsiteX17" fmla="*/ 7167888 w 7167888"/>
                <a:gd name="connsiteY17" fmla="*/ 660662 h 792798"/>
                <a:gd name="connsiteX18" fmla="*/ 7007423 w 7167888"/>
                <a:gd name="connsiteY18" fmla="*/ 792798 h 792798"/>
                <a:gd name="connsiteX19" fmla="*/ 6412264 w 7167888"/>
                <a:gd name="connsiteY19" fmla="*/ 792798 h 792798"/>
                <a:gd name="connsiteX20" fmla="*/ 6022514 w 7167888"/>
                <a:gd name="connsiteY20" fmla="*/ 792798 h 792798"/>
                <a:gd name="connsiteX21" fmla="*/ 5358886 w 7167888"/>
                <a:gd name="connsiteY21" fmla="*/ 792798 h 792798"/>
                <a:gd name="connsiteX22" fmla="*/ 4969136 w 7167888"/>
                <a:gd name="connsiteY22" fmla="*/ 792798 h 792798"/>
                <a:gd name="connsiteX23" fmla="*/ 4442447 w 7167888"/>
                <a:gd name="connsiteY23" fmla="*/ 792798 h 792798"/>
                <a:gd name="connsiteX24" fmla="*/ 4121166 w 7167888"/>
                <a:gd name="connsiteY24" fmla="*/ 792798 h 792798"/>
                <a:gd name="connsiteX25" fmla="*/ 3526008 w 7167888"/>
                <a:gd name="connsiteY25" fmla="*/ 792798 h 792798"/>
                <a:gd name="connsiteX26" fmla="*/ 2999319 w 7167888"/>
                <a:gd name="connsiteY26" fmla="*/ 792798 h 792798"/>
                <a:gd name="connsiteX27" fmla="*/ 2678038 w 7167888"/>
                <a:gd name="connsiteY27" fmla="*/ 792798 h 792798"/>
                <a:gd name="connsiteX28" fmla="*/ 2288288 w 7167888"/>
                <a:gd name="connsiteY28" fmla="*/ 792798 h 792798"/>
                <a:gd name="connsiteX29" fmla="*/ 1761598 w 7167888"/>
                <a:gd name="connsiteY29" fmla="*/ 792798 h 792798"/>
                <a:gd name="connsiteX30" fmla="*/ 1371849 w 7167888"/>
                <a:gd name="connsiteY30" fmla="*/ 792798 h 792798"/>
                <a:gd name="connsiteX31" fmla="*/ 982099 w 7167888"/>
                <a:gd name="connsiteY31" fmla="*/ 792798 h 792798"/>
                <a:gd name="connsiteX32" fmla="*/ 160464 w 7167888"/>
                <a:gd name="connsiteY32" fmla="*/ 792798 h 792798"/>
                <a:gd name="connsiteX33" fmla="*/ 0 w 7167888"/>
                <a:gd name="connsiteY33" fmla="*/ 660662 h 792798"/>
                <a:gd name="connsiteX34" fmla="*/ 0 w 7167888"/>
                <a:gd name="connsiteY34" fmla="*/ 396399 h 792798"/>
                <a:gd name="connsiteX35" fmla="*/ 0 w 7167888"/>
                <a:gd name="connsiteY35" fmla="*/ 132135 h 792798"/>
                <a:gd name="connsiteX0" fmla="*/ 0 w 7167888"/>
                <a:gd name="connsiteY0" fmla="*/ 132135 h 792798"/>
                <a:gd name="connsiteX1" fmla="*/ 160464 w 7167888"/>
                <a:gd name="connsiteY1" fmla="*/ 0 h 792798"/>
                <a:gd name="connsiteX2" fmla="*/ 618683 w 7167888"/>
                <a:gd name="connsiteY2" fmla="*/ 0 h 792798"/>
                <a:gd name="connsiteX3" fmla="*/ 1008434 w 7167888"/>
                <a:gd name="connsiteY3" fmla="*/ 0 h 792798"/>
                <a:gd name="connsiteX4" fmla="*/ 1398183 w 7167888"/>
                <a:gd name="connsiteY4" fmla="*/ 0 h 792798"/>
                <a:gd name="connsiteX5" fmla="*/ 1924872 w 7167888"/>
                <a:gd name="connsiteY5" fmla="*/ 0 h 792798"/>
                <a:gd name="connsiteX6" fmla="*/ 2588501 w 7167888"/>
                <a:gd name="connsiteY6" fmla="*/ 0 h 792798"/>
                <a:gd name="connsiteX7" fmla="*/ 3046721 w 7167888"/>
                <a:gd name="connsiteY7" fmla="*/ 0 h 792798"/>
                <a:gd name="connsiteX8" fmla="*/ 3573409 w 7167888"/>
                <a:gd name="connsiteY8" fmla="*/ 0 h 792798"/>
                <a:gd name="connsiteX9" fmla="*/ 3894690 w 7167888"/>
                <a:gd name="connsiteY9" fmla="*/ 0 h 792798"/>
                <a:gd name="connsiteX10" fmla="*/ 4421379 w 7167888"/>
                <a:gd name="connsiteY10" fmla="*/ 0 h 792798"/>
                <a:gd name="connsiteX11" fmla="*/ 4948069 w 7167888"/>
                <a:gd name="connsiteY11" fmla="*/ 0 h 792798"/>
                <a:gd name="connsiteX12" fmla="*/ 5474758 w 7167888"/>
                <a:gd name="connsiteY12" fmla="*/ 0 h 792798"/>
                <a:gd name="connsiteX13" fmla="*/ 6069916 w 7167888"/>
                <a:gd name="connsiteY13" fmla="*/ 0 h 792798"/>
                <a:gd name="connsiteX14" fmla="*/ 6459667 w 7167888"/>
                <a:gd name="connsiteY14" fmla="*/ 0 h 792798"/>
                <a:gd name="connsiteX15" fmla="*/ 7007423 w 7167888"/>
                <a:gd name="connsiteY15" fmla="*/ 0 h 792798"/>
                <a:gd name="connsiteX16" fmla="*/ 7167888 w 7167888"/>
                <a:gd name="connsiteY16" fmla="*/ 132135 h 792798"/>
                <a:gd name="connsiteX17" fmla="*/ 7167888 w 7167888"/>
                <a:gd name="connsiteY17" fmla="*/ 401684 h 792798"/>
                <a:gd name="connsiteX18" fmla="*/ 7167888 w 7167888"/>
                <a:gd name="connsiteY18" fmla="*/ 660662 h 792798"/>
                <a:gd name="connsiteX19" fmla="*/ 7007423 w 7167888"/>
                <a:gd name="connsiteY19" fmla="*/ 792798 h 792798"/>
                <a:gd name="connsiteX20" fmla="*/ 6549204 w 7167888"/>
                <a:gd name="connsiteY20" fmla="*/ 792798 h 792798"/>
                <a:gd name="connsiteX21" fmla="*/ 6159453 w 7167888"/>
                <a:gd name="connsiteY21" fmla="*/ 792798 h 792798"/>
                <a:gd name="connsiteX22" fmla="*/ 5769704 w 7167888"/>
                <a:gd name="connsiteY22" fmla="*/ 792798 h 792798"/>
                <a:gd name="connsiteX23" fmla="*/ 5243015 w 7167888"/>
                <a:gd name="connsiteY23" fmla="*/ 792798 h 792798"/>
                <a:gd name="connsiteX24" fmla="*/ 4784795 w 7167888"/>
                <a:gd name="connsiteY24" fmla="*/ 792798 h 792798"/>
                <a:gd name="connsiteX25" fmla="*/ 4258105 w 7167888"/>
                <a:gd name="connsiteY25" fmla="*/ 792798 h 792798"/>
                <a:gd name="connsiteX26" fmla="*/ 3868355 w 7167888"/>
                <a:gd name="connsiteY26" fmla="*/ 792798 h 792798"/>
                <a:gd name="connsiteX27" fmla="*/ 3410136 w 7167888"/>
                <a:gd name="connsiteY27" fmla="*/ 792798 h 792798"/>
                <a:gd name="connsiteX28" fmla="*/ 2814977 w 7167888"/>
                <a:gd name="connsiteY28" fmla="*/ 792798 h 792798"/>
                <a:gd name="connsiteX29" fmla="*/ 2219818 w 7167888"/>
                <a:gd name="connsiteY29" fmla="*/ 792798 h 792798"/>
                <a:gd name="connsiteX30" fmla="*/ 1693129 w 7167888"/>
                <a:gd name="connsiteY30" fmla="*/ 792798 h 792798"/>
                <a:gd name="connsiteX31" fmla="*/ 1303380 w 7167888"/>
                <a:gd name="connsiteY31" fmla="*/ 792798 h 792798"/>
                <a:gd name="connsiteX32" fmla="*/ 913629 w 7167888"/>
                <a:gd name="connsiteY32" fmla="*/ 792798 h 792798"/>
                <a:gd name="connsiteX33" fmla="*/ 160464 w 7167888"/>
                <a:gd name="connsiteY33" fmla="*/ 792798 h 792798"/>
                <a:gd name="connsiteX34" fmla="*/ 0 w 7167888"/>
                <a:gd name="connsiteY34" fmla="*/ 660662 h 792798"/>
                <a:gd name="connsiteX35" fmla="*/ 0 w 7167888"/>
                <a:gd name="connsiteY35" fmla="*/ 406969 h 792798"/>
                <a:gd name="connsiteX36" fmla="*/ 0 w 7167888"/>
                <a:gd name="connsiteY36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67888" h="792798" fill="none" extrusionOk="0">
                  <a:moveTo>
                    <a:pt x="0" y="132135"/>
                  </a:moveTo>
                  <a:cubicBezTo>
                    <a:pt x="-15574" y="49363"/>
                    <a:pt x="94797" y="-5985"/>
                    <a:pt x="160464" y="0"/>
                  </a:cubicBezTo>
                  <a:cubicBezTo>
                    <a:pt x="333381" y="-34963"/>
                    <a:pt x="611951" y="38699"/>
                    <a:pt x="755623" y="0"/>
                  </a:cubicBezTo>
                  <a:cubicBezTo>
                    <a:pt x="899078" y="-64270"/>
                    <a:pt x="1064930" y="7672"/>
                    <a:pt x="1282312" y="0"/>
                  </a:cubicBezTo>
                  <a:cubicBezTo>
                    <a:pt x="1494073" y="-6346"/>
                    <a:pt x="1586515" y="68619"/>
                    <a:pt x="1877470" y="0"/>
                  </a:cubicBezTo>
                  <a:cubicBezTo>
                    <a:pt x="2174956" y="-35970"/>
                    <a:pt x="2155831" y="25354"/>
                    <a:pt x="2267220" y="0"/>
                  </a:cubicBezTo>
                  <a:cubicBezTo>
                    <a:pt x="2382407" y="-58972"/>
                    <a:pt x="2666762" y="-48610"/>
                    <a:pt x="2862379" y="0"/>
                  </a:cubicBezTo>
                  <a:cubicBezTo>
                    <a:pt x="3066511" y="8883"/>
                    <a:pt x="3127338" y="26141"/>
                    <a:pt x="3252130" y="0"/>
                  </a:cubicBezTo>
                  <a:cubicBezTo>
                    <a:pt x="3362151" y="-53248"/>
                    <a:pt x="3615268" y="42347"/>
                    <a:pt x="3778818" y="0"/>
                  </a:cubicBezTo>
                  <a:cubicBezTo>
                    <a:pt x="3928191" y="16568"/>
                    <a:pt x="4127842" y="5933"/>
                    <a:pt x="4237038" y="0"/>
                  </a:cubicBezTo>
                  <a:cubicBezTo>
                    <a:pt x="4385301" y="128"/>
                    <a:pt x="4504361" y="13889"/>
                    <a:pt x="4626788" y="0"/>
                  </a:cubicBezTo>
                  <a:cubicBezTo>
                    <a:pt x="4741701" y="13625"/>
                    <a:pt x="4976158" y="23228"/>
                    <a:pt x="5153478" y="0"/>
                  </a:cubicBezTo>
                  <a:cubicBezTo>
                    <a:pt x="5294467" y="-16355"/>
                    <a:pt x="5603109" y="50505"/>
                    <a:pt x="5748637" y="0"/>
                  </a:cubicBezTo>
                  <a:cubicBezTo>
                    <a:pt x="5885543" y="-29418"/>
                    <a:pt x="5939966" y="6966"/>
                    <a:pt x="6069916" y="0"/>
                  </a:cubicBezTo>
                  <a:cubicBezTo>
                    <a:pt x="6207541" y="-23453"/>
                    <a:pt x="6535759" y="96509"/>
                    <a:pt x="7007423" y="0"/>
                  </a:cubicBezTo>
                  <a:cubicBezTo>
                    <a:pt x="7114476" y="17138"/>
                    <a:pt x="7163291" y="68018"/>
                    <a:pt x="7167888" y="132135"/>
                  </a:cubicBezTo>
                  <a:cubicBezTo>
                    <a:pt x="7199498" y="208368"/>
                    <a:pt x="7162363" y="333239"/>
                    <a:pt x="7167888" y="401684"/>
                  </a:cubicBezTo>
                  <a:cubicBezTo>
                    <a:pt x="7184783" y="447254"/>
                    <a:pt x="7159147" y="593296"/>
                    <a:pt x="7167888" y="660662"/>
                  </a:cubicBezTo>
                  <a:cubicBezTo>
                    <a:pt x="7166459" y="718242"/>
                    <a:pt x="7094933" y="780539"/>
                    <a:pt x="7007423" y="792798"/>
                  </a:cubicBezTo>
                  <a:cubicBezTo>
                    <a:pt x="6731163" y="783194"/>
                    <a:pt x="6627245" y="746171"/>
                    <a:pt x="6412264" y="792798"/>
                  </a:cubicBezTo>
                  <a:cubicBezTo>
                    <a:pt x="6177917" y="841292"/>
                    <a:pt x="6187487" y="783022"/>
                    <a:pt x="6022514" y="792798"/>
                  </a:cubicBezTo>
                  <a:cubicBezTo>
                    <a:pt x="5869166" y="811599"/>
                    <a:pt x="5519121" y="757115"/>
                    <a:pt x="5358886" y="792798"/>
                  </a:cubicBezTo>
                  <a:cubicBezTo>
                    <a:pt x="5219174" y="801588"/>
                    <a:pt x="5160081" y="740777"/>
                    <a:pt x="4969136" y="792798"/>
                  </a:cubicBezTo>
                  <a:cubicBezTo>
                    <a:pt x="4811365" y="826643"/>
                    <a:pt x="4563542" y="759122"/>
                    <a:pt x="4442447" y="792798"/>
                  </a:cubicBezTo>
                  <a:cubicBezTo>
                    <a:pt x="4303108" y="816932"/>
                    <a:pt x="4202402" y="748887"/>
                    <a:pt x="4121166" y="792798"/>
                  </a:cubicBezTo>
                  <a:cubicBezTo>
                    <a:pt x="4098216" y="816852"/>
                    <a:pt x="3770212" y="800572"/>
                    <a:pt x="3526008" y="792798"/>
                  </a:cubicBezTo>
                  <a:cubicBezTo>
                    <a:pt x="3256340" y="816663"/>
                    <a:pt x="3111199" y="720373"/>
                    <a:pt x="2999319" y="792798"/>
                  </a:cubicBezTo>
                  <a:cubicBezTo>
                    <a:pt x="2854535" y="830974"/>
                    <a:pt x="2757881" y="769475"/>
                    <a:pt x="2678038" y="792798"/>
                  </a:cubicBezTo>
                  <a:cubicBezTo>
                    <a:pt x="2615425" y="828706"/>
                    <a:pt x="2386406" y="786422"/>
                    <a:pt x="2288288" y="792798"/>
                  </a:cubicBezTo>
                  <a:cubicBezTo>
                    <a:pt x="2138457" y="851783"/>
                    <a:pt x="1949730" y="743729"/>
                    <a:pt x="1761598" y="792798"/>
                  </a:cubicBezTo>
                  <a:cubicBezTo>
                    <a:pt x="1576301" y="804000"/>
                    <a:pt x="1483027" y="769962"/>
                    <a:pt x="1371849" y="792798"/>
                  </a:cubicBezTo>
                  <a:cubicBezTo>
                    <a:pt x="1254657" y="789723"/>
                    <a:pt x="1113755" y="761375"/>
                    <a:pt x="982099" y="792798"/>
                  </a:cubicBezTo>
                  <a:cubicBezTo>
                    <a:pt x="880038" y="791848"/>
                    <a:pt x="341148" y="781063"/>
                    <a:pt x="160464" y="792798"/>
                  </a:cubicBezTo>
                  <a:cubicBezTo>
                    <a:pt x="80305" y="789812"/>
                    <a:pt x="-6541" y="719155"/>
                    <a:pt x="0" y="660662"/>
                  </a:cubicBezTo>
                  <a:cubicBezTo>
                    <a:pt x="-10573" y="603397"/>
                    <a:pt x="12113" y="463724"/>
                    <a:pt x="0" y="396399"/>
                  </a:cubicBezTo>
                  <a:cubicBezTo>
                    <a:pt x="-32415" y="320841"/>
                    <a:pt x="44975" y="239088"/>
                    <a:pt x="0" y="132135"/>
                  </a:cubicBezTo>
                  <a:close/>
                </a:path>
                <a:path w="7167888" h="792798" stroke="0" extrusionOk="0">
                  <a:moveTo>
                    <a:pt x="0" y="132135"/>
                  </a:moveTo>
                  <a:cubicBezTo>
                    <a:pt x="-21965" y="74805"/>
                    <a:pt x="62288" y="-23538"/>
                    <a:pt x="160464" y="0"/>
                  </a:cubicBezTo>
                  <a:cubicBezTo>
                    <a:pt x="351868" y="-41016"/>
                    <a:pt x="463544" y="68467"/>
                    <a:pt x="618683" y="0"/>
                  </a:cubicBezTo>
                  <a:cubicBezTo>
                    <a:pt x="778234" y="-35116"/>
                    <a:pt x="814204" y="27482"/>
                    <a:pt x="1008434" y="0"/>
                  </a:cubicBezTo>
                  <a:cubicBezTo>
                    <a:pt x="1186872" y="-31968"/>
                    <a:pt x="1248997" y="45422"/>
                    <a:pt x="1398183" y="0"/>
                  </a:cubicBezTo>
                  <a:cubicBezTo>
                    <a:pt x="1558563" y="-76863"/>
                    <a:pt x="1767100" y="70542"/>
                    <a:pt x="1924872" y="0"/>
                  </a:cubicBezTo>
                  <a:cubicBezTo>
                    <a:pt x="2035395" y="-81694"/>
                    <a:pt x="2373514" y="11134"/>
                    <a:pt x="2588501" y="0"/>
                  </a:cubicBezTo>
                  <a:cubicBezTo>
                    <a:pt x="2861058" y="-30532"/>
                    <a:pt x="2943228" y="6227"/>
                    <a:pt x="3046721" y="0"/>
                  </a:cubicBezTo>
                  <a:cubicBezTo>
                    <a:pt x="3150082" y="8997"/>
                    <a:pt x="3443817" y="38338"/>
                    <a:pt x="3573409" y="0"/>
                  </a:cubicBezTo>
                  <a:cubicBezTo>
                    <a:pt x="3713939" y="-25483"/>
                    <a:pt x="3771675" y="10646"/>
                    <a:pt x="3894690" y="0"/>
                  </a:cubicBezTo>
                  <a:cubicBezTo>
                    <a:pt x="4031580" y="-50902"/>
                    <a:pt x="4164293" y="-545"/>
                    <a:pt x="4421379" y="0"/>
                  </a:cubicBezTo>
                  <a:cubicBezTo>
                    <a:pt x="4647916" y="-13704"/>
                    <a:pt x="4704075" y="38038"/>
                    <a:pt x="4948069" y="0"/>
                  </a:cubicBezTo>
                  <a:cubicBezTo>
                    <a:pt x="5194655" y="-20680"/>
                    <a:pt x="5264819" y="29576"/>
                    <a:pt x="5474758" y="0"/>
                  </a:cubicBezTo>
                  <a:cubicBezTo>
                    <a:pt x="5657019" y="-60224"/>
                    <a:pt x="5779408" y="36815"/>
                    <a:pt x="6069916" y="0"/>
                  </a:cubicBezTo>
                  <a:cubicBezTo>
                    <a:pt x="6360923" y="-20351"/>
                    <a:pt x="6306020" y="4730"/>
                    <a:pt x="6459667" y="0"/>
                  </a:cubicBezTo>
                  <a:cubicBezTo>
                    <a:pt x="6614124" y="23158"/>
                    <a:pt x="6838902" y="59578"/>
                    <a:pt x="7007423" y="0"/>
                  </a:cubicBezTo>
                  <a:cubicBezTo>
                    <a:pt x="7103761" y="-1796"/>
                    <a:pt x="7175660" y="71508"/>
                    <a:pt x="7167888" y="132135"/>
                  </a:cubicBezTo>
                  <a:cubicBezTo>
                    <a:pt x="7184476" y="193403"/>
                    <a:pt x="7151851" y="344965"/>
                    <a:pt x="7167888" y="401684"/>
                  </a:cubicBezTo>
                  <a:cubicBezTo>
                    <a:pt x="7200337" y="459127"/>
                    <a:pt x="7166440" y="569960"/>
                    <a:pt x="7167888" y="660662"/>
                  </a:cubicBezTo>
                  <a:cubicBezTo>
                    <a:pt x="7162076" y="733196"/>
                    <a:pt x="7079369" y="802508"/>
                    <a:pt x="7007423" y="792798"/>
                  </a:cubicBezTo>
                  <a:cubicBezTo>
                    <a:pt x="6882631" y="867989"/>
                    <a:pt x="6657043" y="793179"/>
                    <a:pt x="6549204" y="792798"/>
                  </a:cubicBezTo>
                  <a:cubicBezTo>
                    <a:pt x="6407339" y="812159"/>
                    <a:pt x="6346927" y="788752"/>
                    <a:pt x="6159453" y="792798"/>
                  </a:cubicBezTo>
                  <a:cubicBezTo>
                    <a:pt x="5983029" y="804935"/>
                    <a:pt x="5910658" y="750230"/>
                    <a:pt x="5769704" y="792798"/>
                  </a:cubicBezTo>
                  <a:cubicBezTo>
                    <a:pt x="5620961" y="850265"/>
                    <a:pt x="5472974" y="765105"/>
                    <a:pt x="5243015" y="792798"/>
                  </a:cubicBezTo>
                  <a:cubicBezTo>
                    <a:pt x="5014920" y="818719"/>
                    <a:pt x="4930450" y="749226"/>
                    <a:pt x="4784795" y="792798"/>
                  </a:cubicBezTo>
                  <a:cubicBezTo>
                    <a:pt x="4640121" y="785232"/>
                    <a:pt x="4437822" y="782358"/>
                    <a:pt x="4258105" y="792798"/>
                  </a:cubicBezTo>
                  <a:cubicBezTo>
                    <a:pt x="4038471" y="830556"/>
                    <a:pt x="4024301" y="767014"/>
                    <a:pt x="3868355" y="792798"/>
                  </a:cubicBezTo>
                  <a:cubicBezTo>
                    <a:pt x="3695778" y="814157"/>
                    <a:pt x="3529318" y="781034"/>
                    <a:pt x="3410136" y="792798"/>
                  </a:cubicBezTo>
                  <a:cubicBezTo>
                    <a:pt x="3301950" y="818824"/>
                    <a:pt x="3037167" y="750486"/>
                    <a:pt x="2814977" y="792798"/>
                  </a:cubicBezTo>
                  <a:cubicBezTo>
                    <a:pt x="2618955" y="765809"/>
                    <a:pt x="2351343" y="785353"/>
                    <a:pt x="2219818" y="792798"/>
                  </a:cubicBezTo>
                  <a:cubicBezTo>
                    <a:pt x="2037824" y="826335"/>
                    <a:pt x="1824123" y="753821"/>
                    <a:pt x="1693129" y="792798"/>
                  </a:cubicBezTo>
                  <a:cubicBezTo>
                    <a:pt x="1600612" y="823967"/>
                    <a:pt x="1386320" y="777493"/>
                    <a:pt x="1303380" y="792798"/>
                  </a:cubicBezTo>
                  <a:cubicBezTo>
                    <a:pt x="1231062" y="804299"/>
                    <a:pt x="1060715" y="777780"/>
                    <a:pt x="913629" y="792798"/>
                  </a:cubicBezTo>
                  <a:cubicBezTo>
                    <a:pt x="772104" y="794574"/>
                    <a:pt x="355232" y="846392"/>
                    <a:pt x="160464" y="792798"/>
                  </a:cubicBezTo>
                  <a:cubicBezTo>
                    <a:pt x="93151" y="808533"/>
                    <a:pt x="19147" y="731709"/>
                    <a:pt x="0" y="660662"/>
                  </a:cubicBezTo>
                  <a:cubicBezTo>
                    <a:pt x="-16699" y="540571"/>
                    <a:pt x="27994" y="495300"/>
                    <a:pt x="0" y="406969"/>
                  </a:cubicBezTo>
                  <a:cubicBezTo>
                    <a:pt x="-30276" y="310548"/>
                    <a:pt x="14123" y="200732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38212" y="83801"/>
                    <a:pt x="72219" y="-36746"/>
                    <a:pt x="160464" y="0"/>
                  </a:cubicBezTo>
                  <a:cubicBezTo>
                    <a:pt x="330286" y="-21444"/>
                    <a:pt x="594699" y="5475"/>
                    <a:pt x="755623" y="0"/>
                  </a:cubicBezTo>
                  <a:cubicBezTo>
                    <a:pt x="902376" y="-31298"/>
                    <a:pt x="1049709" y="90226"/>
                    <a:pt x="1282312" y="0"/>
                  </a:cubicBezTo>
                  <a:cubicBezTo>
                    <a:pt x="1477984" y="-44385"/>
                    <a:pt x="1592049" y="48087"/>
                    <a:pt x="1877470" y="0"/>
                  </a:cubicBezTo>
                  <a:cubicBezTo>
                    <a:pt x="2157903" y="-48276"/>
                    <a:pt x="2120499" y="51745"/>
                    <a:pt x="2267220" y="0"/>
                  </a:cubicBezTo>
                  <a:cubicBezTo>
                    <a:pt x="2380925" y="-71131"/>
                    <a:pt x="2681985" y="-1063"/>
                    <a:pt x="2862379" y="0"/>
                  </a:cubicBezTo>
                  <a:cubicBezTo>
                    <a:pt x="3048381" y="8759"/>
                    <a:pt x="3131219" y="38396"/>
                    <a:pt x="3252130" y="0"/>
                  </a:cubicBezTo>
                  <a:cubicBezTo>
                    <a:pt x="3360494" y="-44024"/>
                    <a:pt x="3632391" y="48211"/>
                    <a:pt x="3778818" y="0"/>
                  </a:cubicBezTo>
                  <a:cubicBezTo>
                    <a:pt x="3925856" y="-22372"/>
                    <a:pt x="4096142" y="34529"/>
                    <a:pt x="4237038" y="0"/>
                  </a:cubicBezTo>
                  <a:cubicBezTo>
                    <a:pt x="4395892" y="1207"/>
                    <a:pt x="4500711" y="16652"/>
                    <a:pt x="4626788" y="0"/>
                  </a:cubicBezTo>
                  <a:cubicBezTo>
                    <a:pt x="4721199" y="12876"/>
                    <a:pt x="5011849" y="24956"/>
                    <a:pt x="5153478" y="0"/>
                  </a:cubicBezTo>
                  <a:cubicBezTo>
                    <a:pt x="5314320" y="15830"/>
                    <a:pt x="5630846" y="47694"/>
                    <a:pt x="5748637" y="0"/>
                  </a:cubicBezTo>
                  <a:cubicBezTo>
                    <a:pt x="5873418" y="-27868"/>
                    <a:pt x="5953865" y="19591"/>
                    <a:pt x="6069916" y="0"/>
                  </a:cubicBezTo>
                  <a:cubicBezTo>
                    <a:pt x="6215391" y="-12283"/>
                    <a:pt x="6655943" y="124453"/>
                    <a:pt x="7007423" y="0"/>
                  </a:cubicBezTo>
                  <a:cubicBezTo>
                    <a:pt x="7123837" y="1133"/>
                    <a:pt x="7174898" y="54634"/>
                    <a:pt x="7167888" y="132135"/>
                  </a:cubicBezTo>
                  <a:cubicBezTo>
                    <a:pt x="7172002" y="200120"/>
                    <a:pt x="7144300" y="348412"/>
                    <a:pt x="7167888" y="401684"/>
                  </a:cubicBezTo>
                  <a:cubicBezTo>
                    <a:pt x="7175806" y="473436"/>
                    <a:pt x="7150388" y="608646"/>
                    <a:pt x="7167888" y="660662"/>
                  </a:cubicBezTo>
                  <a:cubicBezTo>
                    <a:pt x="7144382" y="712668"/>
                    <a:pt x="7094645" y="777698"/>
                    <a:pt x="7007423" y="792798"/>
                  </a:cubicBezTo>
                  <a:cubicBezTo>
                    <a:pt x="6756527" y="803448"/>
                    <a:pt x="6665383" y="741960"/>
                    <a:pt x="6412264" y="792798"/>
                  </a:cubicBezTo>
                  <a:cubicBezTo>
                    <a:pt x="6177114" y="861607"/>
                    <a:pt x="6179750" y="774150"/>
                    <a:pt x="6022514" y="792798"/>
                  </a:cubicBezTo>
                  <a:cubicBezTo>
                    <a:pt x="5889092" y="841134"/>
                    <a:pt x="5488499" y="764544"/>
                    <a:pt x="5358886" y="792798"/>
                  </a:cubicBezTo>
                  <a:cubicBezTo>
                    <a:pt x="5212147" y="796301"/>
                    <a:pt x="5169487" y="765962"/>
                    <a:pt x="4969136" y="792798"/>
                  </a:cubicBezTo>
                  <a:cubicBezTo>
                    <a:pt x="4795919" y="795807"/>
                    <a:pt x="4559338" y="748301"/>
                    <a:pt x="4442447" y="792798"/>
                  </a:cubicBezTo>
                  <a:cubicBezTo>
                    <a:pt x="4310857" y="821801"/>
                    <a:pt x="4190031" y="777939"/>
                    <a:pt x="4121166" y="792798"/>
                  </a:cubicBezTo>
                  <a:cubicBezTo>
                    <a:pt x="4039200" y="810503"/>
                    <a:pt x="3744591" y="741764"/>
                    <a:pt x="3526008" y="792798"/>
                  </a:cubicBezTo>
                  <a:cubicBezTo>
                    <a:pt x="3241607" y="846330"/>
                    <a:pt x="3163078" y="752869"/>
                    <a:pt x="2999319" y="792798"/>
                  </a:cubicBezTo>
                  <a:cubicBezTo>
                    <a:pt x="2852699" y="855908"/>
                    <a:pt x="2748798" y="754968"/>
                    <a:pt x="2678038" y="792798"/>
                  </a:cubicBezTo>
                  <a:cubicBezTo>
                    <a:pt x="2616629" y="843155"/>
                    <a:pt x="2430638" y="781302"/>
                    <a:pt x="2288288" y="792798"/>
                  </a:cubicBezTo>
                  <a:cubicBezTo>
                    <a:pt x="2220341" y="814203"/>
                    <a:pt x="1970750" y="777622"/>
                    <a:pt x="1761598" y="792798"/>
                  </a:cubicBezTo>
                  <a:cubicBezTo>
                    <a:pt x="1561111" y="834289"/>
                    <a:pt x="1516099" y="762003"/>
                    <a:pt x="1371849" y="792798"/>
                  </a:cubicBezTo>
                  <a:cubicBezTo>
                    <a:pt x="1232356" y="821140"/>
                    <a:pt x="1108547" y="742936"/>
                    <a:pt x="982099" y="792798"/>
                  </a:cubicBezTo>
                  <a:cubicBezTo>
                    <a:pt x="827118" y="847020"/>
                    <a:pt x="343703" y="811284"/>
                    <a:pt x="160464" y="792798"/>
                  </a:cubicBezTo>
                  <a:cubicBezTo>
                    <a:pt x="86434" y="777122"/>
                    <a:pt x="14278" y="735200"/>
                    <a:pt x="0" y="660662"/>
                  </a:cubicBezTo>
                  <a:cubicBezTo>
                    <a:pt x="-15225" y="607884"/>
                    <a:pt x="18462" y="483123"/>
                    <a:pt x="0" y="396399"/>
                  </a:cubicBezTo>
                  <a:cubicBezTo>
                    <a:pt x="-21646" y="306490"/>
                    <a:pt x="31779" y="236293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7869960"/>
                        <a:gd name="connsiteY0" fmla="*/ 176181 h 1057064"/>
                        <a:gd name="connsiteX1" fmla="*/ 176181 w 7869960"/>
                        <a:gd name="connsiteY1" fmla="*/ 0 h 1057064"/>
                        <a:gd name="connsiteX2" fmla="*/ 829634 w 7869960"/>
                        <a:gd name="connsiteY2" fmla="*/ 0 h 1057064"/>
                        <a:gd name="connsiteX3" fmla="*/ 1407911 w 7869960"/>
                        <a:gd name="connsiteY3" fmla="*/ 0 h 1057064"/>
                        <a:gd name="connsiteX4" fmla="*/ 2061363 w 7869960"/>
                        <a:gd name="connsiteY4" fmla="*/ 0 h 1057064"/>
                        <a:gd name="connsiteX5" fmla="*/ 2489288 w 7869960"/>
                        <a:gd name="connsiteY5" fmla="*/ 0 h 1057064"/>
                        <a:gd name="connsiteX6" fmla="*/ 3142741 w 7869960"/>
                        <a:gd name="connsiteY6" fmla="*/ 0 h 1057064"/>
                        <a:gd name="connsiteX7" fmla="*/ 3570666 w 7869960"/>
                        <a:gd name="connsiteY7" fmla="*/ 0 h 1057064"/>
                        <a:gd name="connsiteX8" fmla="*/ 4148942 w 7869960"/>
                        <a:gd name="connsiteY8" fmla="*/ 0 h 1057064"/>
                        <a:gd name="connsiteX9" fmla="*/ 4652043 w 7869960"/>
                        <a:gd name="connsiteY9" fmla="*/ 0 h 1057064"/>
                        <a:gd name="connsiteX10" fmla="*/ 5079968 w 7869960"/>
                        <a:gd name="connsiteY10" fmla="*/ 0 h 1057064"/>
                        <a:gd name="connsiteX11" fmla="*/ 5658245 w 7869960"/>
                        <a:gd name="connsiteY11" fmla="*/ 0 h 1057064"/>
                        <a:gd name="connsiteX12" fmla="*/ 6311698 w 7869960"/>
                        <a:gd name="connsiteY12" fmla="*/ 0 h 1057064"/>
                        <a:gd name="connsiteX13" fmla="*/ 6664446 w 7869960"/>
                        <a:gd name="connsiteY13" fmla="*/ 0 h 1057064"/>
                        <a:gd name="connsiteX14" fmla="*/ 7693779 w 7869960"/>
                        <a:gd name="connsiteY14" fmla="*/ 0 h 1057064"/>
                        <a:gd name="connsiteX15" fmla="*/ 7869960 w 7869960"/>
                        <a:gd name="connsiteY15" fmla="*/ 176181 h 1057064"/>
                        <a:gd name="connsiteX16" fmla="*/ 7869960 w 7869960"/>
                        <a:gd name="connsiteY16" fmla="*/ 535579 h 1057064"/>
                        <a:gd name="connsiteX17" fmla="*/ 7869960 w 7869960"/>
                        <a:gd name="connsiteY17" fmla="*/ 880883 h 1057064"/>
                        <a:gd name="connsiteX18" fmla="*/ 7693779 w 7869960"/>
                        <a:gd name="connsiteY18" fmla="*/ 1057064 h 1057064"/>
                        <a:gd name="connsiteX19" fmla="*/ 7040326 w 7869960"/>
                        <a:gd name="connsiteY19" fmla="*/ 1057064 h 1057064"/>
                        <a:gd name="connsiteX20" fmla="*/ 6612401 w 7869960"/>
                        <a:gd name="connsiteY20" fmla="*/ 1057064 h 1057064"/>
                        <a:gd name="connsiteX21" fmla="*/ 5883773 w 7869960"/>
                        <a:gd name="connsiteY21" fmla="*/ 1057064 h 1057064"/>
                        <a:gd name="connsiteX22" fmla="*/ 5455848 w 7869960"/>
                        <a:gd name="connsiteY22" fmla="*/ 1057064 h 1057064"/>
                        <a:gd name="connsiteX23" fmla="*/ 4877571 w 7869960"/>
                        <a:gd name="connsiteY23" fmla="*/ 1057064 h 1057064"/>
                        <a:gd name="connsiteX24" fmla="*/ 4524822 w 7869960"/>
                        <a:gd name="connsiteY24" fmla="*/ 1057064 h 1057064"/>
                        <a:gd name="connsiteX25" fmla="*/ 3871370 w 7869960"/>
                        <a:gd name="connsiteY25" fmla="*/ 1057064 h 1057064"/>
                        <a:gd name="connsiteX26" fmla="*/ 3293093 w 7869960"/>
                        <a:gd name="connsiteY26" fmla="*/ 1057064 h 1057064"/>
                        <a:gd name="connsiteX27" fmla="*/ 2940344 w 7869960"/>
                        <a:gd name="connsiteY27" fmla="*/ 1057064 h 1057064"/>
                        <a:gd name="connsiteX28" fmla="*/ 2512419 w 7869960"/>
                        <a:gd name="connsiteY28" fmla="*/ 1057064 h 1057064"/>
                        <a:gd name="connsiteX29" fmla="*/ 1934142 w 7869960"/>
                        <a:gd name="connsiteY29" fmla="*/ 1057064 h 1057064"/>
                        <a:gd name="connsiteX30" fmla="*/ 1506218 w 7869960"/>
                        <a:gd name="connsiteY30" fmla="*/ 1057064 h 1057064"/>
                        <a:gd name="connsiteX31" fmla="*/ 1078293 w 7869960"/>
                        <a:gd name="connsiteY31" fmla="*/ 1057064 h 1057064"/>
                        <a:gd name="connsiteX32" fmla="*/ 176181 w 7869960"/>
                        <a:gd name="connsiteY32" fmla="*/ 1057064 h 1057064"/>
                        <a:gd name="connsiteX33" fmla="*/ 0 w 7869960"/>
                        <a:gd name="connsiteY33" fmla="*/ 880883 h 1057064"/>
                        <a:gd name="connsiteX34" fmla="*/ 0 w 7869960"/>
                        <a:gd name="connsiteY34" fmla="*/ 528532 h 1057064"/>
                        <a:gd name="connsiteX35" fmla="*/ 0 w 7869960"/>
                        <a:gd name="connsiteY35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869960" h="1057064" fill="none" extrusionOk="0">
                          <a:moveTo>
                            <a:pt x="0" y="176181"/>
                          </a:moveTo>
                          <a:cubicBezTo>
                            <a:pt x="-27956" y="84001"/>
                            <a:pt x="77985" y="-18685"/>
                            <a:pt x="176181" y="0"/>
                          </a:cubicBezTo>
                          <a:cubicBezTo>
                            <a:pt x="370330" y="-43462"/>
                            <a:pt x="681325" y="49304"/>
                            <a:pt x="829634" y="0"/>
                          </a:cubicBezTo>
                          <a:cubicBezTo>
                            <a:pt x="977943" y="-49304"/>
                            <a:pt x="1175555" y="58827"/>
                            <a:pt x="1407911" y="0"/>
                          </a:cubicBezTo>
                          <a:cubicBezTo>
                            <a:pt x="1640267" y="-58827"/>
                            <a:pt x="1743812" y="64145"/>
                            <a:pt x="2061363" y="0"/>
                          </a:cubicBezTo>
                          <a:cubicBezTo>
                            <a:pt x="2378914" y="-64145"/>
                            <a:pt x="2343573" y="42258"/>
                            <a:pt x="2489288" y="0"/>
                          </a:cubicBezTo>
                          <a:cubicBezTo>
                            <a:pt x="2635004" y="-42258"/>
                            <a:pt x="2921169" y="4205"/>
                            <a:pt x="3142741" y="0"/>
                          </a:cubicBezTo>
                          <a:cubicBezTo>
                            <a:pt x="3364313" y="-4205"/>
                            <a:pt x="3435600" y="41672"/>
                            <a:pt x="3570666" y="0"/>
                          </a:cubicBezTo>
                          <a:cubicBezTo>
                            <a:pt x="3705732" y="-41672"/>
                            <a:pt x="3981125" y="18552"/>
                            <a:pt x="4148942" y="0"/>
                          </a:cubicBezTo>
                          <a:cubicBezTo>
                            <a:pt x="4316759" y="-18552"/>
                            <a:pt x="4509941" y="27636"/>
                            <a:pt x="4652043" y="0"/>
                          </a:cubicBezTo>
                          <a:cubicBezTo>
                            <a:pt x="4794145" y="-27636"/>
                            <a:pt x="4943834" y="9515"/>
                            <a:pt x="5079968" y="0"/>
                          </a:cubicBezTo>
                          <a:cubicBezTo>
                            <a:pt x="5216103" y="-9515"/>
                            <a:pt x="5496137" y="24150"/>
                            <a:pt x="5658245" y="0"/>
                          </a:cubicBezTo>
                          <a:cubicBezTo>
                            <a:pt x="5820353" y="-24150"/>
                            <a:pt x="6176064" y="41752"/>
                            <a:pt x="6311698" y="0"/>
                          </a:cubicBezTo>
                          <a:cubicBezTo>
                            <a:pt x="6447332" y="-41752"/>
                            <a:pt x="6522973" y="16807"/>
                            <a:pt x="6664446" y="0"/>
                          </a:cubicBezTo>
                          <a:cubicBezTo>
                            <a:pt x="6805919" y="-16807"/>
                            <a:pt x="7287367" y="96470"/>
                            <a:pt x="7693779" y="0"/>
                          </a:cubicBezTo>
                          <a:cubicBezTo>
                            <a:pt x="7801336" y="7457"/>
                            <a:pt x="7865721" y="88295"/>
                            <a:pt x="7869960" y="176181"/>
                          </a:cubicBezTo>
                          <a:cubicBezTo>
                            <a:pt x="7890201" y="275311"/>
                            <a:pt x="7850339" y="459541"/>
                            <a:pt x="7869960" y="535579"/>
                          </a:cubicBezTo>
                          <a:cubicBezTo>
                            <a:pt x="7889581" y="611617"/>
                            <a:pt x="7854705" y="800428"/>
                            <a:pt x="7869960" y="880883"/>
                          </a:cubicBezTo>
                          <a:cubicBezTo>
                            <a:pt x="7865254" y="952913"/>
                            <a:pt x="7790782" y="1047490"/>
                            <a:pt x="7693779" y="1057064"/>
                          </a:cubicBezTo>
                          <a:cubicBezTo>
                            <a:pt x="7410021" y="1080160"/>
                            <a:pt x="7289951" y="979405"/>
                            <a:pt x="7040326" y="1057064"/>
                          </a:cubicBezTo>
                          <a:cubicBezTo>
                            <a:pt x="6790701" y="1134723"/>
                            <a:pt x="6778398" y="1039191"/>
                            <a:pt x="6612401" y="1057064"/>
                          </a:cubicBezTo>
                          <a:cubicBezTo>
                            <a:pt x="6446404" y="1074937"/>
                            <a:pt x="6055062" y="1028786"/>
                            <a:pt x="5883773" y="1057064"/>
                          </a:cubicBezTo>
                          <a:cubicBezTo>
                            <a:pt x="5712484" y="1085342"/>
                            <a:pt x="5652083" y="1013620"/>
                            <a:pt x="5455848" y="1057064"/>
                          </a:cubicBezTo>
                          <a:cubicBezTo>
                            <a:pt x="5259613" y="1100508"/>
                            <a:pt x="5014619" y="1021516"/>
                            <a:pt x="4877571" y="1057064"/>
                          </a:cubicBezTo>
                          <a:cubicBezTo>
                            <a:pt x="4740523" y="1092612"/>
                            <a:pt x="4608071" y="1016605"/>
                            <a:pt x="4524822" y="1057064"/>
                          </a:cubicBezTo>
                          <a:cubicBezTo>
                            <a:pt x="4441573" y="1097523"/>
                            <a:pt x="4144768" y="993103"/>
                            <a:pt x="3871370" y="1057064"/>
                          </a:cubicBezTo>
                          <a:cubicBezTo>
                            <a:pt x="3597972" y="1121025"/>
                            <a:pt x="3450848" y="1002150"/>
                            <a:pt x="3293093" y="1057064"/>
                          </a:cubicBezTo>
                          <a:cubicBezTo>
                            <a:pt x="3135338" y="1111978"/>
                            <a:pt x="3028453" y="1019262"/>
                            <a:pt x="2940344" y="1057064"/>
                          </a:cubicBezTo>
                          <a:cubicBezTo>
                            <a:pt x="2852235" y="1094866"/>
                            <a:pt x="2640351" y="1025734"/>
                            <a:pt x="2512419" y="1057064"/>
                          </a:cubicBezTo>
                          <a:cubicBezTo>
                            <a:pt x="2384488" y="1088394"/>
                            <a:pt x="2130058" y="1009552"/>
                            <a:pt x="1934142" y="1057064"/>
                          </a:cubicBezTo>
                          <a:cubicBezTo>
                            <a:pt x="1738226" y="1104576"/>
                            <a:pt x="1647000" y="1022027"/>
                            <a:pt x="1506218" y="1057064"/>
                          </a:cubicBezTo>
                          <a:cubicBezTo>
                            <a:pt x="1365436" y="1092101"/>
                            <a:pt x="1218548" y="1026648"/>
                            <a:pt x="1078293" y="1057064"/>
                          </a:cubicBezTo>
                          <a:cubicBezTo>
                            <a:pt x="938039" y="1087480"/>
                            <a:pt x="371030" y="1020328"/>
                            <a:pt x="176181" y="1057064"/>
                          </a:cubicBezTo>
                          <a:cubicBezTo>
                            <a:pt x="93592" y="1039764"/>
                            <a:pt x="6184" y="967269"/>
                            <a:pt x="0" y="880883"/>
                          </a:cubicBezTo>
                          <a:cubicBezTo>
                            <a:pt x="-4931" y="803951"/>
                            <a:pt x="16695" y="639701"/>
                            <a:pt x="0" y="528532"/>
                          </a:cubicBezTo>
                          <a:cubicBezTo>
                            <a:pt x="-16695" y="417363"/>
                            <a:pt x="34397" y="338146"/>
                            <a:pt x="0" y="176181"/>
                          </a:cubicBezTo>
                          <a:close/>
                        </a:path>
                        <a:path w="7869960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347997" y="-23881"/>
                            <a:pt x="501148" y="48356"/>
                            <a:pt x="679282" y="0"/>
                          </a:cubicBezTo>
                          <a:cubicBezTo>
                            <a:pt x="857416" y="-48356"/>
                            <a:pt x="911033" y="35790"/>
                            <a:pt x="1107207" y="0"/>
                          </a:cubicBezTo>
                          <a:cubicBezTo>
                            <a:pt x="1303382" y="-35790"/>
                            <a:pt x="1353837" y="44325"/>
                            <a:pt x="1535131" y="0"/>
                          </a:cubicBezTo>
                          <a:cubicBezTo>
                            <a:pt x="1716425" y="-44325"/>
                            <a:pt x="1953611" y="44422"/>
                            <a:pt x="2113408" y="0"/>
                          </a:cubicBezTo>
                          <a:cubicBezTo>
                            <a:pt x="2273205" y="-44422"/>
                            <a:pt x="2532781" y="47032"/>
                            <a:pt x="2842037" y="0"/>
                          </a:cubicBezTo>
                          <a:cubicBezTo>
                            <a:pt x="3151293" y="-47032"/>
                            <a:pt x="3237570" y="4299"/>
                            <a:pt x="3345138" y="0"/>
                          </a:cubicBezTo>
                          <a:cubicBezTo>
                            <a:pt x="3452706" y="-4299"/>
                            <a:pt x="3765680" y="37503"/>
                            <a:pt x="3923414" y="0"/>
                          </a:cubicBezTo>
                          <a:cubicBezTo>
                            <a:pt x="4081148" y="-37503"/>
                            <a:pt x="4159807" y="29463"/>
                            <a:pt x="4276163" y="0"/>
                          </a:cubicBezTo>
                          <a:cubicBezTo>
                            <a:pt x="4392519" y="-29463"/>
                            <a:pt x="4610415" y="20791"/>
                            <a:pt x="4854440" y="0"/>
                          </a:cubicBezTo>
                          <a:cubicBezTo>
                            <a:pt x="5098465" y="-20791"/>
                            <a:pt x="5165706" y="52921"/>
                            <a:pt x="5432717" y="0"/>
                          </a:cubicBezTo>
                          <a:cubicBezTo>
                            <a:pt x="5699728" y="-52921"/>
                            <a:pt x="5790442" y="59950"/>
                            <a:pt x="6010994" y="0"/>
                          </a:cubicBezTo>
                          <a:cubicBezTo>
                            <a:pt x="6231546" y="-59950"/>
                            <a:pt x="6344341" y="29775"/>
                            <a:pt x="6664446" y="0"/>
                          </a:cubicBezTo>
                          <a:cubicBezTo>
                            <a:pt x="6984551" y="-29775"/>
                            <a:pt x="6918099" y="2979"/>
                            <a:pt x="7092371" y="0"/>
                          </a:cubicBezTo>
                          <a:cubicBezTo>
                            <a:pt x="7266643" y="-2979"/>
                            <a:pt x="7544798" y="49388"/>
                            <a:pt x="7693779" y="0"/>
                          </a:cubicBezTo>
                          <a:cubicBezTo>
                            <a:pt x="7796065" y="13776"/>
                            <a:pt x="7893183" y="91553"/>
                            <a:pt x="7869960" y="176181"/>
                          </a:cubicBezTo>
                          <a:cubicBezTo>
                            <a:pt x="7894539" y="252837"/>
                            <a:pt x="7850120" y="462467"/>
                            <a:pt x="7869960" y="535579"/>
                          </a:cubicBezTo>
                          <a:cubicBezTo>
                            <a:pt x="7889800" y="608691"/>
                            <a:pt x="7867341" y="743632"/>
                            <a:pt x="7869960" y="880883"/>
                          </a:cubicBezTo>
                          <a:cubicBezTo>
                            <a:pt x="7863563" y="975342"/>
                            <a:pt x="7775754" y="1067137"/>
                            <a:pt x="7693779" y="1057064"/>
                          </a:cubicBezTo>
                          <a:cubicBezTo>
                            <a:pt x="7581596" y="1117376"/>
                            <a:pt x="7326327" y="1022096"/>
                            <a:pt x="7190678" y="1057064"/>
                          </a:cubicBezTo>
                          <a:cubicBezTo>
                            <a:pt x="7055029" y="1092032"/>
                            <a:pt x="6969954" y="1039145"/>
                            <a:pt x="6762753" y="1057064"/>
                          </a:cubicBezTo>
                          <a:cubicBezTo>
                            <a:pt x="6555552" y="1074983"/>
                            <a:pt x="6498068" y="1006287"/>
                            <a:pt x="6334829" y="1057064"/>
                          </a:cubicBezTo>
                          <a:cubicBezTo>
                            <a:pt x="6171590" y="1107841"/>
                            <a:pt x="5987639" y="1004738"/>
                            <a:pt x="5756552" y="1057064"/>
                          </a:cubicBezTo>
                          <a:cubicBezTo>
                            <a:pt x="5525465" y="1109390"/>
                            <a:pt x="5380728" y="997363"/>
                            <a:pt x="5253451" y="1057064"/>
                          </a:cubicBezTo>
                          <a:cubicBezTo>
                            <a:pt x="5126174" y="1116765"/>
                            <a:pt x="4905062" y="989724"/>
                            <a:pt x="4675174" y="1057064"/>
                          </a:cubicBezTo>
                          <a:cubicBezTo>
                            <a:pt x="4445286" y="1124404"/>
                            <a:pt x="4432730" y="1032623"/>
                            <a:pt x="4247249" y="1057064"/>
                          </a:cubicBezTo>
                          <a:cubicBezTo>
                            <a:pt x="4061769" y="1081505"/>
                            <a:pt x="3905321" y="1037055"/>
                            <a:pt x="3744149" y="1057064"/>
                          </a:cubicBezTo>
                          <a:cubicBezTo>
                            <a:pt x="3582977" y="1077073"/>
                            <a:pt x="3323011" y="1045792"/>
                            <a:pt x="3090696" y="1057064"/>
                          </a:cubicBezTo>
                          <a:cubicBezTo>
                            <a:pt x="2858381" y="1068336"/>
                            <a:pt x="2635751" y="1031599"/>
                            <a:pt x="2437243" y="1057064"/>
                          </a:cubicBezTo>
                          <a:cubicBezTo>
                            <a:pt x="2238735" y="1082529"/>
                            <a:pt x="1981480" y="992228"/>
                            <a:pt x="1858966" y="1057064"/>
                          </a:cubicBezTo>
                          <a:cubicBezTo>
                            <a:pt x="1736452" y="1121900"/>
                            <a:pt x="1526655" y="1032880"/>
                            <a:pt x="1431042" y="1057064"/>
                          </a:cubicBezTo>
                          <a:cubicBezTo>
                            <a:pt x="1335429" y="1081248"/>
                            <a:pt x="1161593" y="1049462"/>
                            <a:pt x="1003117" y="1057064"/>
                          </a:cubicBezTo>
                          <a:cubicBezTo>
                            <a:pt x="844642" y="1064666"/>
                            <a:pt x="404036" y="1056490"/>
                            <a:pt x="176181" y="1057064"/>
                          </a:cubicBezTo>
                          <a:cubicBezTo>
                            <a:pt x="87793" y="1067476"/>
                            <a:pt x="22343" y="988566"/>
                            <a:pt x="0" y="880883"/>
                          </a:cubicBezTo>
                          <a:cubicBezTo>
                            <a:pt x="-12275" y="747869"/>
                            <a:pt x="33327" y="659539"/>
                            <a:pt x="0" y="542626"/>
                          </a:cubicBezTo>
                          <a:cubicBezTo>
                            <a:pt x="-33327" y="425713"/>
                            <a:pt x="37381" y="281119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ACAD0A47-ECC3-F158-6544-4D889AA0B783}"/>
                </a:ext>
              </a:extLst>
            </p:cNvPr>
            <p:cNvSpPr/>
            <p:nvPr/>
          </p:nvSpPr>
          <p:spPr>
            <a:xfrm>
              <a:off x="1771185" y="903766"/>
              <a:ext cx="646691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Thi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đua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trước</a:t>
              </a:r>
              <a:r>
                <a:rPr lang="en-US" sz="6000" b="1" dirty="0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6000" b="1" dirty="0" err="1">
                  <a:solidFill>
                    <a:srgbClr val="FFC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lớp</a:t>
              </a:r>
              <a:endParaRPr lang="en-US" sz="6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Hình ảnh 5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6A0DC6FD-43CE-8591-1163-76A368CC2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378" y="1248334"/>
            <a:ext cx="5416007" cy="3265071"/>
          </a:xfrm>
          <a:prstGeom prst="rect">
            <a:avLst/>
          </a:prstGeom>
        </p:spPr>
      </p:pic>
      <p:grpSp>
        <p:nvGrpSpPr>
          <p:cNvPr id="7" name="Google Shape;2784;p43">
            <a:extLst>
              <a:ext uri="{FF2B5EF4-FFF2-40B4-BE49-F238E27FC236}">
                <a16:creationId xmlns:a16="http://schemas.microsoft.com/office/drawing/2014/main" id="{21E7B40A-7E20-DB93-F078-688E50C13B34}"/>
              </a:ext>
            </a:extLst>
          </p:cNvPr>
          <p:cNvGrpSpPr/>
          <p:nvPr/>
        </p:nvGrpSpPr>
        <p:grpSpPr>
          <a:xfrm>
            <a:off x="11046773" y="5659470"/>
            <a:ext cx="916611" cy="1004439"/>
            <a:chOff x="7969377" y="2856516"/>
            <a:chExt cx="402682" cy="441266"/>
          </a:xfrm>
        </p:grpSpPr>
        <p:sp>
          <p:nvSpPr>
            <p:cNvPr id="8" name="Google Shape;2785;p43">
              <a:extLst>
                <a:ext uri="{FF2B5EF4-FFF2-40B4-BE49-F238E27FC236}">
                  <a16:creationId xmlns:a16="http://schemas.microsoft.com/office/drawing/2014/main" id="{7FDD1DDA-210E-B594-215F-A953A36D29B4}"/>
                </a:ext>
              </a:extLst>
            </p:cNvPr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" name="Google Shape;2786;p43">
              <a:extLst>
                <a:ext uri="{FF2B5EF4-FFF2-40B4-BE49-F238E27FC236}">
                  <a16:creationId xmlns:a16="http://schemas.microsoft.com/office/drawing/2014/main" id="{8C8106A4-22A5-A0B7-6A3E-97FC0B410017}"/>
                </a:ext>
              </a:extLst>
            </p:cNvPr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Google Shape;2787;p43">
              <a:extLst>
                <a:ext uri="{FF2B5EF4-FFF2-40B4-BE49-F238E27FC236}">
                  <a16:creationId xmlns:a16="http://schemas.microsoft.com/office/drawing/2014/main" id="{D4F91791-4546-ADF6-6DCB-7C01A581F8CB}"/>
                </a:ext>
              </a:extLst>
            </p:cNvPr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Google Shape;2788;p43">
              <a:extLst>
                <a:ext uri="{FF2B5EF4-FFF2-40B4-BE49-F238E27FC236}">
                  <a16:creationId xmlns:a16="http://schemas.microsoft.com/office/drawing/2014/main" id="{7222F119-6D54-50F3-A854-61328514633C}"/>
                </a:ext>
              </a:extLst>
            </p:cNvPr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Google Shape;2789;p43">
              <a:extLst>
                <a:ext uri="{FF2B5EF4-FFF2-40B4-BE49-F238E27FC236}">
                  <a16:creationId xmlns:a16="http://schemas.microsoft.com/office/drawing/2014/main" id="{0ADCC3B3-9DC1-5608-C624-39EA2BD0974F}"/>
                </a:ext>
              </a:extLst>
            </p:cNvPr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3" name="Google Shape;2790;p43">
              <a:extLst>
                <a:ext uri="{FF2B5EF4-FFF2-40B4-BE49-F238E27FC236}">
                  <a16:creationId xmlns:a16="http://schemas.microsoft.com/office/drawing/2014/main" id="{6198B1D0-A8AB-71D4-3BBC-997AD2D182FD}"/>
                </a:ext>
              </a:extLst>
            </p:cNvPr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4" name="Google Shape;2791;p43">
              <a:extLst>
                <a:ext uri="{FF2B5EF4-FFF2-40B4-BE49-F238E27FC236}">
                  <a16:creationId xmlns:a16="http://schemas.microsoft.com/office/drawing/2014/main" id="{20084AC7-EEF7-3F39-BCDF-D1C6D7D24904}"/>
                </a:ext>
              </a:extLst>
            </p:cNvPr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5" name="Google Shape;2792;p43">
              <a:extLst>
                <a:ext uri="{FF2B5EF4-FFF2-40B4-BE49-F238E27FC236}">
                  <a16:creationId xmlns:a16="http://schemas.microsoft.com/office/drawing/2014/main" id="{27961606-5570-72CB-8385-11768BDEE6E9}"/>
                </a:ext>
              </a:extLst>
            </p:cNvPr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6" name="Google Shape;2793;p43">
              <a:extLst>
                <a:ext uri="{FF2B5EF4-FFF2-40B4-BE49-F238E27FC236}">
                  <a16:creationId xmlns:a16="http://schemas.microsoft.com/office/drawing/2014/main" id="{996FDB1F-487A-C80E-C64F-F514E4796BDF}"/>
                </a:ext>
              </a:extLst>
            </p:cNvPr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7" name="Google Shape;2794;p43">
              <a:extLst>
                <a:ext uri="{FF2B5EF4-FFF2-40B4-BE49-F238E27FC236}">
                  <a16:creationId xmlns:a16="http://schemas.microsoft.com/office/drawing/2014/main" id="{7135113F-027B-844A-BCE5-9CA5C2E08BA0}"/>
                </a:ext>
              </a:extLst>
            </p:cNvPr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8" name="Google Shape;2795;p43">
              <a:extLst>
                <a:ext uri="{FF2B5EF4-FFF2-40B4-BE49-F238E27FC236}">
                  <a16:creationId xmlns:a16="http://schemas.microsoft.com/office/drawing/2014/main" id="{74DD663F-7B39-055F-50DF-99E22AF3ED0B}"/>
                </a:ext>
              </a:extLst>
            </p:cNvPr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9" name="Google Shape;2796;p43">
            <a:extLst>
              <a:ext uri="{FF2B5EF4-FFF2-40B4-BE49-F238E27FC236}">
                <a16:creationId xmlns:a16="http://schemas.microsoft.com/office/drawing/2014/main" id="{1A92DB45-1FE5-A1C9-39BE-BC568AF0261A}"/>
              </a:ext>
            </a:extLst>
          </p:cNvPr>
          <p:cNvGrpSpPr/>
          <p:nvPr/>
        </p:nvGrpSpPr>
        <p:grpSpPr>
          <a:xfrm>
            <a:off x="6722728" y="5302357"/>
            <a:ext cx="536179" cy="828004"/>
            <a:chOff x="7706772" y="521151"/>
            <a:chExt cx="268136" cy="414933"/>
          </a:xfrm>
        </p:grpSpPr>
        <p:sp>
          <p:nvSpPr>
            <p:cNvPr id="20" name="Google Shape;2797;p43">
              <a:extLst>
                <a:ext uri="{FF2B5EF4-FFF2-40B4-BE49-F238E27FC236}">
                  <a16:creationId xmlns:a16="http://schemas.microsoft.com/office/drawing/2014/main" id="{0E951BCE-CC71-9B75-EDEA-C574CC14753A}"/>
                </a:ext>
              </a:extLst>
            </p:cNvPr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1" name="Google Shape;2798;p43">
              <a:extLst>
                <a:ext uri="{FF2B5EF4-FFF2-40B4-BE49-F238E27FC236}">
                  <a16:creationId xmlns:a16="http://schemas.microsoft.com/office/drawing/2014/main" id="{9CBD50DB-DAA3-5247-C407-211AF898A775}"/>
                </a:ext>
              </a:extLst>
            </p:cNvPr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2" name="Google Shape;2799;p43">
              <a:extLst>
                <a:ext uri="{FF2B5EF4-FFF2-40B4-BE49-F238E27FC236}">
                  <a16:creationId xmlns:a16="http://schemas.microsoft.com/office/drawing/2014/main" id="{20EF7E68-2816-0A6B-E59D-D2F6096BD841}"/>
                </a:ext>
              </a:extLst>
            </p:cNvPr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Google Shape;2800;p43">
              <a:extLst>
                <a:ext uri="{FF2B5EF4-FFF2-40B4-BE49-F238E27FC236}">
                  <a16:creationId xmlns:a16="http://schemas.microsoft.com/office/drawing/2014/main" id="{A4B90A00-5F67-9AFC-8EE8-D07DF415ED35}"/>
                </a:ext>
              </a:extLst>
            </p:cNvPr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Google Shape;2801;p43">
              <a:extLst>
                <a:ext uri="{FF2B5EF4-FFF2-40B4-BE49-F238E27FC236}">
                  <a16:creationId xmlns:a16="http://schemas.microsoft.com/office/drawing/2014/main" id="{5F13886B-92AA-6C12-7033-4EACD4663751}"/>
                </a:ext>
              </a:extLst>
            </p:cNvPr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5" name="Google Shape;2802;p43">
              <a:extLst>
                <a:ext uri="{FF2B5EF4-FFF2-40B4-BE49-F238E27FC236}">
                  <a16:creationId xmlns:a16="http://schemas.microsoft.com/office/drawing/2014/main" id="{9DF16DEC-8995-7462-AB0A-46A9E0830505}"/>
                </a:ext>
              </a:extLst>
            </p:cNvPr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oogle Shape;2764;p43">
            <a:extLst>
              <a:ext uri="{FF2B5EF4-FFF2-40B4-BE49-F238E27FC236}">
                <a16:creationId xmlns:a16="http://schemas.microsoft.com/office/drawing/2014/main" id="{5B6B5D9B-0C7C-4CAB-AD10-70309ADB3A1A}"/>
              </a:ext>
            </a:extLst>
          </p:cNvPr>
          <p:cNvGrpSpPr/>
          <p:nvPr/>
        </p:nvGrpSpPr>
        <p:grpSpPr>
          <a:xfrm rot="18749235">
            <a:off x="10512803" y="-30774"/>
            <a:ext cx="2353005" cy="1179500"/>
            <a:chOff x="6554834" y="4413128"/>
            <a:chExt cx="1033713" cy="518173"/>
          </a:xfrm>
        </p:grpSpPr>
        <p:sp>
          <p:nvSpPr>
            <p:cNvPr id="28" name="Google Shape;2765;p43">
              <a:extLst>
                <a:ext uri="{FF2B5EF4-FFF2-40B4-BE49-F238E27FC236}">
                  <a16:creationId xmlns:a16="http://schemas.microsoft.com/office/drawing/2014/main" id="{DF7F85FE-7729-70F6-C49B-86E788AE7E97}"/>
                </a:ext>
              </a:extLst>
            </p:cNvPr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9" name="Google Shape;2766;p43">
              <a:extLst>
                <a:ext uri="{FF2B5EF4-FFF2-40B4-BE49-F238E27FC236}">
                  <a16:creationId xmlns:a16="http://schemas.microsoft.com/office/drawing/2014/main" id="{21E8C4C2-BE89-ECBF-039A-5D158D39EE25}"/>
                </a:ext>
              </a:extLst>
            </p:cNvPr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Google Shape;2767;p43">
              <a:extLst>
                <a:ext uri="{FF2B5EF4-FFF2-40B4-BE49-F238E27FC236}">
                  <a16:creationId xmlns:a16="http://schemas.microsoft.com/office/drawing/2014/main" id="{CEB76EB5-C900-6137-D9F3-6728C7CADCF7}"/>
                </a:ext>
              </a:extLst>
            </p:cNvPr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" name="Google Shape;2768;p43">
              <a:extLst>
                <a:ext uri="{FF2B5EF4-FFF2-40B4-BE49-F238E27FC236}">
                  <a16:creationId xmlns:a16="http://schemas.microsoft.com/office/drawing/2014/main" id="{BFD31268-3D08-637F-89D3-FC0711DA11CD}"/>
                </a:ext>
              </a:extLst>
            </p:cNvPr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Google Shape;2769;p43">
              <a:extLst>
                <a:ext uri="{FF2B5EF4-FFF2-40B4-BE49-F238E27FC236}">
                  <a16:creationId xmlns:a16="http://schemas.microsoft.com/office/drawing/2014/main" id="{85768949-024A-C021-4490-6279555B153F}"/>
                </a:ext>
              </a:extLst>
            </p:cNvPr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" name="Google Shape;2770;p43">
              <a:extLst>
                <a:ext uri="{FF2B5EF4-FFF2-40B4-BE49-F238E27FC236}">
                  <a16:creationId xmlns:a16="http://schemas.microsoft.com/office/drawing/2014/main" id="{B31030AD-D059-41B0-24D7-8FE089A6AA6D}"/>
                </a:ext>
              </a:extLst>
            </p:cNvPr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3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6" name="Google Shape;3956;p55"/>
          <p:cNvGrpSpPr/>
          <p:nvPr/>
        </p:nvGrpSpPr>
        <p:grpSpPr>
          <a:xfrm>
            <a:off x="7758511" y="1465172"/>
            <a:ext cx="328619" cy="308425"/>
            <a:chOff x="5946283" y="1650903"/>
            <a:chExt cx="246464" cy="231319"/>
          </a:xfrm>
        </p:grpSpPr>
        <p:sp>
          <p:nvSpPr>
            <p:cNvPr id="3957" name="Google Shape;3957;p5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5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59" name="Google Shape;3959;p55"/>
          <p:cNvSpPr/>
          <p:nvPr/>
        </p:nvSpPr>
        <p:spPr>
          <a:xfrm>
            <a:off x="6178134" y="3912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60" name="Google Shape;3960;p55"/>
          <p:cNvGrpSpPr/>
          <p:nvPr/>
        </p:nvGrpSpPr>
        <p:grpSpPr>
          <a:xfrm>
            <a:off x="3002477" y="720005"/>
            <a:ext cx="328619" cy="308425"/>
            <a:chOff x="5946283" y="1650903"/>
            <a:chExt cx="246464" cy="231319"/>
          </a:xfrm>
        </p:grpSpPr>
        <p:sp>
          <p:nvSpPr>
            <p:cNvPr id="3961" name="Google Shape;3961;p5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5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Hình ảnh 5" descr="Ảnh có chứa Phim hoạt hình, hình mẫu, phim hoạt hình&#10;&#10;Mô tả được tạo tự động">
            <a:extLst>
              <a:ext uri="{FF2B5EF4-FFF2-40B4-BE49-F238E27FC236}">
                <a16:creationId xmlns:a16="http://schemas.microsoft.com/office/drawing/2014/main" id="{6B0525FA-AB33-924D-892E-338628D9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60508"/>
            <a:ext cx="6049323" cy="6037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7755586C-BA7C-377F-0AC6-6C0BA976D533}"/>
              </a:ext>
            </a:extLst>
          </p:cNvPr>
          <p:cNvGrpSpPr/>
          <p:nvPr/>
        </p:nvGrpSpPr>
        <p:grpSpPr>
          <a:xfrm>
            <a:off x="445123" y="317486"/>
            <a:ext cx="9559213" cy="1065193"/>
            <a:chOff x="1430827" y="987944"/>
            <a:chExt cx="8706445" cy="798895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E3B93C7-E523-68D7-751E-5E29457EF58C}"/>
                </a:ext>
              </a:extLst>
            </p:cNvPr>
            <p:cNvSpPr/>
            <p:nvPr/>
          </p:nvSpPr>
          <p:spPr>
            <a:xfrm>
              <a:off x="1430827" y="994041"/>
              <a:ext cx="8706445" cy="792798"/>
            </a:xfrm>
            <a:custGeom>
              <a:avLst/>
              <a:gdLst>
                <a:gd name="connsiteX0" fmla="*/ 0 w 8706445"/>
                <a:gd name="connsiteY0" fmla="*/ 132135 h 792798"/>
                <a:gd name="connsiteX1" fmla="*/ 160464 w 8706445"/>
                <a:gd name="connsiteY1" fmla="*/ 0 h 792798"/>
                <a:gd name="connsiteX2" fmla="*/ 600703 w 8706445"/>
                <a:gd name="connsiteY2" fmla="*/ 0 h 792798"/>
                <a:gd name="connsiteX3" fmla="*/ 1124798 w 8706445"/>
                <a:gd name="connsiteY3" fmla="*/ 0 h 792798"/>
                <a:gd name="connsiteX4" fmla="*/ 1732748 w 8706445"/>
                <a:gd name="connsiteY4" fmla="*/ 0 h 792798"/>
                <a:gd name="connsiteX5" fmla="*/ 2005277 w 8706445"/>
                <a:gd name="connsiteY5" fmla="*/ 0 h 792798"/>
                <a:gd name="connsiteX6" fmla="*/ 2529372 w 8706445"/>
                <a:gd name="connsiteY6" fmla="*/ 0 h 792798"/>
                <a:gd name="connsiteX7" fmla="*/ 2885757 w 8706445"/>
                <a:gd name="connsiteY7" fmla="*/ 0 h 792798"/>
                <a:gd name="connsiteX8" fmla="*/ 3409852 w 8706445"/>
                <a:gd name="connsiteY8" fmla="*/ 0 h 792798"/>
                <a:gd name="connsiteX9" fmla="*/ 3850091 w 8706445"/>
                <a:gd name="connsiteY9" fmla="*/ 0 h 792798"/>
                <a:gd name="connsiteX10" fmla="*/ 4290331 w 8706445"/>
                <a:gd name="connsiteY10" fmla="*/ 0 h 792798"/>
                <a:gd name="connsiteX11" fmla="*/ 4730570 w 8706445"/>
                <a:gd name="connsiteY11" fmla="*/ 0 h 792798"/>
                <a:gd name="connsiteX12" fmla="*/ 5003099 w 8706445"/>
                <a:gd name="connsiteY12" fmla="*/ 0 h 792798"/>
                <a:gd name="connsiteX13" fmla="*/ 5611049 w 8706445"/>
                <a:gd name="connsiteY13" fmla="*/ 0 h 792798"/>
                <a:gd name="connsiteX14" fmla="*/ 5967434 w 8706445"/>
                <a:gd name="connsiteY14" fmla="*/ 0 h 792798"/>
                <a:gd name="connsiteX15" fmla="*/ 6659240 w 8706445"/>
                <a:gd name="connsiteY15" fmla="*/ 0 h 792798"/>
                <a:gd name="connsiteX16" fmla="*/ 7015624 w 8706445"/>
                <a:gd name="connsiteY16" fmla="*/ 0 h 792798"/>
                <a:gd name="connsiteX17" fmla="*/ 7539719 w 8706445"/>
                <a:gd name="connsiteY17" fmla="*/ 0 h 792798"/>
                <a:gd name="connsiteX18" fmla="*/ 7812248 w 8706445"/>
                <a:gd name="connsiteY18" fmla="*/ 0 h 792798"/>
                <a:gd name="connsiteX19" fmla="*/ 8545980 w 8706445"/>
                <a:gd name="connsiteY19" fmla="*/ 0 h 792798"/>
                <a:gd name="connsiteX20" fmla="*/ 8706445 w 8706445"/>
                <a:gd name="connsiteY20" fmla="*/ 132135 h 792798"/>
                <a:gd name="connsiteX21" fmla="*/ 8706445 w 8706445"/>
                <a:gd name="connsiteY21" fmla="*/ 385828 h 792798"/>
                <a:gd name="connsiteX22" fmla="*/ 8706445 w 8706445"/>
                <a:gd name="connsiteY22" fmla="*/ 660662 h 792798"/>
                <a:gd name="connsiteX23" fmla="*/ 8545980 w 8706445"/>
                <a:gd name="connsiteY23" fmla="*/ 792798 h 792798"/>
                <a:gd name="connsiteX24" fmla="*/ 7938030 w 8706445"/>
                <a:gd name="connsiteY24" fmla="*/ 792798 h 792798"/>
                <a:gd name="connsiteX25" fmla="*/ 7497791 w 8706445"/>
                <a:gd name="connsiteY25" fmla="*/ 792798 h 792798"/>
                <a:gd name="connsiteX26" fmla="*/ 6805985 w 8706445"/>
                <a:gd name="connsiteY26" fmla="*/ 792798 h 792798"/>
                <a:gd name="connsiteX27" fmla="*/ 6533457 w 8706445"/>
                <a:gd name="connsiteY27" fmla="*/ 792798 h 792798"/>
                <a:gd name="connsiteX28" fmla="*/ 5925506 w 8706445"/>
                <a:gd name="connsiteY28" fmla="*/ 792798 h 792798"/>
                <a:gd name="connsiteX29" fmla="*/ 5233701 w 8706445"/>
                <a:gd name="connsiteY29" fmla="*/ 792798 h 792798"/>
                <a:gd name="connsiteX30" fmla="*/ 4793461 w 8706445"/>
                <a:gd name="connsiteY30" fmla="*/ 792798 h 792798"/>
                <a:gd name="connsiteX31" fmla="*/ 4269367 w 8706445"/>
                <a:gd name="connsiteY31" fmla="*/ 792798 h 792798"/>
                <a:gd name="connsiteX32" fmla="*/ 3829127 w 8706445"/>
                <a:gd name="connsiteY32" fmla="*/ 792798 h 792798"/>
                <a:gd name="connsiteX33" fmla="*/ 3472743 w 8706445"/>
                <a:gd name="connsiteY33" fmla="*/ 792798 h 792798"/>
                <a:gd name="connsiteX34" fmla="*/ 3200213 w 8706445"/>
                <a:gd name="connsiteY34" fmla="*/ 792798 h 792798"/>
                <a:gd name="connsiteX35" fmla="*/ 2508408 w 8706445"/>
                <a:gd name="connsiteY35" fmla="*/ 792798 h 792798"/>
                <a:gd name="connsiteX36" fmla="*/ 1900459 w 8706445"/>
                <a:gd name="connsiteY36" fmla="*/ 792798 h 792798"/>
                <a:gd name="connsiteX37" fmla="*/ 1292508 w 8706445"/>
                <a:gd name="connsiteY37" fmla="*/ 792798 h 792798"/>
                <a:gd name="connsiteX38" fmla="*/ 852269 w 8706445"/>
                <a:gd name="connsiteY38" fmla="*/ 792798 h 792798"/>
                <a:gd name="connsiteX39" fmla="*/ 160464 w 8706445"/>
                <a:gd name="connsiteY39" fmla="*/ 792798 h 792798"/>
                <a:gd name="connsiteX40" fmla="*/ 0 w 8706445"/>
                <a:gd name="connsiteY40" fmla="*/ 660662 h 792798"/>
                <a:gd name="connsiteX41" fmla="*/ 0 w 8706445"/>
                <a:gd name="connsiteY41" fmla="*/ 385828 h 792798"/>
                <a:gd name="connsiteX42" fmla="*/ 0 w 8706445"/>
                <a:gd name="connsiteY42" fmla="*/ 132135 h 792798"/>
                <a:gd name="connsiteX0" fmla="*/ 0 w 8706445"/>
                <a:gd name="connsiteY0" fmla="*/ 132135 h 792798"/>
                <a:gd name="connsiteX1" fmla="*/ 160464 w 8706445"/>
                <a:gd name="connsiteY1" fmla="*/ 0 h 792798"/>
                <a:gd name="connsiteX2" fmla="*/ 600703 w 8706445"/>
                <a:gd name="connsiteY2" fmla="*/ 0 h 792798"/>
                <a:gd name="connsiteX3" fmla="*/ 957088 w 8706445"/>
                <a:gd name="connsiteY3" fmla="*/ 0 h 792798"/>
                <a:gd name="connsiteX4" fmla="*/ 1313472 w 8706445"/>
                <a:gd name="connsiteY4" fmla="*/ 0 h 792798"/>
                <a:gd name="connsiteX5" fmla="*/ 1837567 w 8706445"/>
                <a:gd name="connsiteY5" fmla="*/ 0 h 792798"/>
                <a:gd name="connsiteX6" fmla="*/ 2529372 w 8706445"/>
                <a:gd name="connsiteY6" fmla="*/ 0 h 792798"/>
                <a:gd name="connsiteX7" fmla="*/ 2969612 w 8706445"/>
                <a:gd name="connsiteY7" fmla="*/ 0 h 792798"/>
                <a:gd name="connsiteX8" fmla="*/ 3493706 w 8706445"/>
                <a:gd name="connsiteY8" fmla="*/ 0 h 792798"/>
                <a:gd name="connsiteX9" fmla="*/ 3766236 w 8706445"/>
                <a:gd name="connsiteY9" fmla="*/ 0 h 792798"/>
                <a:gd name="connsiteX10" fmla="*/ 4290331 w 8706445"/>
                <a:gd name="connsiteY10" fmla="*/ 0 h 792798"/>
                <a:gd name="connsiteX11" fmla="*/ 4814425 w 8706445"/>
                <a:gd name="connsiteY11" fmla="*/ 0 h 792798"/>
                <a:gd name="connsiteX12" fmla="*/ 5338520 w 8706445"/>
                <a:gd name="connsiteY12" fmla="*/ 0 h 792798"/>
                <a:gd name="connsiteX13" fmla="*/ 5946470 w 8706445"/>
                <a:gd name="connsiteY13" fmla="*/ 0 h 792798"/>
                <a:gd name="connsiteX14" fmla="*/ 6302854 w 8706445"/>
                <a:gd name="connsiteY14" fmla="*/ 0 h 792798"/>
                <a:gd name="connsiteX15" fmla="*/ 6910805 w 8706445"/>
                <a:gd name="connsiteY15" fmla="*/ 0 h 792798"/>
                <a:gd name="connsiteX16" fmla="*/ 7267189 w 8706445"/>
                <a:gd name="connsiteY16" fmla="*/ 0 h 792798"/>
                <a:gd name="connsiteX17" fmla="*/ 7875139 w 8706445"/>
                <a:gd name="connsiteY17" fmla="*/ 0 h 792798"/>
                <a:gd name="connsiteX18" fmla="*/ 8545980 w 8706445"/>
                <a:gd name="connsiteY18" fmla="*/ 0 h 792798"/>
                <a:gd name="connsiteX19" fmla="*/ 8706445 w 8706445"/>
                <a:gd name="connsiteY19" fmla="*/ 132135 h 792798"/>
                <a:gd name="connsiteX20" fmla="*/ 8706445 w 8706445"/>
                <a:gd name="connsiteY20" fmla="*/ 385828 h 792798"/>
                <a:gd name="connsiteX21" fmla="*/ 8706445 w 8706445"/>
                <a:gd name="connsiteY21" fmla="*/ 660662 h 792798"/>
                <a:gd name="connsiteX22" fmla="*/ 8545980 w 8706445"/>
                <a:gd name="connsiteY22" fmla="*/ 792798 h 792798"/>
                <a:gd name="connsiteX23" fmla="*/ 7938030 w 8706445"/>
                <a:gd name="connsiteY23" fmla="*/ 792798 h 792798"/>
                <a:gd name="connsiteX24" fmla="*/ 7497791 w 8706445"/>
                <a:gd name="connsiteY24" fmla="*/ 792798 h 792798"/>
                <a:gd name="connsiteX25" fmla="*/ 6973696 w 8706445"/>
                <a:gd name="connsiteY25" fmla="*/ 792798 h 792798"/>
                <a:gd name="connsiteX26" fmla="*/ 6617311 w 8706445"/>
                <a:gd name="connsiteY26" fmla="*/ 792798 h 792798"/>
                <a:gd name="connsiteX27" fmla="*/ 6177072 w 8706445"/>
                <a:gd name="connsiteY27" fmla="*/ 792798 h 792798"/>
                <a:gd name="connsiteX28" fmla="*/ 5569122 w 8706445"/>
                <a:gd name="connsiteY28" fmla="*/ 792798 h 792798"/>
                <a:gd name="connsiteX29" fmla="*/ 4961172 w 8706445"/>
                <a:gd name="connsiteY29" fmla="*/ 792798 h 792798"/>
                <a:gd name="connsiteX30" fmla="*/ 4437077 w 8706445"/>
                <a:gd name="connsiteY30" fmla="*/ 792798 h 792798"/>
                <a:gd name="connsiteX31" fmla="*/ 4080693 w 8706445"/>
                <a:gd name="connsiteY31" fmla="*/ 792798 h 792798"/>
                <a:gd name="connsiteX32" fmla="*/ 3724309 w 8706445"/>
                <a:gd name="connsiteY32" fmla="*/ 792798 h 792798"/>
                <a:gd name="connsiteX33" fmla="*/ 3284069 w 8706445"/>
                <a:gd name="connsiteY33" fmla="*/ 792798 h 792798"/>
                <a:gd name="connsiteX34" fmla="*/ 3011539 w 8706445"/>
                <a:gd name="connsiteY34" fmla="*/ 792798 h 792798"/>
                <a:gd name="connsiteX35" fmla="*/ 2739010 w 8706445"/>
                <a:gd name="connsiteY35" fmla="*/ 792798 h 792798"/>
                <a:gd name="connsiteX36" fmla="*/ 2298770 w 8706445"/>
                <a:gd name="connsiteY36" fmla="*/ 792798 h 792798"/>
                <a:gd name="connsiteX37" fmla="*/ 1942386 w 8706445"/>
                <a:gd name="connsiteY37" fmla="*/ 792798 h 792798"/>
                <a:gd name="connsiteX38" fmla="*/ 1502146 w 8706445"/>
                <a:gd name="connsiteY38" fmla="*/ 792798 h 792798"/>
                <a:gd name="connsiteX39" fmla="*/ 1229617 w 8706445"/>
                <a:gd name="connsiteY39" fmla="*/ 792798 h 792798"/>
                <a:gd name="connsiteX40" fmla="*/ 621667 w 8706445"/>
                <a:gd name="connsiteY40" fmla="*/ 792798 h 792798"/>
                <a:gd name="connsiteX41" fmla="*/ 160464 w 8706445"/>
                <a:gd name="connsiteY41" fmla="*/ 792798 h 792798"/>
                <a:gd name="connsiteX42" fmla="*/ 0 w 8706445"/>
                <a:gd name="connsiteY42" fmla="*/ 660662 h 792798"/>
                <a:gd name="connsiteX43" fmla="*/ 0 w 8706445"/>
                <a:gd name="connsiteY43" fmla="*/ 412254 h 792798"/>
                <a:gd name="connsiteX44" fmla="*/ 0 w 8706445"/>
                <a:gd name="connsiteY44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706445" h="792798" fill="none" extrusionOk="0">
                  <a:moveTo>
                    <a:pt x="0" y="132135"/>
                  </a:moveTo>
                  <a:cubicBezTo>
                    <a:pt x="-22795" y="38029"/>
                    <a:pt x="64155" y="4273"/>
                    <a:pt x="160464" y="0"/>
                  </a:cubicBezTo>
                  <a:cubicBezTo>
                    <a:pt x="331647" y="-10358"/>
                    <a:pt x="448326" y="-7962"/>
                    <a:pt x="600703" y="0"/>
                  </a:cubicBezTo>
                  <a:cubicBezTo>
                    <a:pt x="779248" y="13206"/>
                    <a:pt x="1017158" y="52816"/>
                    <a:pt x="1124798" y="0"/>
                  </a:cubicBezTo>
                  <a:cubicBezTo>
                    <a:pt x="1228090" y="-5179"/>
                    <a:pt x="1528241" y="42675"/>
                    <a:pt x="1732748" y="0"/>
                  </a:cubicBezTo>
                  <a:cubicBezTo>
                    <a:pt x="1889881" y="-33239"/>
                    <a:pt x="1902812" y="22705"/>
                    <a:pt x="2005277" y="0"/>
                  </a:cubicBezTo>
                  <a:cubicBezTo>
                    <a:pt x="2150867" y="-10729"/>
                    <a:pt x="2278040" y="16500"/>
                    <a:pt x="2529372" y="0"/>
                  </a:cubicBezTo>
                  <a:cubicBezTo>
                    <a:pt x="2786158" y="-58257"/>
                    <a:pt x="2743040" y="13462"/>
                    <a:pt x="2885757" y="0"/>
                  </a:cubicBezTo>
                  <a:cubicBezTo>
                    <a:pt x="3039100" y="9109"/>
                    <a:pt x="3277983" y="36692"/>
                    <a:pt x="3409852" y="0"/>
                  </a:cubicBezTo>
                  <a:cubicBezTo>
                    <a:pt x="3565683" y="-29281"/>
                    <a:pt x="3705582" y="4474"/>
                    <a:pt x="3850091" y="0"/>
                  </a:cubicBezTo>
                  <a:cubicBezTo>
                    <a:pt x="4005965" y="-40115"/>
                    <a:pt x="4208868" y="7229"/>
                    <a:pt x="4290331" y="0"/>
                  </a:cubicBezTo>
                  <a:cubicBezTo>
                    <a:pt x="4394522" y="543"/>
                    <a:pt x="4628790" y="-13963"/>
                    <a:pt x="4730570" y="0"/>
                  </a:cubicBezTo>
                  <a:cubicBezTo>
                    <a:pt x="4825874" y="-12313"/>
                    <a:pt x="4892363" y="17203"/>
                    <a:pt x="5003099" y="0"/>
                  </a:cubicBezTo>
                  <a:cubicBezTo>
                    <a:pt x="5094826" y="-15851"/>
                    <a:pt x="5422333" y="66454"/>
                    <a:pt x="5611049" y="0"/>
                  </a:cubicBezTo>
                  <a:cubicBezTo>
                    <a:pt x="5835599" y="-43955"/>
                    <a:pt x="5892881" y="2894"/>
                    <a:pt x="5967434" y="0"/>
                  </a:cubicBezTo>
                  <a:cubicBezTo>
                    <a:pt x="6061659" y="-36835"/>
                    <a:pt x="6461945" y="15250"/>
                    <a:pt x="6659240" y="0"/>
                  </a:cubicBezTo>
                  <a:cubicBezTo>
                    <a:pt x="6886558" y="-33062"/>
                    <a:pt x="6873599" y="27378"/>
                    <a:pt x="7015624" y="0"/>
                  </a:cubicBezTo>
                  <a:cubicBezTo>
                    <a:pt x="7150310" y="-32668"/>
                    <a:pt x="7416111" y="18283"/>
                    <a:pt x="7539719" y="0"/>
                  </a:cubicBezTo>
                  <a:cubicBezTo>
                    <a:pt x="7673406" y="-34001"/>
                    <a:pt x="7724277" y="19849"/>
                    <a:pt x="7812248" y="0"/>
                  </a:cubicBezTo>
                  <a:cubicBezTo>
                    <a:pt x="7885883" y="-19485"/>
                    <a:pt x="8314813" y="8710"/>
                    <a:pt x="8545980" y="0"/>
                  </a:cubicBezTo>
                  <a:cubicBezTo>
                    <a:pt x="8632521" y="-6945"/>
                    <a:pt x="8710772" y="57828"/>
                    <a:pt x="8706445" y="132135"/>
                  </a:cubicBezTo>
                  <a:cubicBezTo>
                    <a:pt x="8745031" y="206676"/>
                    <a:pt x="8683950" y="343919"/>
                    <a:pt x="8706445" y="385828"/>
                  </a:cubicBezTo>
                  <a:cubicBezTo>
                    <a:pt x="8709294" y="447196"/>
                    <a:pt x="8703631" y="585735"/>
                    <a:pt x="8706445" y="660662"/>
                  </a:cubicBezTo>
                  <a:cubicBezTo>
                    <a:pt x="8689296" y="706009"/>
                    <a:pt x="8626879" y="798666"/>
                    <a:pt x="8545980" y="792798"/>
                  </a:cubicBezTo>
                  <a:cubicBezTo>
                    <a:pt x="8253736" y="819810"/>
                    <a:pt x="8157837" y="739680"/>
                    <a:pt x="7938030" y="792798"/>
                  </a:cubicBezTo>
                  <a:cubicBezTo>
                    <a:pt x="7738368" y="809344"/>
                    <a:pt x="7699363" y="791006"/>
                    <a:pt x="7497791" y="792798"/>
                  </a:cubicBezTo>
                  <a:cubicBezTo>
                    <a:pt x="7279288" y="839002"/>
                    <a:pt x="7026363" y="702735"/>
                    <a:pt x="6805985" y="792798"/>
                  </a:cubicBezTo>
                  <a:cubicBezTo>
                    <a:pt x="6500522" y="856013"/>
                    <a:pt x="6638999" y="766902"/>
                    <a:pt x="6533457" y="792798"/>
                  </a:cubicBezTo>
                  <a:cubicBezTo>
                    <a:pt x="6393310" y="811444"/>
                    <a:pt x="6145453" y="716795"/>
                    <a:pt x="5925506" y="792798"/>
                  </a:cubicBezTo>
                  <a:cubicBezTo>
                    <a:pt x="5710196" y="847560"/>
                    <a:pt x="5452432" y="677348"/>
                    <a:pt x="5233701" y="792798"/>
                  </a:cubicBezTo>
                  <a:cubicBezTo>
                    <a:pt x="5009444" y="839827"/>
                    <a:pt x="4885864" y="767541"/>
                    <a:pt x="4793461" y="792798"/>
                  </a:cubicBezTo>
                  <a:cubicBezTo>
                    <a:pt x="4667248" y="851084"/>
                    <a:pt x="4392695" y="789415"/>
                    <a:pt x="4269367" y="792798"/>
                  </a:cubicBezTo>
                  <a:cubicBezTo>
                    <a:pt x="4130610" y="773692"/>
                    <a:pt x="3965891" y="767520"/>
                    <a:pt x="3829127" y="792798"/>
                  </a:cubicBezTo>
                  <a:cubicBezTo>
                    <a:pt x="3700135" y="821543"/>
                    <a:pt x="3624223" y="805361"/>
                    <a:pt x="3472743" y="792798"/>
                  </a:cubicBezTo>
                  <a:cubicBezTo>
                    <a:pt x="3314577" y="790602"/>
                    <a:pt x="3339047" y="763450"/>
                    <a:pt x="3200213" y="792798"/>
                  </a:cubicBezTo>
                  <a:cubicBezTo>
                    <a:pt x="3036443" y="836244"/>
                    <a:pt x="2739172" y="786496"/>
                    <a:pt x="2508408" y="792798"/>
                  </a:cubicBezTo>
                  <a:cubicBezTo>
                    <a:pt x="2244353" y="844047"/>
                    <a:pt x="2176810" y="775651"/>
                    <a:pt x="1900459" y="792798"/>
                  </a:cubicBezTo>
                  <a:cubicBezTo>
                    <a:pt x="1622040" y="829208"/>
                    <a:pt x="1409570" y="767447"/>
                    <a:pt x="1292508" y="792798"/>
                  </a:cubicBezTo>
                  <a:cubicBezTo>
                    <a:pt x="1173126" y="788639"/>
                    <a:pt x="1010016" y="758271"/>
                    <a:pt x="852269" y="792798"/>
                  </a:cubicBezTo>
                  <a:cubicBezTo>
                    <a:pt x="706409" y="832218"/>
                    <a:pt x="453302" y="711431"/>
                    <a:pt x="160464" y="792798"/>
                  </a:cubicBezTo>
                  <a:cubicBezTo>
                    <a:pt x="65420" y="791529"/>
                    <a:pt x="-17060" y="720926"/>
                    <a:pt x="0" y="660662"/>
                  </a:cubicBezTo>
                  <a:cubicBezTo>
                    <a:pt x="-44620" y="572313"/>
                    <a:pt x="644" y="524367"/>
                    <a:pt x="0" y="385828"/>
                  </a:cubicBezTo>
                  <a:cubicBezTo>
                    <a:pt x="-1993" y="258450"/>
                    <a:pt x="6279" y="219861"/>
                    <a:pt x="0" y="132135"/>
                  </a:cubicBezTo>
                  <a:close/>
                </a:path>
                <a:path w="8706445" h="792798" stroke="0" extrusionOk="0">
                  <a:moveTo>
                    <a:pt x="0" y="132135"/>
                  </a:moveTo>
                  <a:cubicBezTo>
                    <a:pt x="-6536" y="71118"/>
                    <a:pt x="55065" y="7863"/>
                    <a:pt x="160464" y="0"/>
                  </a:cubicBezTo>
                  <a:cubicBezTo>
                    <a:pt x="291345" y="-58985"/>
                    <a:pt x="434468" y="29733"/>
                    <a:pt x="600703" y="0"/>
                  </a:cubicBezTo>
                  <a:cubicBezTo>
                    <a:pt x="743063" y="-22357"/>
                    <a:pt x="806678" y="-6536"/>
                    <a:pt x="957088" y="0"/>
                  </a:cubicBezTo>
                  <a:cubicBezTo>
                    <a:pt x="1126955" y="-761"/>
                    <a:pt x="1174498" y="28130"/>
                    <a:pt x="1313472" y="0"/>
                  </a:cubicBezTo>
                  <a:cubicBezTo>
                    <a:pt x="1453633" y="-317"/>
                    <a:pt x="1684002" y="65387"/>
                    <a:pt x="1837567" y="0"/>
                  </a:cubicBezTo>
                  <a:cubicBezTo>
                    <a:pt x="1962431" y="-36669"/>
                    <a:pt x="2361488" y="74647"/>
                    <a:pt x="2529372" y="0"/>
                  </a:cubicBezTo>
                  <a:cubicBezTo>
                    <a:pt x="2672209" y="-49308"/>
                    <a:pt x="2752829" y="31713"/>
                    <a:pt x="2969612" y="0"/>
                  </a:cubicBezTo>
                  <a:cubicBezTo>
                    <a:pt x="3186072" y="-6486"/>
                    <a:pt x="3259751" y="34793"/>
                    <a:pt x="3493706" y="0"/>
                  </a:cubicBezTo>
                  <a:cubicBezTo>
                    <a:pt x="3725544" y="-21351"/>
                    <a:pt x="3696042" y="22451"/>
                    <a:pt x="3766236" y="0"/>
                  </a:cubicBezTo>
                  <a:cubicBezTo>
                    <a:pt x="3801635" y="-49937"/>
                    <a:pt x="4103232" y="32019"/>
                    <a:pt x="4290331" y="0"/>
                  </a:cubicBezTo>
                  <a:cubicBezTo>
                    <a:pt x="4523235" y="-53768"/>
                    <a:pt x="4677671" y="18708"/>
                    <a:pt x="4814425" y="0"/>
                  </a:cubicBezTo>
                  <a:cubicBezTo>
                    <a:pt x="4933740" y="-7546"/>
                    <a:pt x="5155626" y="-10520"/>
                    <a:pt x="5338520" y="0"/>
                  </a:cubicBezTo>
                  <a:cubicBezTo>
                    <a:pt x="5475929" y="-2822"/>
                    <a:pt x="5662770" y="26143"/>
                    <a:pt x="5946470" y="0"/>
                  </a:cubicBezTo>
                  <a:cubicBezTo>
                    <a:pt x="6183309" y="-16645"/>
                    <a:pt x="6203044" y="13537"/>
                    <a:pt x="6302854" y="0"/>
                  </a:cubicBezTo>
                  <a:cubicBezTo>
                    <a:pt x="6412837" y="-39959"/>
                    <a:pt x="6717446" y="14267"/>
                    <a:pt x="6910805" y="0"/>
                  </a:cubicBezTo>
                  <a:cubicBezTo>
                    <a:pt x="7067401" y="16084"/>
                    <a:pt x="7149326" y="3791"/>
                    <a:pt x="7267189" y="0"/>
                  </a:cubicBezTo>
                  <a:cubicBezTo>
                    <a:pt x="7415036" y="-24088"/>
                    <a:pt x="7708880" y="19681"/>
                    <a:pt x="7875139" y="0"/>
                  </a:cubicBezTo>
                  <a:cubicBezTo>
                    <a:pt x="8057515" y="-24730"/>
                    <a:pt x="8413777" y="-23729"/>
                    <a:pt x="8545980" y="0"/>
                  </a:cubicBezTo>
                  <a:cubicBezTo>
                    <a:pt x="8646189" y="-11233"/>
                    <a:pt x="8687122" y="82131"/>
                    <a:pt x="8706445" y="132135"/>
                  </a:cubicBezTo>
                  <a:cubicBezTo>
                    <a:pt x="8738039" y="225814"/>
                    <a:pt x="8679298" y="272483"/>
                    <a:pt x="8706445" y="385828"/>
                  </a:cubicBezTo>
                  <a:cubicBezTo>
                    <a:pt x="8726477" y="464654"/>
                    <a:pt x="8670569" y="541566"/>
                    <a:pt x="8706445" y="660662"/>
                  </a:cubicBezTo>
                  <a:cubicBezTo>
                    <a:pt x="8729167" y="707796"/>
                    <a:pt x="8610057" y="798657"/>
                    <a:pt x="8545980" y="792798"/>
                  </a:cubicBezTo>
                  <a:cubicBezTo>
                    <a:pt x="8329449" y="755045"/>
                    <a:pt x="8141537" y="811204"/>
                    <a:pt x="7938030" y="792798"/>
                  </a:cubicBezTo>
                  <a:cubicBezTo>
                    <a:pt x="7760593" y="790334"/>
                    <a:pt x="7629981" y="803683"/>
                    <a:pt x="7497791" y="792798"/>
                  </a:cubicBezTo>
                  <a:cubicBezTo>
                    <a:pt x="7358150" y="825633"/>
                    <a:pt x="7170201" y="743724"/>
                    <a:pt x="6973696" y="792798"/>
                  </a:cubicBezTo>
                  <a:cubicBezTo>
                    <a:pt x="6809049" y="837257"/>
                    <a:pt x="6739421" y="802372"/>
                    <a:pt x="6617311" y="792798"/>
                  </a:cubicBezTo>
                  <a:cubicBezTo>
                    <a:pt x="6505511" y="786826"/>
                    <a:pt x="6312283" y="802007"/>
                    <a:pt x="6177072" y="792798"/>
                  </a:cubicBezTo>
                  <a:cubicBezTo>
                    <a:pt x="5987185" y="825721"/>
                    <a:pt x="5839645" y="742128"/>
                    <a:pt x="5569122" y="792798"/>
                  </a:cubicBezTo>
                  <a:cubicBezTo>
                    <a:pt x="5296248" y="871983"/>
                    <a:pt x="5157425" y="767436"/>
                    <a:pt x="4961172" y="792798"/>
                  </a:cubicBezTo>
                  <a:cubicBezTo>
                    <a:pt x="4735584" y="810364"/>
                    <a:pt x="4520896" y="742527"/>
                    <a:pt x="4437077" y="792798"/>
                  </a:cubicBezTo>
                  <a:cubicBezTo>
                    <a:pt x="4312576" y="825971"/>
                    <a:pt x="4228423" y="756482"/>
                    <a:pt x="4080693" y="792798"/>
                  </a:cubicBezTo>
                  <a:cubicBezTo>
                    <a:pt x="3925853" y="817015"/>
                    <a:pt x="3888009" y="767351"/>
                    <a:pt x="3724309" y="792798"/>
                  </a:cubicBezTo>
                  <a:cubicBezTo>
                    <a:pt x="3589167" y="807801"/>
                    <a:pt x="3441346" y="782616"/>
                    <a:pt x="3284069" y="792798"/>
                  </a:cubicBezTo>
                  <a:cubicBezTo>
                    <a:pt x="3135647" y="807199"/>
                    <a:pt x="3093957" y="772880"/>
                    <a:pt x="3011539" y="792798"/>
                  </a:cubicBezTo>
                  <a:cubicBezTo>
                    <a:pt x="2923305" y="801871"/>
                    <a:pt x="2857221" y="776099"/>
                    <a:pt x="2739010" y="792798"/>
                  </a:cubicBezTo>
                  <a:cubicBezTo>
                    <a:pt x="2589748" y="785713"/>
                    <a:pt x="2470107" y="778538"/>
                    <a:pt x="2298770" y="792798"/>
                  </a:cubicBezTo>
                  <a:cubicBezTo>
                    <a:pt x="2111353" y="801967"/>
                    <a:pt x="2032202" y="767990"/>
                    <a:pt x="1942386" y="792798"/>
                  </a:cubicBezTo>
                  <a:cubicBezTo>
                    <a:pt x="1820729" y="813353"/>
                    <a:pt x="1631458" y="790846"/>
                    <a:pt x="1502146" y="792798"/>
                  </a:cubicBezTo>
                  <a:cubicBezTo>
                    <a:pt x="1343095" y="829363"/>
                    <a:pt x="1301228" y="785225"/>
                    <a:pt x="1229617" y="792798"/>
                  </a:cubicBezTo>
                  <a:cubicBezTo>
                    <a:pt x="1178822" y="812142"/>
                    <a:pt x="742441" y="810583"/>
                    <a:pt x="621667" y="792798"/>
                  </a:cubicBezTo>
                  <a:cubicBezTo>
                    <a:pt x="502343" y="824551"/>
                    <a:pt x="340050" y="759310"/>
                    <a:pt x="160464" y="792798"/>
                  </a:cubicBezTo>
                  <a:cubicBezTo>
                    <a:pt x="63004" y="794589"/>
                    <a:pt x="10926" y="760658"/>
                    <a:pt x="0" y="660662"/>
                  </a:cubicBezTo>
                  <a:cubicBezTo>
                    <a:pt x="-26415" y="534375"/>
                    <a:pt x="9950" y="527546"/>
                    <a:pt x="0" y="412254"/>
                  </a:cubicBezTo>
                  <a:cubicBezTo>
                    <a:pt x="-5902" y="303084"/>
                    <a:pt x="23444" y="246914"/>
                    <a:pt x="0" y="132135"/>
                  </a:cubicBezTo>
                  <a:close/>
                </a:path>
                <a:path w="8706445" h="792798" fill="none" stroke="0" extrusionOk="0">
                  <a:moveTo>
                    <a:pt x="0" y="132135"/>
                  </a:moveTo>
                  <a:cubicBezTo>
                    <a:pt x="-17558" y="56701"/>
                    <a:pt x="65837" y="-8002"/>
                    <a:pt x="160464" y="0"/>
                  </a:cubicBezTo>
                  <a:cubicBezTo>
                    <a:pt x="318804" y="-10554"/>
                    <a:pt x="428925" y="-6443"/>
                    <a:pt x="600703" y="0"/>
                  </a:cubicBezTo>
                  <a:cubicBezTo>
                    <a:pt x="791967" y="11163"/>
                    <a:pt x="997337" y="59196"/>
                    <a:pt x="1124798" y="0"/>
                  </a:cubicBezTo>
                  <a:cubicBezTo>
                    <a:pt x="1194284" y="-28893"/>
                    <a:pt x="1570768" y="36841"/>
                    <a:pt x="1732748" y="0"/>
                  </a:cubicBezTo>
                  <a:cubicBezTo>
                    <a:pt x="1898964" y="-36981"/>
                    <a:pt x="1900402" y="29387"/>
                    <a:pt x="2005277" y="0"/>
                  </a:cubicBezTo>
                  <a:cubicBezTo>
                    <a:pt x="2080632" y="-61915"/>
                    <a:pt x="2310753" y="39362"/>
                    <a:pt x="2529372" y="0"/>
                  </a:cubicBezTo>
                  <a:cubicBezTo>
                    <a:pt x="2771652" y="-42038"/>
                    <a:pt x="2750672" y="17504"/>
                    <a:pt x="2885757" y="0"/>
                  </a:cubicBezTo>
                  <a:cubicBezTo>
                    <a:pt x="3011255" y="-21792"/>
                    <a:pt x="3286629" y="70882"/>
                    <a:pt x="3409852" y="0"/>
                  </a:cubicBezTo>
                  <a:cubicBezTo>
                    <a:pt x="3524470" y="-55805"/>
                    <a:pt x="3673463" y="39402"/>
                    <a:pt x="3850091" y="0"/>
                  </a:cubicBezTo>
                  <a:cubicBezTo>
                    <a:pt x="4029320" y="-889"/>
                    <a:pt x="4199444" y="25035"/>
                    <a:pt x="4290331" y="0"/>
                  </a:cubicBezTo>
                  <a:cubicBezTo>
                    <a:pt x="4363300" y="-6884"/>
                    <a:pt x="4650865" y="28987"/>
                    <a:pt x="4730570" y="0"/>
                  </a:cubicBezTo>
                  <a:cubicBezTo>
                    <a:pt x="4834886" y="7857"/>
                    <a:pt x="4911346" y="26072"/>
                    <a:pt x="5003099" y="0"/>
                  </a:cubicBezTo>
                  <a:cubicBezTo>
                    <a:pt x="5122037" y="49687"/>
                    <a:pt x="5439979" y="87542"/>
                    <a:pt x="5611049" y="0"/>
                  </a:cubicBezTo>
                  <a:cubicBezTo>
                    <a:pt x="5858469" y="-55423"/>
                    <a:pt x="5890268" y="39833"/>
                    <a:pt x="5967434" y="0"/>
                  </a:cubicBezTo>
                  <a:cubicBezTo>
                    <a:pt x="6103179" y="-40334"/>
                    <a:pt x="6484432" y="-2477"/>
                    <a:pt x="6659240" y="0"/>
                  </a:cubicBezTo>
                  <a:cubicBezTo>
                    <a:pt x="6864423" y="-35929"/>
                    <a:pt x="6860058" y="42241"/>
                    <a:pt x="7015624" y="0"/>
                  </a:cubicBezTo>
                  <a:cubicBezTo>
                    <a:pt x="7139969" y="-9117"/>
                    <a:pt x="7401262" y="53770"/>
                    <a:pt x="7539719" y="0"/>
                  </a:cubicBezTo>
                  <a:cubicBezTo>
                    <a:pt x="7665815" y="-33902"/>
                    <a:pt x="7723151" y="-12985"/>
                    <a:pt x="7812248" y="0"/>
                  </a:cubicBezTo>
                  <a:cubicBezTo>
                    <a:pt x="7929355" y="-31257"/>
                    <a:pt x="8386147" y="50591"/>
                    <a:pt x="8545980" y="0"/>
                  </a:cubicBezTo>
                  <a:cubicBezTo>
                    <a:pt x="8629894" y="4371"/>
                    <a:pt x="8715218" y="50368"/>
                    <a:pt x="8706445" y="132135"/>
                  </a:cubicBezTo>
                  <a:cubicBezTo>
                    <a:pt x="8733120" y="203073"/>
                    <a:pt x="8679410" y="329658"/>
                    <a:pt x="8706445" y="385828"/>
                  </a:cubicBezTo>
                  <a:cubicBezTo>
                    <a:pt x="8723686" y="427096"/>
                    <a:pt x="8706029" y="597382"/>
                    <a:pt x="8706445" y="660662"/>
                  </a:cubicBezTo>
                  <a:cubicBezTo>
                    <a:pt x="8692991" y="715527"/>
                    <a:pt x="8639179" y="782182"/>
                    <a:pt x="8545980" y="792798"/>
                  </a:cubicBezTo>
                  <a:cubicBezTo>
                    <a:pt x="8225569" y="842792"/>
                    <a:pt x="8135165" y="789788"/>
                    <a:pt x="7938030" y="792798"/>
                  </a:cubicBezTo>
                  <a:cubicBezTo>
                    <a:pt x="7731718" y="813812"/>
                    <a:pt x="7689188" y="782933"/>
                    <a:pt x="7497791" y="792798"/>
                  </a:cubicBezTo>
                  <a:cubicBezTo>
                    <a:pt x="7269940" y="806146"/>
                    <a:pt x="7124689" y="734315"/>
                    <a:pt x="6805985" y="792798"/>
                  </a:cubicBezTo>
                  <a:cubicBezTo>
                    <a:pt x="6527881" y="867381"/>
                    <a:pt x="6640915" y="785876"/>
                    <a:pt x="6533457" y="792798"/>
                  </a:cubicBezTo>
                  <a:cubicBezTo>
                    <a:pt x="6457373" y="836730"/>
                    <a:pt x="6118005" y="754061"/>
                    <a:pt x="5925506" y="792798"/>
                  </a:cubicBezTo>
                  <a:cubicBezTo>
                    <a:pt x="5774157" y="832439"/>
                    <a:pt x="5522316" y="760186"/>
                    <a:pt x="5233701" y="792798"/>
                  </a:cubicBezTo>
                  <a:cubicBezTo>
                    <a:pt x="4965599" y="859961"/>
                    <a:pt x="4892150" y="747737"/>
                    <a:pt x="4793461" y="792798"/>
                  </a:cubicBezTo>
                  <a:cubicBezTo>
                    <a:pt x="4676494" y="840219"/>
                    <a:pt x="4405847" y="763489"/>
                    <a:pt x="4269367" y="792798"/>
                  </a:cubicBezTo>
                  <a:cubicBezTo>
                    <a:pt x="4117930" y="812619"/>
                    <a:pt x="3962405" y="797870"/>
                    <a:pt x="3829127" y="792798"/>
                  </a:cubicBezTo>
                  <a:cubicBezTo>
                    <a:pt x="3704612" y="814756"/>
                    <a:pt x="3639730" y="804368"/>
                    <a:pt x="3472743" y="792798"/>
                  </a:cubicBezTo>
                  <a:cubicBezTo>
                    <a:pt x="3308466" y="797553"/>
                    <a:pt x="3335585" y="769729"/>
                    <a:pt x="3200213" y="792798"/>
                  </a:cubicBezTo>
                  <a:cubicBezTo>
                    <a:pt x="3023214" y="773698"/>
                    <a:pt x="2782439" y="746624"/>
                    <a:pt x="2508408" y="792798"/>
                  </a:cubicBezTo>
                  <a:cubicBezTo>
                    <a:pt x="2243157" y="810884"/>
                    <a:pt x="2177045" y="771402"/>
                    <a:pt x="1900459" y="792798"/>
                  </a:cubicBezTo>
                  <a:cubicBezTo>
                    <a:pt x="1628021" y="813661"/>
                    <a:pt x="1411822" y="784222"/>
                    <a:pt x="1292508" y="792798"/>
                  </a:cubicBezTo>
                  <a:cubicBezTo>
                    <a:pt x="1159002" y="794114"/>
                    <a:pt x="1025749" y="762623"/>
                    <a:pt x="852269" y="792798"/>
                  </a:cubicBezTo>
                  <a:cubicBezTo>
                    <a:pt x="678418" y="856571"/>
                    <a:pt x="459318" y="730752"/>
                    <a:pt x="160464" y="792798"/>
                  </a:cubicBezTo>
                  <a:cubicBezTo>
                    <a:pt x="68170" y="794398"/>
                    <a:pt x="763" y="731204"/>
                    <a:pt x="0" y="660662"/>
                  </a:cubicBezTo>
                  <a:cubicBezTo>
                    <a:pt x="-37261" y="577187"/>
                    <a:pt x="2086" y="504392"/>
                    <a:pt x="0" y="385828"/>
                  </a:cubicBezTo>
                  <a:cubicBezTo>
                    <a:pt x="1332" y="260623"/>
                    <a:pt x="-546" y="212691"/>
                    <a:pt x="0" y="13213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9559213"/>
                        <a:gd name="connsiteY0" fmla="*/ 176181 h 1057064"/>
                        <a:gd name="connsiteX1" fmla="*/ 176181 w 9559213"/>
                        <a:gd name="connsiteY1" fmla="*/ 0 h 1057064"/>
                        <a:gd name="connsiteX2" fmla="*/ 659541 w 9559213"/>
                        <a:gd name="connsiteY2" fmla="*/ 0 h 1057064"/>
                        <a:gd name="connsiteX3" fmla="*/ 1234969 w 9559213"/>
                        <a:gd name="connsiteY3" fmla="*/ 0 h 1057064"/>
                        <a:gd name="connsiteX4" fmla="*/ 1902466 w 9559213"/>
                        <a:gd name="connsiteY4" fmla="*/ 0 h 1057064"/>
                        <a:gd name="connsiteX5" fmla="*/ 2201688 w 9559213"/>
                        <a:gd name="connsiteY5" fmla="*/ 0 h 1057064"/>
                        <a:gd name="connsiteX6" fmla="*/ 2777116 w 9559213"/>
                        <a:gd name="connsiteY6" fmla="*/ 0 h 1057064"/>
                        <a:gd name="connsiteX7" fmla="*/ 3168408 w 9559213"/>
                        <a:gd name="connsiteY7" fmla="*/ 0 h 1057064"/>
                        <a:gd name="connsiteX8" fmla="*/ 3743836 w 9559213"/>
                        <a:gd name="connsiteY8" fmla="*/ 0 h 1057064"/>
                        <a:gd name="connsiteX9" fmla="*/ 4227195 w 9559213"/>
                        <a:gd name="connsiteY9" fmla="*/ 0 h 1057064"/>
                        <a:gd name="connsiteX10" fmla="*/ 4710555 w 9559213"/>
                        <a:gd name="connsiteY10" fmla="*/ 0 h 1057064"/>
                        <a:gd name="connsiteX11" fmla="*/ 5193915 w 9559213"/>
                        <a:gd name="connsiteY11" fmla="*/ 0 h 1057064"/>
                        <a:gd name="connsiteX12" fmla="*/ 5493137 w 9559213"/>
                        <a:gd name="connsiteY12" fmla="*/ 0 h 1057064"/>
                        <a:gd name="connsiteX13" fmla="*/ 6160634 w 9559213"/>
                        <a:gd name="connsiteY13" fmla="*/ 0 h 1057064"/>
                        <a:gd name="connsiteX14" fmla="*/ 6551925 w 9559213"/>
                        <a:gd name="connsiteY14" fmla="*/ 0 h 1057064"/>
                        <a:gd name="connsiteX15" fmla="*/ 7311491 w 9559213"/>
                        <a:gd name="connsiteY15" fmla="*/ 0 h 1057064"/>
                        <a:gd name="connsiteX16" fmla="*/ 7702782 w 9559213"/>
                        <a:gd name="connsiteY16" fmla="*/ 0 h 1057064"/>
                        <a:gd name="connsiteX17" fmla="*/ 8278210 w 9559213"/>
                        <a:gd name="connsiteY17" fmla="*/ 0 h 1057064"/>
                        <a:gd name="connsiteX18" fmla="*/ 8577433 w 9559213"/>
                        <a:gd name="connsiteY18" fmla="*/ 0 h 1057064"/>
                        <a:gd name="connsiteX19" fmla="*/ 9383032 w 9559213"/>
                        <a:gd name="connsiteY19" fmla="*/ 0 h 1057064"/>
                        <a:gd name="connsiteX20" fmla="*/ 9559213 w 9559213"/>
                        <a:gd name="connsiteY20" fmla="*/ 176181 h 1057064"/>
                        <a:gd name="connsiteX21" fmla="*/ 9559213 w 9559213"/>
                        <a:gd name="connsiteY21" fmla="*/ 514438 h 1057064"/>
                        <a:gd name="connsiteX22" fmla="*/ 9559213 w 9559213"/>
                        <a:gd name="connsiteY22" fmla="*/ 880883 h 1057064"/>
                        <a:gd name="connsiteX23" fmla="*/ 9383032 w 9559213"/>
                        <a:gd name="connsiteY23" fmla="*/ 1057064 h 1057064"/>
                        <a:gd name="connsiteX24" fmla="*/ 8715535 w 9559213"/>
                        <a:gd name="connsiteY24" fmla="*/ 1057064 h 1057064"/>
                        <a:gd name="connsiteX25" fmla="*/ 8232176 w 9559213"/>
                        <a:gd name="connsiteY25" fmla="*/ 1057064 h 1057064"/>
                        <a:gd name="connsiteX26" fmla="*/ 7472610 w 9559213"/>
                        <a:gd name="connsiteY26" fmla="*/ 1057064 h 1057064"/>
                        <a:gd name="connsiteX27" fmla="*/ 7173388 w 9559213"/>
                        <a:gd name="connsiteY27" fmla="*/ 1057064 h 1057064"/>
                        <a:gd name="connsiteX28" fmla="*/ 6505891 w 9559213"/>
                        <a:gd name="connsiteY28" fmla="*/ 1057064 h 1057064"/>
                        <a:gd name="connsiteX29" fmla="*/ 5746326 w 9559213"/>
                        <a:gd name="connsiteY29" fmla="*/ 1057064 h 1057064"/>
                        <a:gd name="connsiteX30" fmla="*/ 5262966 w 9559213"/>
                        <a:gd name="connsiteY30" fmla="*/ 1057064 h 1057064"/>
                        <a:gd name="connsiteX31" fmla="*/ 4687538 w 9559213"/>
                        <a:gd name="connsiteY31" fmla="*/ 1057064 h 1057064"/>
                        <a:gd name="connsiteX32" fmla="*/ 4204178 w 9559213"/>
                        <a:gd name="connsiteY32" fmla="*/ 1057064 h 1057064"/>
                        <a:gd name="connsiteX33" fmla="*/ 3812887 w 9559213"/>
                        <a:gd name="connsiteY33" fmla="*/ 1057064 h 1057064"/>
                        <a:gd name="connsiteX34" fmla="*/ 3513664 w 9559213"/>
                        <a:gd name="connsiteY34" fmla="*/ 1057064 h 1057064"/>
                        <a:gd name="connsiteX35" fmla="*/ 2754099 w 9559213"/>
                        <a:gd name="connsiteY35" fmla="*/ 1057064 h 1057064"/>
                        <a:gd name="connsiteX36" fmla="*/ 2086603 w 9559213"/>
                        <a:gd name="connsiteY36" fmla="*/ 1057064 h 1057064"/>
                        <a:gd name="connsiteX37" fmla="*/ 1419106 w 9559213"/>
                        <a:gd name="connsiteY37" fmla="*/ 1057064 h 1057064"/>
                        <a:gd name="connsiteX38" fmla="*/ 935746 w 9559213"/>
                        <a:gd name="connsiteY38" fmla="*/ 1057064 h 1057064"/>
                        <a:gd name="connsiteX39" fmla="*/ 176181 w 9559213"/>
                        <a:gd name="connsiteY39" fmla="*/ 1057064 h 1057064"/>
                        <a:gd name="connsiteX40" fmla="*/ 0 w 9559213"/>
                        <a:gd name="connsiteY40" fmla="*/ 880883 h 1057064"/>
                        <a:gd name="connsiteX41" fmla="*/ 0 w 9559213"/>
                        <a:gd name="connsiteY41" fmla="*/ 514438 h 1057064"/>
                        <a:gd name="connsiteX42" fmla="*/ 0 w 9559213"/>
                        <a:gd name="connsiteY42" fmla="*/ 176181 h 1057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9559213" h="1057064" fill="none" extrusionOk="0">
                          <a:moveTo>
                            <a:pt x="0" y="176181"/>
                          </a:moveTo>
                          <a:cubicBezTo>
                            <a:pt x="-16037" y="69180"/>
                            <a:pt x="71765" y="1425"/>
                            <a:pt x="176181" y="0"/>
                          </a:cubicBezTo>
                          <a:cubicBezTo>
                            <a:pt x="367286" y="-47423"/>
                            <a:pt x="478070" y="1967"/>
                            <a:pt x="659541" y="0"/>
                          </a:cubicBezTo>
                          <a:cubicBezTo>
                            <a:pt x="841012" y="-1967"/>
                            <a:pt x="1110523" y="37555"/>
                            <a:pt x="1234969" y="0"/>
                          </a:cubicBezTo>
                          <a:cubicBezTo>
                            <a:pt x="1359415" y="-37555"/>
                            <a:pt x="1714761" y="49188"/>
                            <a:pt x="1902466" y="0"/>
                          </a:cubicBezTo>
                          <a:cubicBezTo>
                            <a:pt x="2090171" y="-49188"/>
                            <a:pt x="2095530" y="23552"/>
                            <a:pt x="2201688" y="0"/>
                          </a:cubicBezTo>
                          <a:cubicBezTo>
                            <a:pt x="2307846" y="-23552"/>
                            <a:pt x="2507198" y="59628"/>
                            <a:pt x="2777116" y="0"/>
                          </a:cubicBezTo>
                          <a:cubicBezTo>
                            <a:pt x="3047034" y="-59628"/>
                            <a:pt x="3018320" y="16040"/>
                            <a:pt x="3168408" y="0"/>
                          </a:cubicBezTo>
                          <a:cubicBezTo>
                            <a:pt x="3318496" y="-16040"/>
                            <a:pt x="3600744" y="43906"/>
                            <a:pt x="3743836" y="0"/>
                          </a:cubicBezTo>
                          <a:cubicBezTo>
                            <a:pt x="3886928" y="-43906"/>
                            <a:pt x="4053876" y="22423"/>
                            <a:pt x="4227195" y="0"/>
                          </a:cubicBezTo>
                          <a:cubicBezTo>
                            <a:pt x="4400514" y="-22423"/>
                            <a:pt x="4612473" y="23940"/>
                            <a:pt x="4710555" y="0"/>
                          </a:cubicBezTo>
                          <a:cubicBezTo>
                            <a:pt x="4808637" y="-23940"/>
                            <a:pt x="5086160" y="10695"/>
                            <a:pt x="5193915" y="0"/>
                          </a:cubicBezTo>
                          <a:cubicBezTo>
                            <a:pt x="5301670" y="-10695"/>
                            <a:pt x="5384666" y="7991"/>
                            <a:pt x="5493137" y="0"/>
                          </a:cubicBezTo>
                          <a:cubicBezTo>
                            <a:pt x="5601608" y="-7991"/>
                            <a:pt x="5908897" y="74366"/>
                            <a:pt x="6160634" y="0"/>
                          </a:cubicBezTo>
                          <a:cubicBezTo>
                            <a:pt x="6412371" y="-74366"/>
                            <a:pt x="6462256" y="36356"/>
                            <a:pt x="6551925" y="0"/>
                          </a:cubicBezTo>
                          <a:cubicBezTo>
                            <a:pt x="6641594" y="-36356"/>
                            <a:pt x="7081827" y="45540"/>
                            <a:pt x="7311491" y="0"/>
                          </a:cubicBezTo>
                          <a:cubicBezTo>
                            <a:pt x="7541155" y="-45540"/>
                            <a:pt x="7549425" y="42398"/>
                            <a:pt x="7702782" y="0"/>
                          </a:cubicBezTo>
                          <a:cubicBezTo>
                            <a:pt x="7856139" y="-42398"/>
                            <a:pt x="8135819" y="44699"/>
                            <a:pt x="8278210" y="0"/>
                          </a:cubicBezTo>
                          <a:cubicBezTo>
                            <a:pt x="8420601" y="-44699"/>
                            <a:pt x="8482316" y="5761"/>
                            <a:pt x="8577433" y="0"/>
                          </a:cubicBezTo>
                          <a:cubicBezTo>
                            <a:pt x="8672550" y="-5761"/>
                            <a:pt x="9162994" y="51901"/>
                            <a:pt x="9383032" y="0"/>
                          </a:cubicBezTo>
                          <a:cubicBezTo>
                            <a:pt x="9480134" y="-2352"/>
                            <a:pt x="9564308" y="71935"/>
                            <a:pt x="9559213" y="176181"/>
                          </a:cubicBezTo>
                          <a:cubicBezTo>
                            <a:pt x="9587430" y="268206"/>
                            <a:pt x="9546481" y="445038"/>
                            <a:pt x="9559213" y="514438"/>
                          </a:cubicBezTo>
                          <a:cubicBezTo>
                            <a:pt x="9571945" y="583838"/>
                            <a:pt x="9548806" y="793298"/>
                            <a:pt x="9559213" y="880883"/>
                          </a:cubicBezTo>
                          <a:cubicBezTo>
                            <a:pt x="9543994" y="956959"/>
                            <a:pt x="9491632" y="1060039"/>
                            <a:pt x="9383032" y="1057064"/>
                          </a:cubicBezTo>
                          <a:cubicBezTo>
                            <a:pt x="9055885" y="1113364"/>
                            <a:pt x="8941435" y="1027494"/>
                            <a:pt x="8715535" y="1057064"/>
                          </a:cubicBezTo>
                          <a:cubicBezTo>
                            <a:pt x="8489635" y="1086634"/>
                            <a:pt x="8451884" y="1045080"/>
                            <a:pt x="8232176" y="1057064"/>
                          </a:cubicBezTo>
                          <a:cubicBezTo>
                            <a:pt x="8012468" y="1069048"/>
                            <a:pt x="7775975" y="975549"/>
                            <a:pt x="7472610" y="1057064"/>
                          </a:cubicBezTo>
                          <a:cubicBezTo>
                            <a:pt x="7169245" y="1138579"/>
                            <a:pt x="7293735" y="1050702"/>
                            <a:pt x="7173388" y="1057064"/>
                          </a:cubicBezTo>
                          <a:cubicBezTo>
                            <a:pt x="7053041" y="1063426"/>
                            <a:pt x="6711455" y="1002149"/>
                            <a:pt x="6505891" y="1057064"/>
                          </a:cubicBezTo>
                          <a:cubicBezTo>
                            <a:pt x="6300327" y="1111979"/>
                            <a:pt x="6016073" y="975454"/>
                            <a:pt x="5746326" y="1057064"/>
                          </a:cubicBezTo>
                          <a:cubicBezTo>
                            <a:pt x="5476579" y="1138674"/>
                            <a:pt x="5360307" y="1000752"/>
                            <a:pt x="5262966" y="1057064"/>
                          </a:cubicBezTo>
                          <a:cubicBezTo>
                            <a:pt x="5165625" y="1113376"/>
                            <a:pt x="4838718" y="1051766"/>
                            <a:pt x="4687538" y="1057064"/>
                          </a:cubicBezTo>
                          <a:cubicBezTo>
                            <a:pt x="4536358" y="1062362"/>
                            <a:pt x="4345483" y="1015142"/>
                            <a:pt x="4204178" y="1057064"/>
                          </a:cubicBezTo>
                          <a:cubicBezTo>
                            <a:pt x="4062873" y="1098986"/>
                            <a:pt x="3984068" y="1055838"/>
                            <a:pt x="3812887" y="1057064"/>
                          </a:cubicBezTo>
                          <a:cubicBezTo>
                            <a:pt x="3641706" y="1058290"/>
                            <a:pt x="3658325" y="1021350"/>
                            <a:pt x="3513664" y="1057064"/>
                          </a:cubicBezTo>
                          <a:cubicBezTo>
                            <a:pt x="3369003" y="1092778"/>
                            <a:pt x="3054497" y="1017597"/>
                            <a:pt x="2754099" y="1057064"/>
                          </a:cubicBezTo>
                          <a:cubicBezTo>
                            <a:pt x="2453701" y="1096531"/>
                            <a:pt x="2377770" y="1023404"/>
                            <a:pt x="2086603" y="1057064"/>
                          </a:cubicBezTo>
                          <a:cubicBezTo>
                            <a:pt x="1795436" y="1090724"/>
                            <a:pt x="1569316" y="1040958"/>
                            <a:pt x="1419106" y="1057064"/>
                          </a:cubicBezTo>
                          <a:cubicBezTo>
                            <a:pt x="1268896" y="1073170"/>
                            <a:pt x="1126767" y="1021056"/>
                            <a:pt x="935746" y="1057064"/>
                          </a:cubicBezTo>
                          <a:cubicBezTo>
                            <a:pt x="744725" y="1093072"/>
                            <a:pt x="504856" y="966452"/>
                            <a:pt x="176181" y="1057064"/>
                          </a:cubicBezTo>
                          <a:cubicBezTo>
                            <a:pt x="71517" y="1053256"/>
                            <a:pt x="-10159" y="978909"/>
                            <a:pt x="0" y="880883"/>
                          </a:cubicBezTo>
                          <a:cubicBezTo>
                            <a:pt x="-39182" y="772848"/>
                            <a:pt x="318" y="692565"/>
                            <a:pt x="0" y="514438"/>
                          </a:cubicBezTo>
                          <a:cubicBezTo>
                            <a:pt x="-318" y="336311"/>
                            <a:pt x="1154" y="289723"/>
                            <a:pt x="0" y="176181"/>
                          </a:cubicBezTo>
                          <a:close/>
                        </a:path>
                        <a:path w="9559213" h="1057064" stroke="0" extrusionOk="0">
                          <a:moveTo>
                            <a:pt x="0" y="176181"/>
                          </a:moveTo>
                          <a:cubicBezTo>
                            <a:pt x="-6418" y="89351"/>
                            <a:pt x="79146" y="-5094"/>
                            <a:pt x="176181" y="0"/>
                          </a:cubicBezTo>
                          <a:cubicBezTo>
                            <a:pt x="308218" y="-24569"/>
                            <a:pt x="497479" y="34364"/>
                            <a:pt x="659541" y="0"/>
                          </a:cubicBezTo>
                          <a:cubicBezTo>
                            <a:pt x="821603" y="-34364"/>
                            <a:pt x="874966" y="3358"/>
                            <a:pt x="1050832" y="0"/>
                          </a:cubicBezTo>
                          <a:cubicBezTo>
                            <a:pt x="1226698" y="-3358"/>
                            <a:pt x="1288374" y="19086"/>
                            <a:pt x="1442123" y="0"/>
                          </a:cubicBezTo>
                          <a:cubicBezTo>
                            <a:pt x="1595872" y="-19086"/>
                            <a:pt x="1868170" y="68655"/>
                            <a:pt x="2017551" y="0"/>
                          </a:cubicBezTo>
                          <a:cubicBezTo>
                            <a:pt x="2166932" y="-68655"/>
                            <a:pt x="2611222" y="61617"/>
                            <a:pt x="2777116" y="0"/>
                          </a:cubicBezTo>
                          <a:cubicBezTo>
                            <a:pt x="2943011" y="-61617"/>
                            <a:pt x="3026173" y="8216"/>
                            <a:pt x="3260476" y="0"/>
                          </a:cubicBezTo>
                          <a:cubicBezTo>
                            <a:pt x="3494779" y="-8216"/>
                            <a:pt x="3581304" y="47992"/>
                            <a:pt x="3835904" y="0"/>
                          </a:cubicBezTo>
                          <a:cubicBezTo>
                            <a:pt x="4090504" y="-47992"/>
                            <a:pt x="4050113" y="24216"/>
                            <a:pt x="4135127" y="0"/>
                          </a:cubicBezTo>
                          <a:cubicBezTo>
                            <a:pt x="4220141" y="-24216"/>
                            <a:pt x="4440280" y="39503"/>
                            <a:pt x="4710555" y="0"/>
                          </a:cubicBezTo>
                          <a:cubicBezTo>
                            <a:pt x="4980830" y="-39503"/>
                            <a:pt x="5149736" y="2141"/>
                            <a:pt x="5285983" y="0"/>
                          </a:cubicBezTo>
                          <a:cubicBezTo>
                            <a:pt x="5422230" y="-2141"/>
                            <a:pt x="5700574" y="13826"/>
                            <a:pt x="5861411" y="0"/>
                          </a:cubicBezTo>
                          <a:cubicBezTo>
                            <a:pt x="6022248" y="-13826"/>
                            <a:pt x="6279759" y="25966"/>
                            <a:pt x="6528908" y="0"/>
                          </a:cubicBezTo>
                          <a:cubicBezTo>
                            <a:pt x="6778057" y="-25966"/>
                            <a:pt x="6806709" y="33191"/>
                            <a:pt x="6920199" y="0"/>
                          </a:cubicBezTo>
                          <a:cubicBezTo>
                            <a:pt x="7033689" y="-33191"/>
                            <a:pt x="7413753" y="8007"/>
                            <a:pt x="7587696" y="0"/>
                          </a:cubicBezTo>
                          <a:cubicBezTo>
                            <a:pt x="7761639" y="-8007"/>
                            <a:pt x="7844018" y="1697"/>
                            <a:pt x="7978987" y="0"/>
                          </a:cubicBezTo>
                          <a:cubicBezTo>
                            <a:pt x="8113956" y="-1697"/>
                            <a:pt x="8474234" y="17694"/>
                            <a:pt x="8646484" y="0"/>
                          </a:cubicBezTo>
                          <a:cubicBezTo>
                            <a:pt x="8818734" y="-17694"/>
                            <a:pt x="9228770" y="5878"/>
                            <a:pt x="9383032" y="0"/>
                          </a:cubicBezTo>
                          <a:cubicBezTo>
                            <a:pt x="9491819" y="-12881"/>
                            <a:pt x="9540587" y="96199"/>
                            <a:pt x="9559213" y="176181"/>
                          </a:cubicBezTo>
                          <a:cubicBezTo>
                            <a:pt x="9589077" y="297564"/>
                            <a:pt x="9531480" y="383665"/>
                            <a:pt x="9559213" y="514438"/>
                          </a:cubicBezTo>
                          <a:cubicBezTo>
                            <a:pt x="9586946" y="645211"/>
                            <a:pt x="9529490" y="718874"/>
                            <a:pt x="9559213" y="880883"/>
                          </a:cubicBezTo>
                          <a:cubicBezTo>
                            <a:pt x="9583927" y="975366"/>
                            <a:pt x="9478979" y="1080645"/>
                            <a:pt x="9383032" y="1057064"/>
                          </a:cubicBezTo>
                          <a:cubicBezTo>
                            <a:pt x="9145819" y="1074873"/>
                            <a:pt x="8918149" y="1028745"/>
                            <a:pt x="8715535" y="1057064"/>
                          </a:cubicBezTo>
                          <a:cubicBezTo>
                            <a:pt x="8512921" y="1085383"/>
                            <a:pt x="8384358" y="1045685"/>
                            <a:pt x="8232176" y="1057064"/>
                          </a:cubicBezTo>
                          <a:cubicBezTo>
                            <a:pt x="8079994" y="1068443"/>
                            <a:pt x="7838155" y="1009429"/>
                            <a:pt x="7656747" y="1057064"/>
                          </a:cubicBezTo>
                          <a:cubicBezTo>
                            <a:pt x="7475339" y="1104699"/>
                            <a:pt x="7404972" y="1054118"/>
                            <a:pt x="7265456" y="1057064"/>
                          </a:cubicBezTo>
                          <a:cubicBezTo>
                            <a:pt x="7125940" y="1060010"/>
                            <a:pt x="6939915" y="1037659"/>
                            <a:pt x="6782097" y="1057064"/>
                          </a:cubicBezTo>
                          <a:cubicBezTo>
                            <a:pt x="6624279" y="1076469"/>
                            <a:pt x="6423443" y="1001323"/>
                            <a:pt x="6114600" y="1057064"/>
                          </a:cubicBezTo>
                          <a:cubicBezTo>
                            <a:pt x="5805757" y="1112805"/>
                            <a:pt x="5674739" y="1050005"/>
                            <a:pt x="5447103" y="1057064"/>
                          </a:cubicBezTo>
                          <a:cubicBezTo>
                            <a:pt x="5219467" y="1064123"/>
                            <a:pt x="4999071" y="999262"/>
                            <a:pt x="4871675" y="1057064"/>
                          </a:cubicBezTo>
                          <a:cubicBezTo>
                            <a:pt x="4744279" y="1114866"/>
                            <a:pt x="4638903" y="1013173"/>
                            <a:pt x="4480384" y="1057064"/>
                          </a:cubicBezTo>
                          <a:cubicBezTo>
                            <a:pt x="4321865" y="1100955"/>
                            <a:pt x="4267526" y="1031156"/>
                            <a:pt x="4089093" y="1057064"/>
                          </a:cubicBezTo>
                          <a:cubicBezTo>
                            <a:pt x="3910660" y="1082972"/>
                            <a:pt x="3774786" y="1040468"/>
                            <a:pt x="3605733" y="1057064"/>
                          </a:cubicBezTo>
                          <a:cubicBezTo>
                            <a:pt x="3436680" y="1073660"/>
                            <a:pt x="3398748" y="1027189"/>
                            <a:pt x="3306510" y="1057064"/>
                          </a:cubicBezTo>
                          <a:cubicBezTo>
                            <a:pt x="3214272" y="1086939"/>
                            <a:pt x="3135062" y="1034832"/>
                            <a:pt x="3007288" y="1057064"/>
                          </a:cubicBezTo>
                          <a:cubicBezTo>
                            <a:pt x="2879514" y="1079296"/>
                            <a:pt x="2727389" y="1019871"/>
                            <a:pt x="2523928" y="1057064"/>
                          </a:cubicBezTo>
                          <a:cubicBezTo>
                            <a:pt x="2320467" y="1094257"/>
                            <a:pt x="2247533" y="1014610"/>
                            <a:pt x="2132637" y="1057064"/>
                          </a:cubicBezTo>
                          <a:cubicBezTo>
                            <a:pt x="2017741" y="1099518"/>
                            <a:pt x="1808858" y="1014711"/>
                            <a:pt x="1649277" y="1057064"/>
                          </a:cubicBezTo>
                          <a:cubicBezTo>
                            <a:pt x="1489696" y="1099417"/>
                            <a:pt x="1415306" y="1053680"/>
                            <a:pt x="1350055" y="1057064"/>
                          </a:cubicBezTo>
                          <a:cubicBezTo>
                            <a:pt x="1284804" y="1060448"/>
                            <a:pt x="826428" y="1031754"/>
                            <a:pt x="682558" y="1057064"/>
                          </a:cubicBezTo>
                          <a:cubicBezTo>
                            <a:pt x="538688" y="1082374"/>
                            <a:pt x="403915" y="1044023"/>
                            <a:pt x="176181" y="1057064"/>
                          </a:cubicBezTo>
                          <a:cubicBezTo>
                            <a:pt x="62282" y="1064674"/>
                            <a:pt x="19833" y="998571"/>
                            <a:pt x="0" y="880883"/>
                          </a:cubicBezTo>
                          <a:cubicBezTo>
                            <a:pt x="-33930" y="717009"/>
                            <a:pt x="10746" y="705886"/>
                            <a:pt x="0" y="549673"/>
                          </a:cubicBezTo>
                          <a:cubicBezTo>
                            <a:pt x="-10746" y="393460"/>
                            <a:pt x="29266" y="312801"/>
                            <a:pt x="0" y="17618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78586593-C7F4-3B9D-AF4D-ECA21EA122AF}"/>
                </a:ext>
              </a:extLst>
            </p:cNvPr>
            <p:cNvSpPr/>
            <p:nvPr/>
          </p:nvSpPr>
          <p:spPr>
            <a:xfrm>
              <a:off x="1594316" y="987944"/>
              <a:ext cx="8379466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</a:pP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Bình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chọn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nhóm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tốt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nhất</a:t>
              </a:r>
              <a:endPara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4924440" imgH="1685880"/>
        </mc:Choice>
        <mc:Fallback>
          <p:control name="TextBox1" r:id="rId1" imgW="4924440" imgH="168588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BB4E3D7B-0A1A-E805-3248-8B6929F6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4351" y="1942982"/>
                  <a:ext cx="4923367" cy="16891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89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298DF-D2B9-57D0-7ACB-F007A6D23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84" y="661882"/>
            <a:ext cx="927891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785248"/>
            <a:ext cx="11374061" cy="58362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EC968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1141F302-7D31-405A-8FBE-4AF5EF41537D}"/>
              </a:ext>
            </a:extLst>
          </p:cNvPr>
          <p:cNvGrpSpPr/>
          <p:nvPr/>
        </p:nvGrpSpPr>
        <p:grpSpPr>
          <a:xfrm>
            <a:off x="1322665" y="141271"/>
            <a:ext cx="9035796" cy="1200330"/>
            <a:chOff x="1427946" y="928775"/>
            <a:chExt cx="6776847" cy="900247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B08C7597-D17B-EC02-8B9B-589B6342A266}"/>
                </a:ext>
              </a:extLst>
            </p:cNvPr>
            <p:cNvSpPr/>
            <p:nvPr/>
          </p:nvSpPr>
          <p:spPr>
            <a:xfrm>
              <a:off x="2876930" y="961430"/>
              <a:ext cx="3928821" cy="825409"/>
            </a:xfrm>
            <a:custGeom>
              <a:avLst/>
              <a:gdLst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80071 w 3928821"/>
                <a:gd name="connsiteY2" fmla="*/ 0 h 825409"/>
                <a:gd name="connsiteX3" fmla="*/ 912963 w 3928821"/>
                <a:gd name="connsiteY3" fmla="*/ 0 h 825409"/>
                <a:gd name="connsiteX4" fmla="*/ 1282390 w 3928821"/>
                <a:gd name="connsiteY4" fmla="*/ 0 h 825409"/>
                <a:gd name="connsiteX5" fmla="*/ 1578744 w 3928821"/>
                <a:gd name="connsiteY5" fmla="*/ 0 h 825409"/>
                <a:gd name="connsiteX6" fmla="*/ 1875098 w 3928821"/>
                <a:gd name="connsiteY6" fmla="*/ 0 h 825409"/>
                <a:gd name="connsiteX7" fmla="*/ 2244525 w 3928821"/>
                <a:gd name="connsiteY7" fmla="*/ 0 h 825409"/>
                <a:gd name="connsiteX8" fmla="*/ 2577417 w 3928821"/>
                <a:gd name="connsiteY8" fmla="*/ 0 h 825409"/>
                <a:gd name="connsiteX9" fmla="*/ 2946844 w 3928821"/>
                <a:gd name="connsiteY9" fmla="*/ 0 h 825409"/>
                <a:gd name="connsiteX10" fmla="*/ 3243198 w 3928821"/>
                <a:gd name="connsiteY10" fmla="*/ 0 h 825409"/>
                <a:gd name="connsiteX11" fmla="*/ 3791250 w 3928821"/>
                <a:gd name="connsiteY11" fmla="*/ 0 h 825409"/>
                <a:gd name="connsiteX12" fmla="*/ 3928821 w 3928821"/>
                <a:gd name="connsiteY12" fmla="*/ 137570 h 825409"/>
                <a:gd name="connsiteX13" fmla="*/ 3928821 w 3928821"/>
                <a:gd name="connsiteY13" fmla="*/ 407201 h 825409"/>
                <a:gd name="connsiteX14" fmla="*/ 3928821 w 3928821"/>
                <a:gd name="connsiteY14" fmla="*/ 687838 h 825409"/>
                <a:gd name="connsiteX15" fmla="*/ 3791250 w 3928821"/>
                <a:gd name="connsiteY15" fmla="*/ 825409 h 825409"/>
                <a:gd name="connsiteX16" fmla="*/ 3494895 w 3928821"/>
                <a:gd name="connsiteY16" fmla="*/ 825409 h 825409"/>
                <a:gd name="connsiteX17" fmla="*/ 3162005 w 3928821"/>
                <a:gd name="connsiteY17" fmla="*/ 825409 h 825409"/>
                <a:gd name="connsiteX18" fmla="*/ 2756040 w 3928821"/>
                <a:gd name="connsiteY18" fmla="*/ 825409 h 825409"/>
                <a:gd name="connsiteX19" fmla="*/ 2313540 w 3928821"/>
                <a:gd name="connsiteY19" fmla="*/ 825409 h 825409"/>
                <a:gd name="connsiteX20" fmla="*/ 2017185 w 3928821"/>
                <a:gd name="connsiteY20" fmla="*/ 825409 h 825409"/>
                <a:gd name="connsiteX21" fmla="*/ 1611221 w 3928821"/>
                <a:gd name="connsiteY21" fmla="*/ 825409 h 825409"/>
                <a:gd name="connsiteX22" fmla="*/ 1278330 w 3928821"/>
                <a:gd name="connsiteY22" fmla="*/ 825409 h 825409"/>
                <a:gd name="connsiteX23" fmla="*/ 872366 w 3928821"/>
                <a:gd name="connsiteY23" fmla="*/ 825409 h 825409"/>
                <a:gd name="connsiteX24" fmla="*/ 502938 w 3928821"/>
                <a:gd name="connsiteY24" fmla="*/ 825409 h 825409"/>
                <a:gd name="connsiteX25" fmla="*/ 137571 w 3928821"/>
                <a:gd name="connsiteY25" fmla="*/ 825409 h 825409"/>
                <a:gd name="connsiteX26" fmla="*/ 0 w 3928821"/>
                <a:gd name="connsiteY26" fmla="*/ 687838 h 825409"/>
                <a:gd name="connsiteX27" fmla="*/ 0 w 3928821"/>
                <a:gd name="connsiteY27" fmla="*/ 407201 h 825409"/>
                <a:gd name="connsiteX28" fmla="*/ 0 w 3928821"/>
                <a:gd name="connsiteY28" fmla="*/ 137570 h 825409"/>
                <a:gd name="connsiteX0" fmla="*/ 0 w 3928821"/>
                <a:gd name="connsiteY0" fmla="*/ 137570 h 825409"/>
                <a:gd name="connsiteX1" fmla="*/ 137571 w 3928821"/>
                <a:gd name="connsiteY1" fmla="*/ 0 h 825409"/>
                <a:gd name="connsiteX2" fmla="*/ 506998 w 3928821"/>
                <a:gd name="connsiteY2" fmla="*/ 0 h 825409"/>
                <a:gd name="connsiteX3" fmla="*/ 839889 w 3928821"/>
                <a:gd name="connsiteY3" fmla="*/ 0 h 825409"/>
                <a:gd name="connsiteX4" fmla="*/ 1172780 w 3928821"/>
                <a:gd name="connsiteY4" fmla="*/ 0 h 825409"/>
                <a:gd name="connsiteX5" fmla="*/ 1578744 w 3928821"/>
                <a:gd name="connsiteY5" fmla="*/ 0 h 825409"/>
                <a:gd name="connsiteX6" fmla="*/ 2057782 w 3928821"/>
                <a:gd name="connsiteY6" fmla="*/ 0 h 825409"/>
                <a:gd name="connsiteX7" fmla="*/ 2427210 w 3928821"/>
                <a:gd name="connsiteY7" fmla="*/ 0 h 825409"/>
                <a:gd name="connsiteX8" fmla="*/ 2833174 w 3928821"/>
                <a:gd name="connsiteY8" fmla="*/ 0 h 825409"/>
                <a:gd name="connsiteX9" fmla="*/ 3129528 w 3928821"/>
                <a:gd name="connsiteY9" fmla="*/ 0 h 825409"/>
                <a:gd name="connsiteX10" fmla="*/ 3791250 w 3928821"/>
                <a:gd name="connsiteY10" fmla="*/ 0 h 825409"/>
                <a:gd name="connsiteX11" fmla="*/ 3928821 w 3928821"/>
                <a:gd name="connsiteY11" fmla="*/ 137570 h 825409"/>
                <a:gd name="connsiteX12" fmla="*/ 3928821 w 3928821"/>
                <a:gd name="connsiteY12" fmla="*/ 418207 h 825409"/>
                <a:gd name="connsiteX13" fmla="*/ 3928821 w 3928821"/>
                <a:gd name="connsiteY13" fmla="*/ 687838 h 825409"/>
                <a:gd name="connsiteX14" fmla="*/ 3791250 w 3928821"/>
                <a:gd name="connsiteY14" fmla="*/ 825409 h 825409"/>
                <a:gd name="connsiteX15" fmla="*/ 3494895 w 3928821"/>
                <a:gd name="connsiteY15" fmla="*/ 825409 h 825409"/>
                <a:gd name="connsiteX16" fmla="*/ 3198542 w 3928821"/>
                <a:gd name="connsiteY16" fmla="*/ 825409 h 825409"/>
                <a:gd name="connsiteX17" fmla="*/ 2902188 w 3928821"/>
                <a:gd name="connsiteY17" fmla="*/ 825409 h 825409"/>
                <a:gd name="connsiteX18" fmla="*/ 2532760 w 3928821"/>
                <a:gd name="connsiteY18" fmla="*/ 825409 h 825409"/>
                <a:gd name="connsiteX19" fmla="*/ 2199870 w 3928821"/>
                <a:gd name="connsiteY19" fmla="*/ 825409 h 825409"/>
                <a:gd name="connsiteX20" fmla="*/ 1720832 w 3928821"/>
                <a:gd name="connsiteY20" fmla="*/ 825409 h 825409"/>
                <a:gd name="connsiteX21" fmla="*/ 1387941 w 3928821"/>
                <a:gd name="connsiteY21" fmla="*/ 825409 h 825409"/>
                <a:gd name="connsiteX22" fmla="*/ 1055050 w 3928821"/>
                <a:gd name="connsiteY22" fmla="*/ 825409 h 825409"/>
                <a:gd name="connsiteX23" fmla="*/ 649086 w 3928821"/>
                <a:gd name="connsiteY23" fmla="*/ 825409 h 825409"/>
                <a:gd name="connsiteX24" fmla="*/ 137571 w 3928821"/>
                <a:gd name="connsiteY24" fmla="*/ 825409 h 825409"/>
                <a:gd name="connsiteX25" fmla="*/ 0 w 3928821"/>
                <a:gd name="connsiteY25" fmla="*/ 687838 h 825409"/>
                <a:gd name="connsiteX26" fmla="*/ 0 w 3928821"/>
                <a:gd name="connsiteY26" fmla="*/ 429212 h 825409"/>
                <a:gd name="connsiteX27" fmla="*/ 0 w 3928821"/>
                <a:gd name="connsiteY27" fmla="*/ 137570 h 82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28821" h="825409" fill="none" extrusionOk="0">
                  <a:moveTo>
                    <a:pt x="0" y="137570"/>
                  </a:moveTo>
                  <a:cubicBezTo>
                    <a:pt x="24001" y="68174"/>
                    <a:pt x="73055" y="7051"/>
                    <a:pt x="137571" y="0"/>
                  </a:cubicBezTo>
                  <a:cubicBezTo>
                    <a:pt x="344201" y="-23651"/>
                    <a:pt x="454134" y="2843"/>
                    <a:pt x="580071" y="0"/>
                  </a:cubicBezTo>
                  <a:cubicBezTo>
                    <a:pt x="713398" y="-6514"/>
                    <a:pt x="822521" y="5754"/>
                    <a:pt x="912963" y="0"/>
                  </a:cubicBezTo>
                  <a:cubicBezTo>
                    <a:pt x="994409" y="-15372"/>
                    <a:pt x="1133615" y="39566"/>
                    <a:pt x="1282390" y="0"/>
                  </a:cubicBezTo>
                  <a:cubicBezTo>
                    <a:pt x="1437106" y="-14162"/>
                    <a:pt x="1475071" y="32609"/>
                    <a:pt x="1578744" y="0"/>
                  </a:cubicBezTo>
                  <a:cubicBezTo>
                    <a:pt x="1671911" y="-24448"/>
                    <a:pt x="1785727" y="33220"/>
                    <a:pt x="1875098" y="0"/>
                  </a:cubicBezTo>
                  <a:cubicBezTo>
                    <a:pt x="1965325" y="-32125"/>
                    <a:pt x="2135243" y="-9843"/>
                    <a:pt x="2244525" y="0"/>
                  </a:cubicBezTo>
                  <a:cubicBezTo>
                    <a:pt x="2361601" y="-22682"/>
                    <a:pt x="2496710" y="737"/>
                    <a:pt x="2577417" y="0"/>
                  </a:cubicBezTo>
                  <a:cubicBezTo>
                    <a:pt x="2640451" y="-11973"/>
                    <a:pt x="2840954" y="10005"/>
                    <a:pt x="2946844" y="0"/>
                  </a:cubicBezTo>
                  <a:cubicBezTo>
                    <a:pt x="3035588" y="-9090"/>
                    <a:pt x="3150239" y="-8126"/>
                    <a:pt x="3243198" y="0"/>
                  </a:cubicBezTo>
                  <a:cubicBezTo>
                    <a:pt x="3334046" y="17569"/>
                    <a:pt x="3673025" y="82412"/>
                    <a:pt x="3791250" y="0"/>
                  </a:cubicBezTo>
                  <a:cubicBezTo>
                    <a:pt x="3873670" y="15273"/>
                    <a:pt x="3948825" y="59700"/>
                    <a:pt x="3928821" y="137570"/>
                  </a:cubicBezTo>
                  <a:cubicBezTo>
                    <a:pt x="3931210" y="251431"/>
                    <a:pt x="3913477" y="321042"/>
                    <a:pt x="3928821" y="407201"/>
                  </a:cubicBezTo>
                  <a:cubicBezTo>
                    <a:pt x="3948736" y="502256"/>
                    <a:pt x="3894637" y="615174"/>
                    <a:pt x="3928821" y="687838"/>
                  </a:cubicBezTo>
                  <a:cubicBezTo>
                    <a:pt x="3910636" y="749722"/>
                    <a:pt x="3844413" y="844544"/>
                    <a:pt x="3791250" y="825409"/>
                  </a:cubicBezTo>
                  <a:cubicBezTo>
                    <a:pt x="3727331" y="869190"/>
                    <a:pt x="3617281" y="803396"/>
                    <a:pt x="3494895" y="825409"/>
                  </a:cubicBezTo>
                  <a:cubicBezTo>
                    <a:pt x="3385575" y="847242"/>
                    <a:pt x="3286121" y="841407"/>
                    <a:pt x="3162005" y="825409"/>
                  </a:cubicBezTo>
                  <a:cubicBezTo>
                    <a:pt x="3039659" y="834933"/>
                    <a:pt x="2909607" y="814916"/>
                    <a:pt x="2756040" y="825409"/>
                  </a:cubicBezTo>
                  <a:cubicBezTo>
                    <a:pt x="2581122" y="840667"/>
                    <a:pt x="2487013" y="832987"/>
                    <a:pt x="2313540" y="825409"/>
                  </a:cubicBezTo>
                  <a:cubicBezTo>
                    <a:pt x="2122239" y="834728"/>
                    <a:pt x="2153883" y="811354"/>
                    <a:pt x="2017185" y="825409"/>
                  </a:cubicBezTo>
                  <a:cubicBezTo>
                    <a:pt x="1884302" y="821247"/>
                    <a:pt x="1680961" y="821215"/>
                    <a:pt x="1611221" y="825409"/>
                  </a:cubicBezTo>
                  <a:cubicBezTo>
                    <a:pt x="1526126" y="838979"/>
                    <a:pt x="1359299" y="808697"/>
                    <a:pt x="1278330" y="825409"/>
                  </a:cubicBezTo>
                  <a:cubicBezTo>
                    <a:pt x="1207509" y="846578"/>
                    <a:pt x="1076321" y="790548"/>
                    <a:pt x="872366" y="825409"/>
                  </a:cubicBezTo>
                  <a:cubicBezTo>
                    <a:pt x="699576" y="821030"/>
                    <a:pt x="613711" y="806771"/>
                    <a:pt x="502938" y="825409"/>
                  </a:cubicBezTo>
                  <a:cubicBezTo>
                    <a:pt x="400901" y="841548"/>
                    <a:pt x="225312" y="791795"/>
                    <a:pt x="137571" y="825409"/>
                  </a:cubicBezTo>
                  <a:cubicBezTo>
                    <a:pt x="54315" y="803513"/>
                    <a:pt x="-15632" y="776306"/>
                    <a:pt x="0" y="687838"/>
                  </a:cubicBezTo>
                  <a:cubicBezTo>
                    <a:pt x="-27299" y="608633"/>
                    <a:pt x="21103" y="486299"/>
                    <a:pt x="0" y="407201"/>
                  </a:cubicBezTo>
                  <a:cubicBezTo>
                    <a:pt x="-9022" y="350379"/>
                    <a:pt x="27198" y="185486"/>
                    <a:pt x="0" y="137570"/>
                  </a:cubicBezTo>
                  <a:close/>
                </a:path>
                <a:path w="3928821" h="825409" stroke="0" extrusionOk="0">
                  <a:moveTo>
                    <a:pt x="0" y="137570"/>
                  </a:moveTo>
                  <a:cubicBezTo>
                    <a:pt x="6620" y="58150"/>
                    <a:pt x="69608" y="-26221"/>
                    <a:pt x="137571" y="0"/>
                  </a:cubicBezTo>
                  <a:cubicBezTo>
                    <a:pt x="322544" y="-15558"/>
                    <a:pt x="335787" y="1059"/>
                    <a:pt x="506998" y="0"/>
                  </a:cubicBezTo>
                  <a:cubicBezTo>
                    <a:pt x="666561" y="-7961"/>
                    <a:pt x="680315" y="30923"/>
                    <a:pt x="839889" y="0"/>
                  </a:cubicBezTo>
                  <a:cubicBezTo>
                    <a:pt x="1013052" y="-37601"/>
                    <a:pt x="1048262" y="34957"/>
                    <a:pt x="1172780" y="0"/>
                  </a:cubicBezTo>
                  <a:cubicBezTo>
                    <a:pt x="1284302" y="-30779"/>
                    <a:pt x="1452592" y="10104"/>
                    <a:pt x="1578744" y="0"/>
                  </a:cubicBezTo>
                  <a:cubicBezTo>
                    <a:pt x="1687873" y="-42176"/>
                    <a:pt x="1933699" y="80059"/>
                    <a:pt x="2057782" y="0"/>
                  </a:cubicBezTo>
                  <a:cubicBezTo>
                    <a:pt x="2183579" y="-46029"/>
                    <a:pt x="2324403" y="28960"/>
                    <a:pt x="2427210" y="0"/>
                  </a:cubicBezTo>
                  <a:cubicBezTo>
                    <a:pt x="2501316" y="-134"/>
                    <a:pt x="2709040" y="23150"/>
                    <a:pt x="2833174" y="0"/>
                  </a:cubicBezTo>
                  <a:cubicBezTo>
                    <a:pt x="2962458" y="-53100"/>
                    <a:pt x="3004745" y="14422"/>
                    <a:pt x="3129528" y="0"/>
                  </a:cubicBezTo>
                  <a:cubicBezTo>
                    <a:pt x="3263401" y="-56519"/>
                    <a:pt x="3585768" y="-36414"/>
                    <a:pt x="3791250" y="0"/>
                  </a:cubicBezTo>
                  <a:cubicBezTo>
                    <a:pt x="3882568" y="-12633"/>
                    <a:pt x="3935431" y="83812"/>
                    <a:pt x="3928821" y="137570"/>
                  </a:cubicBezTo>
                  <a:cubicBezTo>
                    <a:pt x="3948634" y="238600"/>
                    <a:pt x="3896582" y="298330"/>
                    <a:pt x="3928821" y="418207"/>
                  </a:cubicBezTo>
                  <a:cubicBezTo>
                    <a:pt x="3922011" y="526830"/>
                    <a:pt x="3913373" y="595460"/>
                    <a:pt x="3928821" y="687838"/>
                  </a:cubicBezTo>
                  <a:cubicBezTo>
                    <a:pt x="3923985" y="770199"/>
                    <a:pt x="3883454" y="800236"/>
                    <a:pt x="3791250" y="825409"/>
                  </a:cubicBezTo>
                  <a:cubicBezTo>
                    <a:pt x="3670152" y="862862"/>
                    <a:pt x="3621415" y="815770"/>
                    <a:pt x="3494895" y="825409"/>
                  </a:cubicBezTo>
                  <a:cubicBezTo>
                    <a:pt x="3371283" y="829131"/>
                    <a:pt x="3322537" y="823799"/>
                    <a:pt x="3198542" y="825409"/>
                  </a:cubicBezTo>
                  <a:cubicBezTo>
                    <a:pt x="3071829" y="835049"/>
                    <a:pt x="3039246" y="810364"/>
                    <a:pt x="2902188" y="825409"/>
                  </a:cubicBezTo>
                  <a:cubicBezTo>
                    <a:pt x="2755556" y="817061"/>
                    <a:pt x="2695505" y="806078"/>
                    <a:pt x="2532760" y="825409"/>
                  </a:cubicBezTo>
                  <a:cubicBezTo>
                    <a:pt x="2385652" y="847712"/>
                    <a:pt x="2299163" y="825658"/>
                    <a:pt x="2199870" y="825409"/>
                  </a:cubicBezTo>
                  <a:cubicBezTo>
                    <a:pt x="2074931" y="829231"/>
                    <a:pt x="1947559" y="811995"/>
                    <a:pt x="1720832" y="825409"/>
                  </a:cubicBezTo>
                  <a:cubicBezTo>
                    <a:pt x="1519583" y="831388"/>
                    <a:pt x="1499078" y="792178"/>
                    <a:pt x="1387941" y="825409"/>
                  </a:cubicBezTo>
                  <a:cubicBezTo>
                    <a:pt x="1284447" y="886119"/>
                    <a:pt x="1200038" y="805610"/>
                    <a:pt x="1055050" y="825409"/>
                  </a:cubicBezTo>
                  <a:cubicBezTo>
                    <a:pt x="908088" y="861543"/>
                    <a:pt x="741111" y="785247"/>
                    <a:pt x="649086" y="825409"/>
                  </a:cubicBezTo>
                  <a:cubicBezTo>
                    <a:pt x="568196" y="814594"/>
                    <a:pt x="312322" y="793317"/>
                    <a:pt x="137571" y="825409"/>
                  </a:cubicBezTo>
                  <a:cubicBezTo>
                    <a:pt x="65749" y="824299"/>
                    <a:pt x="-3689" y="769630"/>
                    <a:pt x="0" y="687838"/>
                  </a:cubicBezTo>
                  <a:cubicBezTo>
                    <a:pt x="-27455" y="565590"/>
                    <a:pt x="11401" y="493675"/>
                    <a:pt x="0" y="429212"/>
                  </a:cubicBezTo>
                  <a:cubicBezTo>
                    <a:pt x="-19138" y="356417"/>
                    <a:pt x="3651" y="230508"/>
                    <a:pt x="0" y="137570"/>
                  </a:cubicBezTo>
                  <a:close/>
                </a:path>
                <a:path w="3928821" h="825409" fill="none" stroke="0" extrusionOk="0">
                  <a:moveTo>
                    <a:pt x="0" y="137570"/>
                  </a:moveTo>
                  <a:cubicBezTo>
                    <a:pt x="9589" y="76337"/>
                    <a:pt x="66397" y="-12224"/>
                    <a:pt x="137571" y="0"/>
                  </a:cubicBezTo>
                  <a:cubicBezTo>
                    <a:pt x="347527" y="-11125"/>
                    <a:pt x="427269" y="5354"/>
                    <a:pt x="580071" y="0"/>
                  </a:cubicBezTo>
                  <a:cubicBezTo>
                    <a:pt x="751792" y="1378"/>
                    <a:pt x="820352" y="31459"/>
                    <a:pt x="912963" y="0"/>
                  </a:cubicBezTo>
                  <a:cubicBezTo>
                    <a:pt x="996905" y="-24792"/>
                    <a:pt x="1158764" y="9137"/>
                    <a:pt x="1282390" y="0"/>
                  </a:cubicBezTo>
                  <a:cubicBezTo>
                    <a:pt x="1419295" y="-9597"/>
                    <a:pt x="1470671" y="33513"/>
                    <a:pt x="1578744" y="0"/>
                  </a:cubicBezTo>
                  <a:cubicBezTo>
                    <a:pt x="1679101" y="-41485"/>
                    <a:pt x="1792965" y="11427"/>
                    <a:pt x="1875098" y="0"/>
                  </a:cubicBezTo>
                  <a:cubicBezTo>
                    <a:pt x="1967506" y="-5880"/>
                    <a:pt x="2140838" y="33710"/>
                    <a:pt x="2244525" y="0"/>
                  </a:cubicBezTo>
                  <a:cubicBezTo>
                    <a:pt x="2348462" y="-17917"/>
                    <a:pt x="2496075" y="7594"/>
                    <a:pt x="2577417" y="0"/>
                  </a:cubicBezTo>
                  <a:cubicBezTo>
                    <a:pt x="2657414" y="-4063"/>
                    <a:pt x="2855716" y="10266"/>
                    <a:pt x="2946844" y="0"/>
                  </a:cubicBezTo>
                  <a:cubicBezTo>
                    <a:pt x="3049401" y="4502"/>
                    <a:pt x="3148372" y="24258"/>
                    <a:pt x="3243198" y="0"/>
                  </a:cubicBezTo>
                  <a:cubicBezTo>
                    <a:pt x="3303855" y="14609"/>
                    <a:pt x="3677563" y="55342"/>
                    <a:pt x="3791250" y="0"/>
                  </a:cubicBezTo>
                  <a:cubicBezTo>
                    <a:pt x="3878563" y="30042"/>
                    <a:pt x="3934624" y="83423"/>
                    <a:pt x="3928821" y="137570"/>
                  </a:cubicBezTo>
                  <a:cubicBezTo>
                    <a:pt x="3941443" y="272919"/>
                    <a:pt x="3921863" y="335334"/>
                    <a:pt x="3928821" y="407201"/>
                  </a:cubicBezTo>
                  <a:cubicBezTo>
                    <a:pt x="3958146" y="484490"/>
                    <a:pt x="3897658" y="623801"/>
                    <a:pt x="3928821" y="687838"/>
                  </a:cubicBezTo>
                  <a:cubicBezTo>
                    <a:pt x="3924221" y="762115"/>
                    <a:pt x="3852768" y="826708"/>
                    <a:pt x="3791250" y="825409"/>
                  </a:cubicBezTo>
                  <a:cubicBezTo>
                    <a:pt x="3698891" y="827364"/>
                    <a:pt x="3589074" y="822523"/>
                    <a:pt x="3494895" y="825409"/>
                  </a:cubicBezTo>
                  <a:cubicBezTo>
                    <a:pt x="3369187" y="858296"/>
                    <a:pt x="3275923" y="835282"/>
                    <a:pt x="3162005" y="825409"/>
                  </a:cubicBezTo>
                  <a:cubicBezTo>
                    <a:pt x="3014830" y="825862"/>
                    <a:pt x="2914632" y="781684"/>
                    <a:pt x="2756040" y="825409"/>
                  </a:cubicBezTo>
                  <a:cubicBezTo>
                    <a:pt x="2607532" y="824653"/>
                    <a:pt x="2531526" y="823569"/>
                    <a:pt x="2313540" y="825409"/>
                  </a:cubicBezTo>
                  <a:cubicBezTo>
                    <a:pt x="2119590" y="836337"/>
                    <a:pt x="2162632" y="816486"/>
                    <a:pt x="2017185" y="825409"/>
                  </a:cubicBezTo>
                  <a:cubicBezTo>
                    <a:pt x="1879358" y="830525"/>
                    <a:pt x="1686594" y="813050"/>
                    <a:pt x="1611221" y="825409"/>
                  </a:cubicBezTo>
                  <a:cubicBezTo>
                    <a:pt x="1528887" y="821637"/>
                    <a:pt x="1365447" y="807182"/>
                    <a:pt x="1278330" y="825409"/>
                  </a:cubicBezTo>
                  <a:cubicBezTo>
                    <a:pt x="1199067" y="829567"/>
                    <a:pt x="1040905" y="812412"/>
                    <a:pt x="872366" y="825409"/>
                  </a:cubicBezTo>
                  <a:cubicBezTo>
                    <a:pt x="674140" y="839780"/>
                    <a:pt x="601564" y="829382"/>
                    <a:pt x="502938" y="825409"/>
                  </a:cubicBezTo>
                  <a:cubicBezTo>
                    <a:pt x="395417" y="833198"/>
                    <a:pt x="219256" y="793200"/>
                    <a:pt x="137571" y="825409"/>
                  </a:cubicBezTo>
                  <a:cubicBezTo>
                    <a:pt x="44630" y="812469"/>
                    <a:pt x="16977" y="762761"/>
                    <a:pt x="0" y="687838"/>
                  </a:cubicBezTo>
                  <a:cubicBezTo>
                    <a:pt x="-24775" y="631665"/>
                    <a:pt x="-1397" y="477797"/>
                    <a:pt x="0" y="407201"/>
                  </a:cubicBezTo>
                  <a:cubicBezTo>
                    <a:pt x="940" y="336666"/>
                    <a:pt x="39946" y="208339"/>
                    <a:pt x="0" y="13757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127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5238428"/>
                        <a:gd name="connsiteY0" fmla="*/ 183428 h 1100546"/>
                        <a:gd name="connsiteX1" fmla="*/ 183428 w 5238428"/>
                        <a:gd name="connsiteY1" fmla="*/ 0 h 1100546"/>
                        <a:gd name="connsiteX2" fmla="*/ 773429 w 5238428"/>
                        <a:gd name="connsiteY2" fmla="*/ 0 h 1100546"/>
                        <a:gd name="connsiteX3" fmla="*/ 1217284 w 5238428"/>
                        <a:gd name="connsiteY3" fmla="*/ 0 h 1100546"/>
                        <a:gd name="connsiteX4" fmla="*/ 1709854 w 5238428"/>
                        <a:gd name="connsiteY4" fmla="*/ 0 h 1100546"/>
                        <a:gd name="connsiteX5" fmla="*/ 2104993 w 5238428"/>
                        <a:gd name="connsiteY5" fmla="*/ 0 h 1100546"/>
                        <a:gd name="connsiteX6" fmla="*/ 2500131 w 5238428"/>
                        <a:gd name="connsiteY6" fmla="*/ 0 h 1100546"/>
                        <a:gd name="connsiteX7" fmla="*/ 2992701 w 5238428"/>
                        <a:gd name="connsiteY7" fmla="*/ 0 h 1100546"/>
                        <a:gd name="connsiteX8" fmla="*/ 3436556 w 5238428"/>
                        <a:gd name="connsiteY8" fmla="*/ 0 h 1100546"/>
                        <a:gd name="connsiteX9" fmla="*/ 3929126 w 5238428"/>
                        <a:gd name="connsiteY9" fmla="*/ 0 h 1100546"/>
                        <a:gd name="connsiteX10" fmla="*/ 4324264 w 5238428"/>
                        <a:gd name="connsiteY10" fmla="*/ 0 h 1100546"/>
                        <a:gd name="connsiteX11" fmla="*/ 5055000 w 5238428"/>
                        <a:gd name="connsiteY11" fmla="*/ 0 h 1100546"/>
                        <a:gd name="connsiteX12" fmla="*/ 5238428 w 5238428"/>
                        <a:gd name="connsiteY12" fmla="*/ 183428 h 1100546"/>
                        <a:gd name="connsiteX13" fmla="*/ 5238428 w 5238428"/>
                        <a:gd name="connsiteY13" fmla="*/ 542936 h 1100546"/>
                        <a:gd name="connsiteX14" fmla="*/ 5238428 w 5238428"/>
                        <a:gd name="connsiteY14" fmla="*/ 917118 h 1100546"/>
                        <a:gd name="connsiteX15" fmla="*/ 5055000 w 5238428"/>
                        <a:gd name="connsiteY15" fmla="*/ 1100546 h 1100546"/>
                        <a:gd name="connsiteX16" fmla="*/ 4659861 w 5238428"/>
                        <a:gd name="connsiteY16" fmla="*/ 1100546 h 1100546"/>
                        <a:gd name="connsiteX17" fmla="*/ 4216007 w 5238428"/>
                        <a:gd name="connsiteY17" fmla="*/ 1100546 h 1100546"/>
                        <a:gd name="connsiteX18" fmla="*/ 3674721 w 5238428"/>
                        <a:gd name="connsiteY18" fmla="*/ 1100546 h 1100546"/>
                        <a:gd name="connsiteX19" fmla="*/ 3084720 w 5238428"/>
                        <a:gd name="connsiteY19" fmla="*/ 1100546 h 1100546"/>
                        <a:gd name="connsiteX20" fmla="*/ 2689581 w 5238428"/>
                        <a:gd name="connsiteY20" fmla="*/ 1100546 h 1100546"/>
                        <a:gd name="connsiteX21" fmla="*/ 2148295 w 5238428"/>
                        <a:gd name="connsiteY21" fmla="*/ 1100546 h 1100546"/>
                        <a:gd name="connsiteX22" fmla="*/ 1704441 w 5238428"/>
                        <a:gd name="connsiteY22" fmla="*/ 1100546 h 1100546"/>
                        <a:gd name="connsiteX23" fmla="*/ 1163155 w 5238428"/>
                        <a:gd name="connsiteY23" fmla="*/ 1100546 h 1100546"/>
                        <a:gd name="connsiteX24" fmla="*/ 670585 w 5238428"/>
                        <a:gd name="connsiteY24" fmla="*/ 1100546 h 1100546"/>
                        <a:gd name="connsiteX25" fmla="*/ 183428 w 5238428"/>
                        <a:gd name="connsiteY25" fmla="*/ 1100546 h 1100546"/>
                        <a:gd name="connsiteX26" fmla="*/ 0 w 5238428"/>
                        <a:gd name="connsiteY26" fmla="*/ 917118 h 1100546"/>
                        <a:gd name="connsiteX27" fmla="*/ 0 w 5238428"/>
                        <a:gd name="connsiteY27" fmla="*/ 542936 h 1100546"/>
                        <a:gd name="connsiteX28" fmla="*/ 0 w 5238428"/>
                        <a:gd name="connsiteY28" fmla="*/ 183428 h 11005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5238428" h="1100546" fill="none" extrusionOk="0">
                          <a:moveTo>
                            <a:pt x="0" y="183428"/>
                          </a:moveTo>
                          <a:cubicBezTo>
                            <a:pt x="19116" y="91454"/>
                            <a:pt x="87528" y="2822"/>
                            <a:pt x="183428" y="0"/>
                          </a:cubicBezTo>
                          <a:cubicBezTo>
                            <a:pt x="476854" y="-36294"/>
                            <a:pt x="574188" y="12619"/>
                            <a:pt x="773429" y="0"/>
                          </a:cubicBezTo>
                          <a:cubicBezTo>
                            <a:pt x="972670" y="-12619"/>
                            <a:pt x="1097904" y="32932"/>
                            <a:pt x="1217284" y="0"/>
                          </a:cubicBezTo>
                          <a:cubicBezTo>
                            <a:pt x="1336665" y="-32932"/>
                            <a:pt x="1506426" y="12398"/>
                            <a:pt x="1709854" y="0"/>
                          </a:cubicBezTo>
                          <a:cubicBezTo>
                            <a:pt x="1913282" y="-12398"/>
                            <a:pt x="1963951" y="40309"/>
                            <a:pt x="2104993" y="0"/>
                          </a:cubicBezTo>
                          <a:cubicBezTo>
                            <a:pt x="2246035" y="-40309"/>
                            <a:pt x="2358796" y="21502"/>
                            <a:pt x="2500131" y="0"/>
                          </a:cubicBezTo>
                          <a:cubicBezTo>
                            <a:pt x="2641466" y="-21502"/>
                            <a:pt x="2846207" y="16994"/>
                            <a:pt x="2992701" y="0"/>
                          </a:cubicBezTo>
                          <a:cubicBezTo>
                            <a:pt x="3139195" y="-16994"/>
                            <a:pt x="3326216" y="61"/>
                            <a:pt x="3436556" y="0"/>
                          </a:cubicBezTo>
                          <a:cubicBezTo>
                            <a:pt x="3546896" y="-61"/>
                            <a:pt x="3811899" y="8542"/>
                            <a:pt x="3929126" y="0"/>
                          </a:cubicBezTo>
                          <a:cubicBezTo>
                            <a:pt x="4046353" y="-8542"/>
                            <a:pt x="4203242" y="7682"/>
                            <a:pt x="4324264" y="0"/>
                          </a:cubicBezTo>
                          <a:cubicBezTo>
                            <a:pt x="4445286" y="-7682"/>
                            <a:pt x="4900679" y="70676"/>
                            <a:pt x="5055000" y="0"/>
                          </a:cubicBezTo>
                          <a:cubicBezTo>
                            <a:pt x="5162255" y="16489"/>
                            <a:pt x="5237908" y="87683"/>
                            <a:pt x="5238428" y="183428"/>
                          </a:cubicBezTo>
                          <a:cubicBezTo>
                            <a:pt x="5249118" y="346920"/>
                            <a:pt x="5216517" y="440217"/>
                            <a:pt x="5238428" y="542936"/>
                          </a:cubicBezTo>
                          <a:cubicBezTo>
                            <a:pt x="5260339" y="645655"/>
                            <a:pt x="5195813" y="828764"/>
                            <a:pt x="5238428" y="917118"/>
                          </a:cubicBezTo>
                          <a:cubicBezTo>
                            <a:pt x="5224988" y="1017920"/>
                            <a:pt x="5133371" y="1106173"/>
                            <a:pt x="5055000" y="1100546"/>
                          </a:cubicBezTo>
                          <a:cubicBezTo>
                            <a:pt x="4973997" y="1121879"/>
                            <a:pt x="4812421" y="1078962"/>
                            <a:pt x="4659861" y="1100546"/>
                          </a:cubicBezTo>
                          <a:cubicBezTo>
                            <a:pt x="4507301" y="1122130"/>
                            <a:pt x="4375529" y="1096091"/>
                            <a:pt x="4216007" y="1100546"/>
                          </a:cubicBezTo>
                          <a:cubicBezTo>
                            <a:pt x="4056485" y="1105001"/>
                            <a:pt x="3892177" y="1084366"/>
                            <a:pt x="3674721" y="1100546"/>
                          </a:cubicBezTo>
                          <a:cubicBezTo>
                            <a:pt x="3457265" y="1116726"/>
                            <a:pt x="3341553" y="1088370"/>
                            <a:pt x="3084720" y="1100546"/>
                          </a:cubicBezTo>
                          <a:cubicBezTo>
                            <a:pt x="2827887" y="1112722"/>
                            <a:pt x="2874668" y="1096315"/>
                            <a:pt x="2689581" y="1100546"/>
                          </a:cubicBezTo>
                          <a:cubicBezTo>
                            <a:pt x="2504494" y="1104777"/>
                            <a:pt x="2266815" y="1088878"/>
                            <a:pt x="2148295" y="1100546"/>
                          </a:cubicBezTo>
                          <a:cubicBezTo>
                            <a:pt x="2029775" y="1112214"/>
                            <a:pt x="1813951" y="1074477"/>
                            <a:pt x="1704441" y="1100546"/>
                          </a:cubicBezTo>
                          <a:cubicBezTo>
                            <a:pt x="1594931" y="1126615"/>
                            <a:pt x="1392446" y="1093500"/>
                            <a:pt x="1163155" y="1100546"/>
                          </a:cubicBezTo>
                          <a:cubicBezTo>
                            <a:pt x="933864" y="1107592"/>
                            <a:pt x="811445" y="1085015"/>
                            <a:pt x="670585" y="1100546"/>
                          </a:cubicBezTo>
                          <a:cubicBezTo>
                            <a:pt x="529725" y="1116077"/>
                            <a:pt x="300869" y="1058460"/>
                            <a:pt x="183428" y="1100546"/>
                          </a:cubicBezTo>
                          <a:cubicBezTo>
                            <a:pt x="78360" y="1080331"/>
                            <a:pt x="-88" y="1015593"/>
                            <a:pt x="0" y="917118"/>
                          </a:cubicBezTo>
                          <a:cubicBezTo>
                            <a:pt x="-30095" y="820303"/>
                            <a:pt x="2811" y="641732"/>
                            <a:pt x="0" y="542936"/>
                          </a:cubicBezTo>
                          <a:cubicBezTo>
                            <a:pt x="-2811" y="444140"/>
                            <a:pt x="30461" y="267191"/>
                            <a:pt x="0" y="183428"/>
                          </a:cubicBezTo>
                          <a:close/>
                        </a:path>
                        <a:path w="5238428" h="1100546" stroke="0" extrusionOk="0">
                          <a:moveTo>
                            <a:pt x="0" y="183428"/>
                          </a:moveTo>
                          <a:cubicBezTo>
                            <a:pt x="-2456" y="86131"/>
                            <a:pt x="83150" y="-19588"/>
                            <a:pt x="183428" y="0"/>
                          </a:cubicBezTo>
                          <a:cubicBezTo>
                            <a:pt x="425465" y="-21020"/>
                            <a:pt x="451521" y="8573"/>
                            <a:pt x="675998" y="0"/>
                          </a:cubicBezTo>
                          <a:cubicBezTo>
                            <a:pt x="900475" y="-8573"/>
                            <a:pt x="904262" y="48314"/>
                            <a:pt x="1119852" y="0"/>
                          </a:cubicBezTo>
                          <a:cubicBezTo>
                            <a:pt x="1335442" y="-48314"/>
                            <a:pt x="1399703" y="23176"/>
                            <a:pt x="1563707" y="0"/>
                          </a:cubicBezTo>
                          <a:cubicBezTo>
                            <a:pt x="1727712" y="-23176"/>
                            <a:pt x="1947769" y="24257"/>
                            <a:pt x="2104993" y="0"/>
                          </a:cubicBezTo>
                          <a:cubicBezTo>
                            <a:pt x="2262217" y="-24257"/>
                            <a:pt x="2581730" y="63835"/>
                            <a:pt x="2743710" y="0"/>
                          </a:cubicBezTo>
                          <a:cubicBezTo>
                            <a:pt x="2905690" y="-63835"/>
                            <a:pt x="3116494" y="22526"/>
                            <a:pt x="3236280" y="0"/>
                          </a:cubicBezTo>
                          <a:cubicBezTo>
                            <a:pt x="3356066" y="-22526"/>
                            <a:pt x="3599041" y="48903"/>
                            <a:pt x="3777566" y="0"/>
                          </a:cubicBezTo>
                          <a:cubicBezTo>
                            <a:pt x="3956091" y="-48903"/>
                            <a:pt x="4016037" y="17270"/>
                            <a:pt x="4172704" y="0"/>
                          </a:cubicBezTo>
                          <a:cubicBezTo>
                            <a:pt x="4329371" y="-17270"/>
                            <a:pt x="4758811" y="334"/>
                            <a:pt x="5055000" y="0"/>
                          </a:cubicBezTo>
                          <a:cubicBezTo>
                            <a:pt x="5160694" y="-1980"/>
                            <a:pt x="5245205" y="101738"/>
                            <a:pt x="5238428" y="183428"/>
                          </a:cubicBezTo>
                          <a:cubicBezTo>
                            <a:pt x="5282047" y="283331"/>
                            <a:pt x="5227246" y="414223"/>
                            <a:pt x="5238428" y="557610"/>
                          </a:cubicBezTo>
                          <a:cubicBezTo>
                            <a:pt x="5249610" y="700997"/>
                            <a:pt x="5221329" y="812103"/>
                            <a:pt x="5238428" y="917118"/>
                          </a:cubicBezTo>
                          <a:cubicBezTo>
                            <a:pt x="5247991" y="1019658"/>
                            <a:pt x="5157418" y="1088819"/>
                            <a:pt x="5055000" y="1100546"/>
                          </a:cubicBezTo>
                          <a:cubicBezTo>
                            <a:pt x="4910177" y="1142440"/>
                            <a:pt x="4830544" y="1091700"/>
                            <a:pt x="4659861" y="1100546"/>
                          </a:cubicBezTo>
                          <a:cubicBezTo>
                            <a:pt x="4489178" y="1109392"/>
                            <a:pt x="4428203" y="1090030"/>
                            <a:pt x="4264723" y="1100546"/>
                          </a:cubicBezTo>
                          <a:cubicBezTo>
                            <a:pt x="4101243" y="1111062"/>
                            <a:pt x="4063636" y="1080021"/>
                            <a:pt x="3869584" y="1100546"/>
                          </a:cubicBezTo>
                          <a:cubicBezTo>
                            <a:pt x="3675532" y="1121071"/>
                            <a:pt x="3571740" y="1057755"/>
                            <a:pt x="3377014" y="1100546"/>
                          </a:cubicBezTo>
                          <a:cubicBezTo>
                            <a:pt x="3182288" y="1143337"/>
                            <a:pt x="3077453" y="1064655"/>
                            <a:pt x="2933160" y="1100546"/>
                          </a:cubicBezTo>
                          <a:cubicBezTo>
                            <a:pt x="2788867" y="1136437"/>
                            <a:pt x="2547712" y="1100412"/>
                            <a:pt x="2294443" y="1100546"/>
                          </a:cubicBezTo>
                          <a:cubicBezTo>
                            <a:pt x="2041174" y="1100680"/>
                            <a:pt x="2003581" y="1053623"/>
                            <a:pt x="1850588" y="1100546"/>
                          </a:cubicBezTo>
                          <a:cubicBezTo>
                            <a:pt x="1697595" y="1147469"/>
                            <a:pt x="1587593" y="1065107"/>
                            <a:pt x="1406734" y="1100546"/>
                          </a:cubicBezTo>
                          <a:cubicBezTo>
                            <a:pt x="1225875" y="1135985"/>
                            <a:pt x="1021903" y="1069680"/>
                            <a:pt x="865448" y="1100546"/>
                          </a:cubicBezTo>
                          <a:cubicBezTo>
                            <a:pt x="708993" y="1131412"/>
                            <a:pt x="472247" y="1083618"/>
                            <a:pt x="183428" y="1100546"/>
                          </a:cubicBezTo>
                          <a:cubicBezTo>
                            <a:pt x="85029" y="1097903"/>
                            <a:pt x="2201" y="1040822"/>
                            <a:pt x="0" y="917118"/>
                          </a:cubicBezTo>
                          <a:cubicBezTo>
                            <a:pt x="-36992" y="751964"/>
                            <a:pt x="18226" y="663369"/>
                            <a:pt x="0" y="572284"/>
                          </a:cubicBezTo>
                          <a:cubicBezTo>
                            <a:pt x="-18226" y="481199"/>
                            <a:pt x="3669" y="290627"/>
                            <a:pt x="0" y="18342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EC968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F07FEFE2-896D-86B8-2E5B-990708F56B74}"/>
                </a:ext>
              </a:extLst>
            </p:cNvPr>
            <p:cNvSpPr/>
            <p:nvPr/>
          </p:nvSpPr>
          <p:spPr>
            <a:xfrm>
              <a:off x="1427946" y="928775"/>
              <a:ext cx="6776847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buClr>
                  <a:srgbClr val="000000"/>
                </a:buClr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tìm</a:t>
              </a:r>
              <a:r>
                <a:rPr lang="en-US" sz="7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hiểu</a:t>
              </a:r>
              <a:endPara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56F81E-AF40-0C11-8AB4-905BBB39B26F}"/>
              </a:ext>
            </a:extLst>
          </p:cNvPr>
          <p:cNvGrpSpPr/>
          <p:nvPr/>
        </p:nvGrpSpPr>
        <p:grpSpPr>
          <a:xfrm>
            <a:off x="2420151" y="1484818"/>
            <a:ext cx="9352363" cy="1343766"/>
            <a:chOff x="2435226" y="1254438"/>
            <a:chExt cx="9233878" cy="1604509"/>
          </a:xfrm>
        </p:grpSpPr>
        <p:sp>
          <p:nvSpPr>
            <p:cNvPr id="5" name="任意多边形 4">
              <a:extLst>
                <a:ext uri="{FF2B5EF4-FFF2-40B4-BE49-F238E27FC236}">
                  <a16:creationId xmlns:a16="http://schemas.microsoft.com/office/drawing/2014/main" id="{3E1A506C-3D5C-3FFD-28C8-657985E23E50}"/>
                </a:ext>
              </a:extLst>
            </p:cNvPr>
            <p:cNvSpPr/>
            <p:nvPr/>
          </p:nvSpPr>
          <p:spPr>
            <a:xfrm>
              <a:off x="2435226" y="1254438"/>
              <a:ext cx="9116308" cy="160450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126826-B31B-BE3B-35E4-9D1E4FB35666}"/>
                </a:ext>
              </a:extLst>
            </p:cNvPr>
            <p:cNvSpPr txBox="1"/>
            <p:nvPr/>
          </p:nvSpPr>
          <p:spPr>
            <a:xfrm>
              <a:off x="3964614" y="1673468"/>
              <a:ext cx="7704490" cy="75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66F75D5-7B86-80F7-4AFD-555A9B3140B6}"/>
              </a:ext>
            </a:extLst>
          </p:cNvPr>
          <p:cNvGrpSpPr/>
          <p:nvPr/>
        </p:nvGrpSpPr>
        <p:grpSpPr>
          <a:xfrm>
            <a:off x="1440340" y="4630697"/>
            <a:ext cx="10112598" cy="1788730"/>
            <a:chOff x="2435226" y="1070218"/>
            <a:chExt cx="9207813" cy="1788730"/>
          </a:xfrm>
        </p:grpSpPr>
        <p:sp>
          <p:nvSpPr>
            <p:cNvPr id="9" name="任意多边形 4">
              <a:extLst>
                <a:ext uri="{FF2B5EF4-FFF2-40B4-BE49-F238E27FC236}">
                  <a16:creationId xmlns:a16="http://schemas.microsoft.com/office/drawing/2014/main" id="{7F89A642-BAC7-E11D-8BBD-3869EE9628FF}"/>
                </a:ext>
              </a:extLst>
            </p:cNvPr>
            <p:cNvSpPr/>
            <p:nvPr/>
          </p:nvSpPr>
          <p:spPr>
            <a:xfrm>
              <a:off x="2435226" y="1070218"/>
              <a:ext cx="9116308" cy="178873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F6B750-DAE7-80E0-C40E-E16272F6B257}"/>
                </a:ext>
              </a:extLst>
            </p:cNvPr>
            <p:cNvSpPr txBox="1"/>
            <p:nvPr/>
          </p:nvSpPr>
          <p:spPr>
            <a:xfrm>
              <a:off x="3244361" y="1420777"/>
              <a:ext cx="83986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D4381-D058-3E7D-05BB-5C0716D1AF92}"/>
              </a:ext>
            </a:extLst>
          </p:cNvPr>
          <p:cNvGrpSpPr/>
          <p:nvPr/>
        </p:nvGrpSpPr>
        <p:grpSpPr>
          <a:xfrm>
            <a:off x="1464841" y="2994099"/>
            <a:ext cx="10250792" cy="1518910"/>
            <a:chOff x="819092" y="2835447"/>
            <a:chExt cx="10250792" cy="1518910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A39F555B-54BF-E756-6D10-E8BA0E21960F}"/>
                </a:ext>
              </a:extLst>
            </p:cNvPr>
            <p:cNvSpPr/>
            <p:nvPr/>
          </p:nvSpPr>
          <p:spPr>
            <a:xfrm flipH="1">
              <a:off x="819092" y="2835447"/>
              <a:ext cx="10250792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noFill/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829ED1-3D42-3FC1-F42B-65F90C0551E3}"/>
                </a:ext>
              </a:extLst>
            </p:cNvPr>
            <p:cNvSpPr txBox="1"/>
            <p:nvPr/>
          </p:nvSpPr>
          <p:spPr>
            <a:xfrm>
              <a:off x="1323215" y="3287918"/>
              <a:ext cx="915995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AA3B2B-7F1F-AF2B-DAB8-0D0231595FFF}"/>
              </a:ext>
            </a:extLst>
          </p:cNvPr>
          <p:cNvGrpSpPr/>
          <p:nvPr/>
        </p:nvGrpSpPr>
        <p:grpSpPr>
          <a:xfrm>
            <a:off x="1968964" y="1062510"/>
            <a:ext cx="1845749" cy="1547218"/>
            <a:chOff x="1985191" y="1112490"/>
            <a:chExt cx="1822365" cy="147193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920766F-553F-5ACB-D451-C4131045F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24716E8-5488-3870-090D-EC1B0D6D609D}"/>
                </a:ext>
              </a:extLst>
            </p:cNvPr>
            <p:cNvSpPr/>
            <p:nvPr/>
          </p:nvSpPr>
          <p:spPr>
            <a:xfrm>
              <a:off x="2583924" y="1286579"/>
              <a:ext cx="624898" cy="99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1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CAEC0F-A32A-4D2C-1639-9138EF56390C}"/>
              </a:ext>
            </a:extLst>
          </p:cNvPr>
          <p:cNvGrpSpPr/>
          <p:nvPr/>
        </p:nvGrpSpPr>
        <p:grpSpPr>
          <a:xfrm>
            <a:off x="295246" y="2173885"/>
            <a:ext cx="1822365" cy="1471931"/>
            <a:chOff x="1985191" y="1112490"/>
            <a:chExt cx="1822365" cy="1471931"/>
          </a:xfrm>
        </p:grpSpPr>
        <p:pic>
          <p:nvPicPr>
            <p:cNvPr id="24" name="图片 20">
              <a:extLst>
                <a:ext uri="{FF2B5EF4-FFF2-40B4-BE49-F238E27FC236}">
                  <a16:creationId xmlns:a16="http://schemas.microsoft.com/office/drawing/2014/main" id="{4BFDD7D1-3E90-DDDB-161B-DC5DA3B7A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5" name="矩形 21">
              <a:extLst>
                <a:ext uri="{FF2B5EF4-FFF2-40B4-BE49-F238E27FC236}">
                  <a16:creationId xmlns:a16="http://schemas.microsoft.com/office/drawing/2014/main" id="{3EA48D54-5A34-FBCA-4655-83CE34AD8795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2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A29D38-0099-3A83-44ED-BBF8F5C943CC}"/>
              </a:ext>
            </a:extLst>
          </p:cNvPr>
          <p:cNvGrpSpPr/>
          <p:nvPr/>
        </p:nvGrpSpPr>
        <p:grpSpPr>
          <a:xfrm>
            <a:off x="491461" y="4881225"/>
            <a:ext cx="1822365" cy="1471931"/>
            <a:chOff x="1985191" y="1112490"/>
            <a:chExt cx="1822365" cy="1471931"/>
          </a:xfrm>
        </p:grpSpPr>
        <p:pic>
          <p:nvPicPr>
            <p:cNvPr id="28" name="图片 20">
              <a:extLst>
                <a:ext uri="{FF2B5EF4-FFF2-40B4-BE49-F238E27FC236}">
                  <a16:creationId xmlns:a16="http://schemas.microsoft.com/office/drawing/2014/main" id="{2A02D8E2-2254-3CE3-EF40-4B5A38DC2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985191" y="1112490"/>
              <a:ext cx="1822365" cy="1471931"/>
            </a:xfrm>
            <a:prstGeom prst="rect">
              <a:avLst/>
            </a:prstGeom>
          </p:spPr>
        </p:pic>
        <p:sp>
          <p:nvSpPr>
            <p:cNvPr id="29" name="矩形 21">
              <a:extLst>
                <a:ext uri="{FF2B5EF4-FFF2-40B4-BE49-F238E27FC236}">
                  <a16:creationId xmlns:a16="http://schemas.microsoft.com/office/drawing/2014/main" id="{C1274D53-5636-CAF4-9F2A-59C7BB6505D6}"/>
                </a:ext>
              </a:extLst>
            </p:cNvPr>
            <p:cNvSpPr/>
            <p:nvPr/>
          </p:nvSpPr>
          <p:spPr>
            <a:xfrm>
              <a:off x="2583924" y="1286579"/>
              <a:ext cx="624898" cy="104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ea"/>
                </a:rPr>
                <a:t>3</a:t>
              </a:r>
              <a:endParaRPr kumimoji="0" lang="zh-C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3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9" grpId="0" animBg="1"/>
      <p:bldP spid="12" grpId="0" animBg="1"/>
      <p:bldP spid="22" grpId="0"/>
      <p:bldP spid="2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B50657F-2226-4B97-BF67-71AC9AD6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295" y="743919"/>
            <a:ext cx="5531068" cy="575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10382DF5-B950-4AD7-AD3A-F0A38B056F81}"/>
              </a:ext>
            </a:extLst>
          </p:cNvPr>
          <p:cNvSpPr txBox="1"/>
          <p:nvPr/>
        </p:nvSpPr>
        <p:spPr>
          <a:xfrm>
            <a:off x="5707048" y="1469078"/>
            <a:ext cx="5531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THẢO LUẬN NHÓM NHỎ ĐỂ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9143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7">
            <a:extLst>
              <a:ext uri="{FF2B5EF4-FFF2-40B4-BE49-F238E27FC236}">
                <a16:creationId xmlns:a16="http://schemas.microsoft.com/office/drawing/2014/main" id="{9B23955B-D1B7-49D4-66B4-825394AB0676}"/>
              </a:ext>
            </a:extLst>
          </p:cNvPr>
          <p:cNvSpPr/>
          <p:nvPr/>
        </p:nvSpPr>
        <p:spPr>
          <a:xfrm>
            <a:off x="0" y="1875069"/>
            <a:ext cx="12192000" cy="49829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id="{A1F1EEF1-26BA-2A73-C73A-472F5396BB02}"/>
              </a:ext>
            </a:extLst>
          </p:cNvPr>
          <p:cNvSpPr/>
          <p:nvPr/>
        </p:nvSpPr>
        <p:spPr>
          <a:xfrm>
            <a:off x="2094413" y="268064"/>
            <a:ext cx="8839468" cy="1338941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loáng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5400" b="1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5" name="Nhóm 29">
            <a:extLst>
              <a:ext uri="{FF2B5EF4-FFF2-40B4-BE49-F238E27FC236}">
                <a16:creationId xmlns:a16="http://schemas.microsoft.com/office/drawing/2014/main" id="{2C425AF9-0250-90E9-C49C-3B3D74D36F14}"/>
              </a:ext>
            </a:extLst>
          </p:cNvPr>
          <p:cNvGrpSpPr/>
          <p:nvPr/>
        </p:nvGrpSpPr>
        <p:grpSpPr>
          <a:xfrm>
            <a:off x="78518" y="1798103"/>
            <a:ext cx="5141785" cy="2062455"/>
            <a:chOff x="985696" y="1226500"/>
            <a:chExt cx="3856339" cy="1546841"/>
          </a:xfrm>
        </p:grpSpPr>
        <p:grpSp>
          <p:nvGrpSpPr>
            <p:cNvPr id="7" name="Nhóm 2">
              <a:extLst>
                <a:ext uri="{FF2B5EF4-FFF2-40B4-BE49-F238E27FC236}">
                  <a16:creationId xmlns:a16="http://schemas.microsoft.com/office/drawing/2014/main" id="{848DFB98-503F-A1C0-7F01-32E9CA63F168}"/>
                </a:ext>
              </a:extLst>
            </p:cNvPr>
            <p:cNvGrpSpPr/>
            <p:nvPr/>
          </p:nvGrpSpPr>
          <p:grpSpPr>
            <a:xfrm>
              <a:off x="1743997" y="1919901"/>
              <a:ext cx="3098038" cy="587483"/>
              <a:chOff x="449826" y="1838627"/>
              <a:chExt cx="3098038" cy="587483"/>
            </a:xfrm>
          </p:grpSpPr>
          <p:sp>
            <p:nvSpPr>
              <p:cNvPr id="10" name="Hình chữ nhật: Góc Tròn 3">
                <a:extLst>
                  <a:ext uri="{FF2B5EF4-FFF2-40B4-BE49-F238E27FC236}">
                    <a16:creationId xmlns:a16="http://schemas.microsoft.com/office/drawing/2014/main" id="{3F1F43F2-0D78-786D-743F-650CA94A720E}"/>
                  </a:ext>
                </a:extLst>
              </p:cNvPr>
              <p:cNvSpPr/>
              <p:nvPr/>
            </p:nvSpPr>
            <p:spPr>
              <a:xfrm>
                <a:off x="449826" y="1838627"/>
                <a:ext cx="3098038" cy="5874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E9722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3" name="Hộp Văn bản 6">
                <a:extLst>
                  <a:ext uri="{FF2B5EF4-FFF2-40B4-BE49-F238E27FC236}">
                    <a16:creationId xmlns:a16="http://schemas.microsoft.com/office/drawing/2014/main" id="{91C9B031-49A6-493D-63C8-9E7E850AFB05}"/>
                  </a:ext>
                </a:extLst>
              </p:cNvPr>
              <p:cNvSpPr txBox="1"/>
              <p:nvPr/>
            </p:nvSpPr>
            <p:spPr>
              <a:xfrm>
                <a:off x="849917" y="1866705"/>
                <a:ext cx="2629517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Rất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nhanh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8" name="Hình ảnh 23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46C5AE46-88DE-3107-6F84-6D1B59FCE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2038" b="54933"/>
            <a:stretch/>
          </p:blipFill>
          <p:spPr>
            <a:xfrm>
              <a:off x="985696" y="1226500"/>
              <a:ext cx="1302982" cy="1546841"/>
            </a:xfrm>
            <a:prstGeom prst="rect">
              <a:avLst/>
            </a:prstGeom>
          </p:spPr>
        </p:pic>
      </p:grpSp>
      <p:grpSp>
        <p:nvGrpSpPr>
          <p:cNvPr id="14" name="Nhóm 32">
            <a:extLst>
              <a:ext uri="{FF2B5EF4-FFF2-40B4-BE49-F238E27FC236}">
                <a16:creationId xmlns:a16="http://schemas.microsoft.com/office/drawing/2014/main" id="{19519036-5EB6-D4E6-8822-11C4ED037692}"/>
              </a:ext>
            </a:extLst>
          </p:cNvPr>
          <p:cNvGrpSpPr/>
          <p:nvPr/>
        </p:nvGrpSpPr>
        <p:grpSpPr>
          <a:xfrm>
            <a:off x="6246941" y="1658939"/>
            <a:ext cx="4165928" cy="2201619"/>
            <a:chOff x="4495028" y="1129698"/>
            <a:chExt cx="3124446" cy="1651214"/>
          </a:xfrm>
        </p:grpSpPr>
        <p:grpSp>
          <p:nvGrpSpPr>
            <p:cNvPr id="15" name="Nhóm 7">
              <a:extLst>
                <a:ext uri="{FF2B5EF4-FFF2-40B4-BE49-F238E27FC236}">
                  <a16:creationId xmlns:a16="http://schemas.microsoft.com/office/drawing/2014/main" id="{1A59B627-2D69-9ED9-59D1-49CC9053CDE5}"/>
                </a:ext>
              </a:extLst>
            </p:cNvPr>
            <p:cNvGrpSpPr/>
            <p:nvPr/>
          </p:nvGrpSpPr>
          <p:grpSpPr>
            <a:xfrm>
              <a:off x="5290221" y="1925634"/>
              <a:ext cx="2329253" cy="582562"/>
              <a:chOff x="5209869" y="1898186"/>
              <a:chExt cx="2329253" cy="582562"/>
            </a:xfrm>
          </p:grpSpPr>
          <p:sp>
            <p:nvSpPr>
              <p:cNvPr id="17" name="Hình chữ nhật: Góc Tròn 9">
                <a:extLst>
                  <a:ext uri="{FF2B5EF4-FFF2-40B4-BE49-F238E27FC236}">
                    <a16:creationId xmlns:a16="http://schemas.microsoft.com/office/drawing/2014/main" id="{FBC85F65-ACCF-1E46-B9F1-7754857B96B5}"/>
                  </a:ext>
                </a:extLst>
              </p:cNvPr>
              <p:cNvSpPr/>
              <p:nvPr/>
            </p:nvSpPr>
            <p:spPr>
              <a:xfrm>
                <a:off x="5209869" y="1898186"/>
                <a:ext cx="2322871" cy="582562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8" name="Hộp Văn bản 13">
                <a:extLst>
                  <a:ext uri="{FF2B5EF4-FFF2-40B4-BE49-F238E27FC236}">
                    <a16:creationId xmlns:a16="http://schemas.microsoft.com/office/drawing/2014/main" id="{9D280521-B876-52AB-E6AE-C047C6D58362}"/>
                  </a:ext>
                </a:extLst>
              </p:cNvPr>
              <p:cNvSpPr txBox="1"/>
              <p:nvPr/>
            </p:nvSpPr>
            <p:spPr>
              <a:xfrm>
                <a:off x="5560874" y="1927857"/>
                <a:ext cx="1978248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Sạch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sẽ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16" name="Hình ảnh 24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C4473457-1416-9DEC-785A-64204008E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361" r="3115" b="54933"/>
            <a:stretch/>
          </p:blipFill>
          <p:spPr>
            <a:xfrm>
              <a:off x="4495028" y="1129698"/>
              <a:ext cx="1154999" cy="1651214"/>
            </a:xfrm>
            <a:prstGeom prst="rect">
              <a:avLst/>
            </a:prstGeom>
          </p:spPr>
        </p:pic>
      </p:grpSp>
      <p:grpSp>
        <p:nvGrpSpPr>
          <p:cNvPr id="19" name="Nhóm 28">
            <a:extLst>
              <a:ext uri="{FF2B5EF4-FFF2-40B4-BE49-F238E27FC236}">
                <a16:creationId xmlns:a16="http://schemas.microsoft.com/office/drawing/2014/main" id="{F9497425-48EB-3E43-7099-AA4576A81F3E}"/>
              </a:ext>
            </a:extLst>
          </p:cNvPr>
          <p:cNvGrpSpPr/>
          <p:nvPr/>
        </p:nvGrpSpPr>
        <p:grpSpPr>
          <a:xfrm>
            <a:off x="684061" y="4523058"/>
            <a:ext cx="4070697" cy="1993079"/>
            <a:chOff x="1378921" y="2546158"/>
            <a:chExt cx="3053023" cy="1494809"/>
          </a:xfrm>
        </p:grpSpPr>
        <p:grpSp>
          <p:nvGrpSpPr>
            <p:cNvPr id="20" name="Nhóm 14">
              <a:extLst>
                <a:ext uri="{FF2B5EF4-FFF2-40B4-BE49-F238E27FC236}">
                  <a16:creationId xmlns:a16="http://schemas.microsoft.com/office/drawing/2014/main" id="{6E01E339-17EC-2E2E-98A7-D35837DDF1D5}"/>
                </a:ext>
              </a:extLst>
            </p:cNvPr>
            <p:cNvGrpSpPr/>
            <p:nvPr/>
          </p:nvGrpSpPr>
          <p:grpSpPr>
            <a:xfrm>
              <a:off x="1743997" y="3239051"/>
              <a:ext cx="2687947" cy="582562"/>
              <a:chOff x="449826" y="3222237"/>
              <a:chExt cx="2687947" cy="582562"/>
            </a:xfrm>
          </p:grpSpPr>
          <p:sp>
            <p:nvSpPr>
              <p:cNvPr id="22" name="Hình chữ nhật: Góc Tròn 15">
                <a:extLst>
                  <a:ext uri="{FF2B5EF4-FFF2-40B4-BE49-F238E27FC236}">
                    <a16:creationId xmlns:a16="http://schemas.microsoft.com/office/drawing/2014/main" id="{4F95DFD2-2637-A271-B9B7-EF8A47530486}"/>
                  </a:ext>
                </a:extLst>
              </p:cNvPr>
              <p:cNvSpPr/>
              <p:nvPr/>
            </p:nvSpPr>
            <p:spPr>
              <a:xfrm>
                <a:off x="449826" y="3222237"/>
                <a:ext cx="2322871" cy="58256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34A2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3" name="Hộp Văn bản 17">
                <a:extLst>
                  <a:ext uri="{FF2B5EF4-FFF2-40B4-BE49-F238E27FC236}">
                    <a16:creationId xmlns:a16="http://schemas.microsoft.com/office/drawing/2014/main" id="{38B43E66-9F92-FD0B-640C-73673FA1E527}"/>
                  </a:ext>
                </a:extLst>
              </p:cNvPr>
              <p:cNvSpPr txBox="1"/>
              <p:nvPr/>
            </p:nvSpPr>
            <p:spPr>
              <a:xfrm>
                <a:off x="978661" y="3246988"/>
                <a:ext cx="2159112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Chậm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chạp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1" name="Hình ảnh 25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7A2818A2-8FFB-C333-4343-EF3F88B46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711" r="36921" b="54933"/>
            <a:stretch/>
          </p:blipFill>
          <p:spPr>
            <a:xfrm>
              <a:off x="1378921" y="2546158"/>
              <a:ext cx="808244" cy="1494809"/>
            </a:xfrm>
            <a:prstGeom prst="rect">
              <a:avLst/>
            </a:prstGeom>
          </p:spPr>
        </p:pic>
      </p:grpSp>
      <p:grpSp>
        <p:nvGrpSpPr>
          <p:cNvPr id="24" name="Nhóm 30">
            <a:extLst>
              <a:ext uri="{FF2B5EF4-FFF2-40B4-BE49-F238E27FC236}">
                <a16:creationId xmlns:a16="http://schemas.microsoft.com/office/drawing/2014/main" id="{B3249898-5CC0-6CBB-DCD1-BFA470F1B214}"/>
              </a:ext>
            </a:extLst>
          </p:cNvPr>
          <p:cNvGrpSpPr/>
          <p:nvPr/>
        </p:nvGrpSpPr>
        <p:grpSpPr>
          <a:xfrm>
            <a:off x="6245987" y="4696429"/>
            <a:ext cx="5073976" cy="2081812"/>
            <a:chOff x="4454033" y="2644872"/>
            <a:chExt cx="3805482" cy="1561359"/>
          </a:xfrm>
        </p:grpSpPr>
        <p:grpSp>
          <p:nvGrpSpPr>
            <p:cNvPr id="25" name="Nhóm 18">
              <a:extLst>
                <a:ext uri="{FF2B5EF4-FFF2-40B4-BE49-F238E27FC236}">
                  <a16:creationId xmlns:a16="http://schemas.microsoft.com/office/drawing/2014/main" id="{D220FDC5-4620-CD30-4321-3924CDB8F8C7}"/>
                </a:ext>
              </a:extLst>
            </p:cNvPr>
            <p:cNvGrpSpPr/>
            <p:nvPr/>
          </p:nvGrpSpPr>
          <p:grpSpPr>
            <a:xfrm>
              <a:off x="5290221" y="3268361"/>
              <a:ext cx="2969294" cy="601120"/>
              <a:chOff x="5276236" y="3198760"/>
              <a:chExt cx="2969294" cy="601120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id="{FB8E7ADB-1EA5-A9B8-6A89-EB7BEC69816B}"/>
                  </a:ext>
                </a:extLst>
              </p:cNvPr>
              <p:cNvSpPr/>
              <p:nvPr/>
            </p:nvSpPr>
            <p:spPr>
              <a:xfrm>
                <a:off x="5276236" y="3198760"/>
                <a:ext cx="2316017" cy="60112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76E7F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28" name="Hộp Văn bản 21">
                <a:extLst>
                  <a:ext uri="{FF2B5EF4-FFF2-40B4-BE49-F238E27FC236}">
                    <a16:creationId xmlns:a16="http://schemas.microsoft.com/office/drawing/2014/main" id="{6C573496-D6E9-5178-512A-C1B73756E093}"/>
                  </a:ext>
                </a:extLst>
              </p:cNvPr>
              <p:cNvSpPr txBox="1"/>
              <p:nvPr/>
            </p:nvSpPr>
            <p:spPr>
              <a:xfrm>
                <a:off x="5397977" y="3237710"/>
                <a:ext cx="2847553" cy="50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Gọn</a:t>
                </a: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kumimoji="0" lang="en-US" sz="3733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gàng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26" name="Hình ảnh 26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80C10D37-8650-2CE6-0CE9-63336987F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86" t="46449" r="62626" b="14958"/>
            <a:stretch/>
          </p:blipFill>
          <p:spPr>
            <a:xfrm>
              <a:off x="4454033" y="2644872"/>
              <a:ext cx="1079671" cy="1561359"/>
            </a:xfrm>
            <a:prstGeom prst="rect">
              <a:avLst/>
            </a:prstGeom>
          </p:spPr>
        </p:pic>
      </p:grpSp>
      <p:pic>
        <p:nvPicPr>
          <p:cNvPr id="29" name="Picture 2" descr="Cách thêm, chèn biểu tượng dấu tích trong Excel - RDI Việt Nam">
            <a:extLst>
              <a:ext uri="{FF2B5EF4-FFF2-40B4-BE49-F238E27FC236}">
                <a16:creationId xmlns:a16="http://schemas.microsoft.com/office/drawing/2014/main" id="{C8385A63-A70E-E168-B6EF-E3BC86504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0" b="73000" l="59333" r="88556">
                        <a14:foregroundMark x1="87000" y1="33167" x2="88556" y2="32000"/>
                        <a14:foregroundMark x1="65000" y1="70833" x2="650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28783" r="8100" b="24233"/>
          <a:stretch/>
        </p:blipFill>
        <p:spPr bwMode="auto">
          <a:xfrm>
            <a:off x="10129659" y="5315246"/>
            <a:ext cx="1346863" cy="101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9424B1D0-F322-1BDB-3276-93A51D0C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43" y="1893625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78DABB39-9F4C-7805-CC4A-619BEA53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62" y="459085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ấu X Vector Chữ Thập Đỏ Minh Họa Vector Chứng Khoán Được Phân Lập Trên Nền  Trắng Hình minh họa Sẵn có - Tải xuống Hình ảnh Ngay bây giờ - iStock">
            <a:extLst>
              <a:ext uri="{FF2B5EF4-FFF2-40B4-BE49-F238E27FC236}">
                <a16:creationId xmlns:a16="http://schemas.microsoft.com/office/drawing/2014/main" id="{6BBA59B7-A46A-637F-6EC2-62F97BF7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063" y="1915510"/>
            <a:ext cx="2340303" cy="234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6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đú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6338583" y="2000694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426" y="4680284"/>
            <a:ext cx="2719574" cy="267081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5E3B9C17-DA17-674E-27C6-72B2DCB655FE}"/>
              </a:ext>
            </a:extLst>
          </p:cNvPr>
          <p:cNvGrpSpPr/>
          <p:nvPr/>
        </p:nvGrpSpPr>
        <p:grpSpPr>
          <a:xfrm>
            <a:off x="809393" y="37941"/>
            <a:ext cx="10783460" cy="1713507"/>
            <a:chOff x="330505" y="122474"/>
            <a:chExt cx="8087595" cy="1285130"/>
          </a:xfrm>
        </p:grpSpPr>
        <p:grpSp>
          <p:nvGrpSpPr>
            <p:cNvPr id="22" name="Google Shape;3956;p55">
              <a:extLst>
                <a:ext uri="{FF2B5EF4-FFF2-40B4-BE49-F238E27FC236}">
                  <a16:creationId xmlns:a16="http://schemas.microsoft.com/office/drawing/2014/main" id="{77317EDA-E8A7-C810-25AC-577BEBFDD38D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30" name="Google Shape;3957;p55">
                <a:extLst>
                  <a:ext uri="{FF2B5EF4-FFF2-40B4-BE49-F238E27FC236}">
                    <a16:creationId xmlns:a16="http://schemas.microsoft.com/office/drawing/2014/main" id="{6A8873FD-37B0-0975-5491-B46AEDAC784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958;p55">
                <a:extLst>
                  <a:ext uri="{FF2B5EF4-FFF2-40B4-BE49-F238E27FC236}">
                    <a16:creationId xmlns:a16="http://schemas.microsoft.com/office/drawing/2014/main" id="{303B7416-1678-F1D3-AA92-ACAC8F5BDE65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3960;p55">
              <a:extLst>
                <a:ext uri="{FF2B5EF4-FFF2-40B4-BE49-F238E27FC236}">
                  <a16:creationId xmlns:a16="http://schemas.microsoft.com/office/drawing/2014/main" id="{7E4F2D43-EFE4-8A7D-0784-C269BC17C41F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28" name="Google Shape;3961;p55">
                <a:extLst>
                  <a:ext uri="{FF2B5EF4-FFF2-40B4-BE49-F238E27FC236}">
                    <a16:creationId xmlns:a16="http://schemas.microsoft.com/office/drawing/2014/main" id="{F7E65BBB-FD60-2F81-8402-CEBF92BD9FE7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962;p55">
                <a:extLst>
                  <a:ext uri="{FF2B5EF4-FFF2-40B4-BE49-F238E27FC236}">
                    <a16:creationId xmlns:a16="http://schemas.microsoft.com/office/drawing/2014/main" id="{77AFD261-E80B-A09A-3CFC-94AAA80B871F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Hình chữ nhật: Góc Tròn 2">
              <a:extLst>
                <a:ext uri="{FF2B5EF4-FFF2-40B4-BE49-F238E27FC236}">
                  <a16:creationId xmlns:a16="http://schemas.microsoft.com/office/drawing/2014/main" id="{0A2628F3-FEBF-B1CA-4B9B-2FCC439CEA7B}"/>
                </a:ext>
              </a:extLst>
            </p:cNvPr>
            <p:cNvSpPr/>
            <p:nvPr/>
          </p:nvSpPr>
          <p:spPr>
            <a:xfrm>
              <a:off x="330505" y="254155"/>
              <a:ext cx="8087595" cy="1153449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20DB5A0-3575-5161-5EED-F269C58F465F}"/>
                </a:ext>
              </a:extLst>
            </p:cNvPr>
            <p:cNvSpPr/>
            <p:nvPr/>
          </p:nvSpPr>
          <p:spPr>
            <a:xfrm>
              <a:off x="961015" y="418899"/>
              <a:ext cx="7263267" cy="7700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89A455D3-16AF-841F-CF82-B5EF2E763258}"/>
                </a:ext>
              </a:extLst>
            </p:cNvPr>
            <p:cNvSpPr/>
            <p:nvPr/>
          </p:nvSpPr>
          <p:spPr>
            <a:xfrm>
              <a:off x="961015" y="412469"/>
              <a:ext cx="7364095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27" name="Hình ảnh 26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AFE5E4DF-E2B3-4DD2-F4EC-C9132C49A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652" r="53641" b="66586"/>
            <a:stretch/>
          </p:blipFill>
          <p:spPr>
            <a:xfrm>
              <a:off x="337651" y="122474"/>
              <a:ext cx="533187" cy="1066375"/>
            </a:xfrm>
            <a:prstGeom prst="rect">
              <a:avLst/>
            </a:prstGeom>
          </p:spPr>
        </p:pic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359A600-7E34-AF15-C2AD-E73AE427A32C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1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Nhóm 20">
            <a:extLst>
              <a:ext uri="{FF2B5EF4-FFF2-40B4-BE49-F238E27FC236}">
                <a16:creationId xmlns:a16="http://schemas.microsoft.com/office/drawing/2014/main" id="{EDA0E040-8B3D-8D5D-F2B1-E6B0525C1B60}"/>
              </a:ext>
            </a:extLst>
          </p:cNvPr>
          <p:cNvGrpSpPr/>
          <p:nvPr/>
        </p:nvGrpSpPr>
        <p:grpSpPr>
          <a:xfrm>
            <a:off x="270514" y="3004789"/>
            <a:ext cx="9090600" cy="2866622"/>
            <a:chOff x="242370" y="1607649"/>
            <a:chExt cx="6817950" cy="2149966"/>
          </a:xfrm>
        </p:grpSpPr>
        <p:grpSp>
          <p:nvGrpSpPr>
            <p:cNvPr id="4" name="Nhóm 12">
              <a:extLst>
                <a:ext uri="{FF2B5EF4-FFF2-40B4-BE49-F238E27FC236}">
                  <a16:creationId xmlns:a16="http://schemas.microsoft.com/office/drawing/2014/main" id="{2A3AACB2-B387-F83A-9DBE-81696839F4FB}"/>
                </a:ext>
              </a:extLst>
            </p:cNvPr>
            <p:cNvGrpSpPr/>
            <p:nvPr/>
          </p:nvGrpSpPr>
          <p:grpSpPr>
            <a:xfrm>
              <a:off x="470142" y="2215309"/>
              <a:ext cx="6590178" cy="1542306"/>
              <a:chOff x="304491" y="1980730"/>
              <a:chExt cx="7923279" cy="1092839"/>
            </a:xfrm>
          </p:grpSpPr>
          <p:sp>
            <p:nvSpPr>
              <p:cNvPr id="3265" name="Hình chữ nhật: Góc Tròn 13">
                <a:extLst>
                  <a:ext uri="{FF2B5EF4-FFF2-40B4-BE49-F238E27FC236}">
                    <a16:creationId xmlns:a16="http://schemas.microsoft.com/office/drawing/2014/main" id="{62D93C94-A026-BC2F-1B97-76DEBF31E2D3}"/>
                  </a:ext>
                </a:extLst>
              </p:cNvPr>
              <p:cNvSpPr/>
              <p:nvPr/>
            </p:nvSpPr>
            <p:spPr>
              <a:xfrm>
                <a:off x="304491" y="1980730"/>
                <a:ext cx="7923279" cy="1092839"/>
              </a:xfrm>
              <a:prstGeom prst="roundRect">
                <a:avLst/>
              </a:prstGeom>
              <a:solidFill>
                <a:srgbClr val="FFEBFF"/>
              </a:solidFill>
              <a:ln>
                <a:solidFill>
                  <a:srgbClr val="F799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66" name="Hộp Văn bản 14">
                <a:extLst>
                  <a:ext uri="{FF2B5EF4-FFF2-40B4-BE49-F238E27FC236}">
                    <a16:creationId xmlns:a16="http://schemas.microsoft.com/office/drawing/2014/main" id="{2F51A633-E17F-A918-81AC-27074BFDF8BE}"/>
                  </a:ext>
                </a:extLst>
              </p:cNvPr>
              <p:cNvSpPr txBox="1"/>
              <p:nvPr/>
            </p:nvSpPr>
            <p:spPr>
              <a:xfrm>
                <a:off x="468113" y="1994893"/>
                <a:ext cx="7596036" cy="93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Bạn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nhỏ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đã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hỏi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ngày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hôm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qua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đâu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5400" b="1" kern="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rồi</a:t>
                </a:r>
                <a:r>
                  <a:rPr lang="en-US" sz="54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?</a:t>
                </a:r>
                <a:endParaRPr lang="en-US" sz="54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5" name="Nhóm 19">
              <a:extLst>
                <a:ext uri="{FF2B5EF4-FFF2-40B4-BE49-F238E27FC236}">
                  <a16:creationId xmlns:a16="http://schemas.microsoft.com/office/drawing/2014/main" id="{95D4539A-48C5-FF96-4463-2323E07C69B2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6" name="Google Shape;3283;p48">
                <a:extLst>
                  <a:ext uri="{FF2B5EF4-FFF2-40B4-BE49-F238E27FC236}">
                    <a16:creationId xmlns:a16="http://schemas.microsoft.com/office/drawing/2014/main" id="{19CFDD86-2353-825B-7078-E85DD6359D27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9" name="Google Shape;3284;p48">
                  <a:extLst>
                    <a:ext uri="{FF2B5EF4-FFF2-40B4-BE49-F238E27FC236}">
                      <a16:creationId xmlns:a16="http://schemas.microsoft.com/office/drawing/2014/main" id="{F4D8F883-46FA-D6DB-CE0A-08FD5D96B2CC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Google Shape;3285;p48">
                  <a:extLst>
                    <a:ext uri="{FF2B5EF4-FFF2-40B4-BE49-F238E27FC236}">
                      <a16:creationId xmlns:a16="http://schemas.microsoft.com/office/drawing/2014/main" id="{2AC427AA-63B8-629E-251C-E8A56AF39D30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3286;p48">
                  <a:extLst>
                    <a:ext uri="{FF2B5EF4-FFF2-40B4-BE49-F238E27FC236}">
                      <a16:creationId xmlns:a16="http://schemas.microsoft.com/office/drawing/2014/main" id="{94C092BF-4678-28EC-29C3-7B471F5F7E10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3287;p48">
                  <a:extLst>
                    <a:ext uri="{FF2B5EF4-FFF2-40B4-BE49-F238E27FC236}">
                      <a16:creationId xmlns:a16="http://schemas.microsoft.com/office/drawing/2014/main" id="{36913A0D-9AD2-AD8A-3DC0-AB5E823F1926}"/>
                    </a:ext>
                  </a:extLst>
                </p:cNvPr>
                <p:cNvSpPr/>
                <p:nvPr/>
              </p:nvSpPr>
              <p:spPr>
                <a:xfrm>
                  <a:off x="4060556" y="1409033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4" name="Google Shape;3288;p48">
                  <a:extLst>
                    <a:ext uri="{FF2B5EF4-FFF2-40B4-BE49-F238E27FC236}">
                      <a16:creationId xmlns:a16="http://schemas.microsoft.com/office/drawing/2014/main" id="{95C7DFF9-EEBF-E73F-54DD-B4BCACC698E8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" name="Đám mây 17">
                <a:extLst>
                  <a:ext uri="{FF2B5EF4-FFF2-40B4-BE49-F238E27FC236}">
                    <a16:creationId xmlns:a16="http://schemas.microsoft.com/office/drawing/2014/main" id="{D2A3F55E-0F3B-4958-C17D-0AC419C33C9A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Đám mây 18">
                <a:extLst>
                  <a:ext uri="{FF2B5EF4-FFF2-40B4-BE49-F238E27FC236}">
                    <a16:creationId xmlns:a16="http://schemas.microsoft.com/office/drawing/2014/main" id="{C0D3E27C-97FB-C53D-354E-9EEA25CFDE0E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76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48"/>
          <p:cNvSpPr/>
          <p:nvPr/>
        </p:nvSpPr>
        <p:spPr>
          <a:xfrm>
            <a:off x="8354917" y="5466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1171764" y="152537"/>
            <a:ext cx="10703404" cy="1749291"/>
            <a:chOff x="330506" y="18229"/>
            <a:chExt cx="8027553" cy="1311968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0506" y="135036"/>
              <a:ext cx="8027553" cy="980751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1051330" y="363801"/>
              <a:ext cx="7189421" cy="584291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51330" y="417906"/>
              <a:ext cx="7279658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06" t="-1080" r="30687" b="67666"/>
            <a:stretch/>
          </p:blipFill>
          <p:spPr>
            <a:xfrm>
              <a:off x="449901" y="18229"/>
              <a:ext cx="533187" cy="1066375"/>
            </a:xfrm>
            <a:prstGeom prst="rect">
              <a:avLst/>
            </a:prstGeom>
          </p:spPr>
        </p:pic>
      </p:grpSp>
      <p:pic>
        <p:nvPicPr>
          <p:cNvPr id="16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110AA3DE-9729-4E4C-763D-98F8E935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6F1BCEE2-8942-E203-4270-9828E3BB5076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lại khổ thơ 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2, 3, 4</a:t>
            </a:r>
          </a:p>
        </p:txBody>
      </p:sp>
      <p:grpSp>
        <p:nvGrpSpPr>
          <p:cNvPr id="14" name="Nhóm 58">
            <a:extLst>
              <a:ext uri="{FF2B5EF4-FFF2-40B4-BE49-F238E27FC236}">
                <a16:creationId xmlns:a16="http://schemas.microsoft.com/office/drawing/2014/main" id="{AD626178-760F-3F8E-51EE-DDA95F3D173C}"/>
              </a:ext>
            </a:extLst>
          </p:cNvPr>
          <p:cNvGrpSpPr/>
          <p:nvPr/>
        </p:nvGrpSpPr>
        <p:grpSpPr>
          <a:xfrm>
            <a:off x="134524" y="2172822"/>
            <a:ext cx="8964033" cy="4480645"/>
            <a:chOff x="242370" y="1607649"/>
            <a:chExt cx="6723025" cy="3360483"/>
          </a:xfrm>
        </p:grpSpPr>
        <p:grpSp>
          <p:nvGrpSpPr>
            <p:cNvPr id="15" name="Nhóm 59">
              <a:extLst>
                <a:ext uri="{FF2B5EF4-FFF2-40B4-BE49-F238E27FC236}">
                  <a16:creationId xmlns:a16="http://schemas.microsoft.com/office/drawing/2014/main" id="{EB3FCED8-EC53-2FC5-F81D-31FE0EBABDAB}"/>
                </a:ext>
              </a:extLst>
            </p:cNvPr>
            <p:cNvGrpSpPr/>
            <p:nvPr/>
          </p:nvGrpSpPr>
          <p:grpSpPr>
            <a:xfrm>
              <a:off x="671311" y="2095044"/>
              <a:ext cx="6294084" cy="2873088"/>
              <a:chOff x="546354" y="1895515"/>
              <a:chExt cx="7567289" cy="2035798"/>
            </a:xfrm>
          </p:grpSpPr>
          <p:sp>
            <p:nvSpPr>
              <p:cNvPr id="26" name="Hình chữ nhật: Góc Tròn 3269">
                <a:extLst>
                  <a:ext uri="{FF2B5EF4-FFF2-40B4-BE49-F238E27FC236}">
                    <a16:creationId xmlns:a16="http://schemas.microsoft.com/office/drawing/2014/main" id="{3D17FC41-0816-0096-B0E6-6AA8BC2878F1}"/>
                  </a:ext>
                </a:extLst>
              </p:cNvPr>
              <p:cNvSpPr/>
              <p:nvPr/>
            </p:nvSpPr>
            <p:spPr>
              <a:xfrm>
                <a:off x="546354" y="1895515"/>
                <a:ext cx="7567289" cy="203579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ộp Văn bản 3270">
                <a:extLst>
                  <a:ext uri="{FF2B5EF4-FFF2-40B4-BE49-F238E27FC236}">
                    <a16:creationId xmlns:a16="http://schemas.microsoft.com/office/drawing/2014/main" id="{EAF274A3-A754-62C0-020D-95291B12A711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68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4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Theo lời bố, ngày hôm qua ở lại trong hạt lúa mẹ trồng, trên cành hoa trong vườn, nụ hồng lớn thêm mãi, đợi đến ngày toả hương, trong vở hồng của em.</a:t>
                </a:r>
                <a:endParaRPr lang="en-US" sz="2800" i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grpSp>
          <p:nvGrpSpPr>
            <p:cNvPr id="17" name="Nhóm 60">
              <a:extLst>
                <a:ext uri="{FF2B5EF4-FFF2-40B4-BE49-F238E27FC236}">
                  <a16:creationId xmlns:a16="http://schemas.microsoft.com/office/drawing/2014/main" id="{9029E59E-8523-4E52-FBCD-8939A6019BEA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18" name="Google Shape;3283;p48">
                <a:extLst>
                  <a:ext uri="{FF2B5EF4-FFF2-40B4-BE49-F238E27FC236}">
                    <a16:creationId xmlns:a16="http://schemas.microsoft.com/office/drawing/2014/main" id="{4612EAD1-5BEF-F920-E312-AEA99697EB01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1" name="Google Shape;3284;p48">
                  <a:extLst>
                    <a:ext uri="{FF2B5EF4-FFF2-40B4-BE49-F238E27FC236}">
                      <a16:creationId xmlns:a16="http://schemas.microsoft.com/office/drawing/2014/main" id="{200A075F-171D-DD8F-781D-B459CC52E016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3285;p48">
                  <a:extLst>
                    <a:ext uri="{FF2B5EF4-FFF2-40B4-BE49-F238E27FC236}">
                      <a16:creationId xmlns:a16="http://schemas.microsoft.com/office/drawing/2014/main" id="{2BB5C416-0CE3-D892-9290-F2ED449E7ABB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3286;p48">
                  <a:extLst>
                    <a:ext uri="{FF2B5EF4-FFF2-40B4-BE49-F238E27FC236}">
                      <a16:creationId xmlns:a16="http://schemas.microsoft.com/office/drawing/2014/main" id="{B9A7D582-668E-DFF8-BE38-6EF56F499E96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7;p48">
                  <a:extLst>
                    <a:ext uri="{FF2B5EF4-FFF2-40B4-BE49-F238E27FC236}">
                      <a16:creationId xmlns:a16="http://schemas.microsoft.com/office/drawing/2014/main" id="{5BFECC47-F5A5-F654-5037-CF7879107063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3288;p48">
                  <a:extLst>
                    <a:ext uri="{FF2B5EF4-FFF2-40B4-BE49-F238E27FC236}">
                      <a16:creationId xmlns:a16="http://schemas.microsoft.com/office/drawing/2014/main" id="{14B32464-C9CD-466A-DDED-1C6D870CEEF6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" name="Đám mây 62">
                <a:extLst>
                  <a:ext uri="{FF2B5EF4-FFF2-40B4-BE49-F238E27FC236}">
                    <a16:creationId xmlns:a16="http://schemas.microsoft.com/office/drawing/2014/main" id="{AF22EB21-AFFB-B41A-2A16-8A21C9E62F15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Đám mây 3263">
                <a:extLst>
                  <a:ext uri="{FF2B5EF4-FFF2-40B4-BE49-F238E27FC236}">
                    <a16:creationId xmlns:a16="http://schemas.microsoft.com/office/drawing/2014/main" id="{5FD0E3C6-9ABC-1681-5111-F8157219468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28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7CD30100-C450-FBFD-239A-67F580AFDED5}"/>
              </a:ext>
            </a:extLst>
          </p:cNvPr>
          <p:cNvGrpSpPr/>
          <p:nvPr/>
        </p:nvGrpSpPr>
        <p:grpSpPr>
          <a:xfrm>
            <a:off x="655148" y="-4558"/>
            <a:ext cx="11143137" cy="2061957"/>
            <a:chOff x="332612" y="45642"/>
            <a:chExt cx="8357353" cy="1284555"/>
          </a:xfrm>
        </p:grpSpPr>
        <p:grpSp>
          <p:nvGrpSpPr>
            <p:cNvPr id="3" name="Google Shape;3956;p55">
              <a:extLst>
                <a:ext uri="{FF2B5EF4-FFF2-40B4-BE49-F238E27FC236}">
                  <a16:creationId xmlns:a16="http://schemas.microsoft.com/office/drawing/2014/main" id="{4C0AE23A-77A6-0F90-5336-B30700FA75C3}"/>
                </a:ext>
              </a:extLst>
            </p:cNvPr>
            <p:cNvGrpSpPr/>
            <p:nvPr/>
          </p:nvGrpSpPr>
          <p:grpSpPr>
            <a:xfrm>
              <a:off x="5818883" y="1098878"/>
              <a:ext cx="246464" cy="231319"/>
              <a:chOff x="5946283" y="1650903"/>
              <a:chExt cx="246464" cy="231319"/>
            </a:xfrm>
          </p:grpSpPr>
          <p:sp>
            <p:nvSpPr>
              <p:cNvPr id="11" name="Google Shape;3957;p55">
                <a:extLst>
                  <a:ext uri="{FF2B5EF4-FFF2-40B4-BE49-F238E27FC236}">
                    <a16:creationId xmlns:a16="http://schemas.microsoft.com/office/drawing/2014/main" id="{91133F11-ADF9-81FC-E39C-807DEFDD70D3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958;p55">
                <a:extLst>
                  <a:ext uri="{FF2B5EF4-FFF2-40B4-BE49-F238E27FC236}">
                    <a16:creationId xmlns:a16="http://schemas.microsoft.com/office/drawing/2014/main" id="{B4556849-B660-7DFE-C078-86CA2CC09A01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3960;p55">
              <a:extLst>
                <a:ext uri="{FF2B5EF4-FFF2-40B4-BE49-F238E27FC236}">
                  <a16:creationId xmlns:a16="http://schemas.microsoft.com/office/drawing/2014/main" id="{33A29151-8B5B-0CE1-35BB-6AA421214DF6}"/>
                </a:ext>
              </a:extLst>
            </p:cNvPr>
            <p:cNvGrpSpPr/>
            <p:nvPr/>
          </p:nvGrpSpPr>
          <p:grpSpPr>
            <a:xfrm>
              <a:off x="2251858" y="540003"/>
              <a:ext cx="246464" cy="231319"/>
              <a:chOff x="5946283" y="1650903"/>
              <a:chExt cx="246464" cy="231319"/>
            </a:xfrm>
          </p:grpSpPr>
          <p:sp>
            <p:nvSpPr>
              <p:cNvPr id="9" name="Google Shape;3961;p55">
                <a:extLst>
                  <a:ext uri="{FF2B5EF4-FFF2-40B4-BE49-F238E27FC236}">
                    <a16:creationId xmlns:a16="http://schemas.microsoft.com/office/drawing/2014/main" id="{3C1520CC-022D-CEE9-0E7E-1E2EF42A97ED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962;p55">
                <a:extLst>
                  <a:ext uri="{FF2B5EF4-FFF2-40B4-BE49-F238E27FC236}">
                    <a16:creationId xmlns:a16="http://schemas.microsoft.com/office/drawing/2014/main" id="{DB46F6B5-725C-BF20-C43D-9C253A68B6E8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Hình chữ nhật: Góc Tròn 2">
              <a:extLst>
                <a:ext uri="{FF2B5EF4-FFF2-40B4-BE49-F238E27FC236}">
                  <a16:creationId xmlns:a16="http://schemas.microsoft.com/office/drawing/2014/main" id="{0C214B61-1D1B-316B-0865-8A214D18D103}"/>
                </a:ext>
              </a:extLst>
            </p:cNvPr>
            <p:cNvSpPr/>
            <p:nvPr/>
          </p:nvSpPr>
          <p:spPr>
            <a:xfrm>
              <a:off x="332612" y="79614"/>
              <a:ext cx="8357353" cy="1168134"/>
            </a:xfrm>
            <a:custGeom>
              <a:avLst/>
              <a:gdLst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17435 w 8122863"/>
                <a:gd name="connsiteY34" fmla="*/ 618943 h 1239095"/>
                <a:gd name="connsiteX35" fmla="*/ 17435 w 8122863"/>
                <a:gd name="connsiteY35" fmla="*/ 227276 h 1239095"/>
                <a:gd name="connsiteX0" fmla="*/ 6005 w 8122863"/>
                <a:gd name="connsiteY0" fmla="*/ 330146 h 1239095"/>
                <a:gd name="connsiteX1" fmla="*/ 213275 w 8122863"/>
                <a:gd name="connsiteY1" fmla="*/ 31436 h 1239095"/>
                <a:gd name="connsiteX2" fmla="*/ 727721 w 8122863"/>
                <a:gd name="connsiteY2" fmla="*/ 31436 h 1239095"/>
                <a:gd name="connsiteX3" fmla="*/ 1165297 w 8122863"/>
                <a:gd name="connsiteY3" fmla="*/ 31436 h 1239095"/>
                <a:gd name="connsiteX4" fmla="*/ 1602872 w 8122863"/>
                <a:gd name="connsiteY4" fmla="*/ 31436 h 1239095"/>
                <a:gd name="connsiteX5" fmla="*/ 2194190 w 8122863"/>
                <a:gd name="connsiteY5" fmla="*/ 31436 h 1239095"/>
                <a:gd name="connsiteX6" fmla="*/ 2939250 w 8122863"/>
                <a:gd name="connsiteY6" fmla="*/ 31436 h 1239095"/>
                <a:gd name="connsiteX7" fmla="*/ 3453696 w 8122863"/>
                <a:gd name="connsiteY7" fmla="*/ 31436 h 1239095"/>
                <a:gd name="connsiteX8" fmla="*/ 4045014 w 8122863"/>
                <a:gd name="connsiteY8" fmla="*/ 31436 h 1239095"/>
                <a:gd name="connsiteX9" fmla="*/ 4405718 w 8122863"/>
                <a:gd name="connsiteY9" fmla="*/ 31436 h 1239095"/>
                <a:gd name="connsiteX10" fmla="*/ 4997036 w 8122863"/>
                <a:gd name="connsiteY10" fmla="*/ 31436 h 1239095"/>
                <a:gd name="connsiteX11" fmla="*/ 5588354 w 8122863"/>
                <a:gd name="connsiteY11" fmla="*/ 31436 h 1239095"/>
                <a:gd name="connsiteX12" fmla="*/ 6179671 w 8122863"/>
                <a:gd name="connsiteY12" fmla="*/ 31436 h 1239095"/>
                <a:gd name="connsiteX13" fmla="*/ 6847860 w 8122863"/>
                <a:gd name="connsiteY13" fmla="*/ 31436 h 1239095"/>
                <a:gd name="connsiteX14" fmla="*/ 7285436 w 8122863"/>
                <a:gd name="connsiteY14" fmla="*/ 31436 h 1239095"/>
                <a:gd name="connsiteX15" fmla="*/ 7900406 w 8122863"/>
                <a:gd name="connsiteY15" fmla="*/ 31436 h 1239095"/>
                <a:gd name="connsiteX16" fmla="*/ 8096246 w 8122863"/>
                <a:gd name="connsiteY16" fmla="*/ 227276 h 1239095"/>
                <a:gd name="connsiteX17" fmla="*/ 8096246 w 8122863"/>
                <a:gd name="connsiteY17" fmla="*/ 626776 h 1239095"/>
                <a:gd name="connsiteX18" fmla="*/ 8096246 w 8122863"/>
                <a:gd name="connsiteY18" fmla="*/ 1010610 h 1239095"/>
                <a:gd name="connsiteX19" fmla="*/ 7900406 w 8122863"/>
                <a:gd name="connsiteY19" fmla="*/ 1206450 h 1239095"/>
                <a:gd name="connsiteX20" fmla="*/ 7385960 w 8122863"/>
                <a:gd name="connsiteY20" fmla="*/ 1206450 h 1239095"/>
                <a:gd name="connsiteX21" fmla="*/ 6948384 w 8122863"/>
                <a:gd name="connsiteY21" fmla="*/ 1206450 h 1239095"/>
                <a:gd name="connsiteX22" fmla="*/ 6510809 w 8122863"/>
                <a:gd name="connsiteY22" fmla="*/ 1206450 h 1239095"/>
                <a:gd name="connsiteX23" fmla="*/ 5919491 w 8122863"/>
                <a:gd name="connsiteY23" fmla="*/ 1206450 h 1239095"/>
                <a:gd name="connsiteX24" fmla="*/ 5405045 w 8122863"/>
                <a:gd name="connsiteY24" fmla="*/ 1206450 h 1239095"/>
                <a:gd name="connsiteX25" fmla="*/ 4813727 w 8122863"/>
                <a:gd name="connsiteY25" fmla="*/ 1206450 h 1239095"/>
                <a:gd name="connsiteX26" fmla="*/ 4376152 w 8122863"/>
                <a:gd name="connsiteY26" fmla="*/ 1206450 h 1239095"/>
                <a:gd name="connsiteX27" fmla="*/ 3861706 w 8122863"/>
                <a:gd name="connsiteY27" fmla="*/ 1206450 h 1239095"/>
                <a:gd name="connsiteX28" fmla="*/ 3193517 w 8122863"/>
                <a:gd name="connsiteY28" fmla="*/ 1206450 h 1239095"/>
                <a:gd name="connsiteX29" fmla="*/ 2525327 w 8122863"/>
                <a:gd name="connsiteY29" fmla="*/ 1206450 h 1239095"/>
                <a:gd name="connsiteX30" fmla="*/ 1934010 w 8122863"/>
                <a:gd name="connsiteY30" fmla="*/ 1206450 h 1239095"/>
                <a:gd name="connsiteX31" fmla="*/ 1496435 w 8122863"/>
                <a:gd name="connsiteY31" fmla="*/ 1206450 h 1239095"/>
                <a:gd name="connsiteX32" fmla="*/ 1058859 w 8122863"/>
                <a:gd name="connsiteY32" fmla="*/ 1206450 h 1239095"/>
                <a:gd name="connsiteX33" fmla="*/ 213275 w 8122863"/>
                <a:gd name="connsiteY33" fmla="*/ 1206450 h 1239095"/>
                <a:gd name="connsiteX34" fmla="*/ 17435 w 8122863"/>
                <a:gd name="connsiteY34" fmla="*/ 1010610 h 1239095"/>
                <a:gd name="connsiteX35" fmla="*/ 17435 w 8122863"/>
                <a:gd name="connsiteY35" fmla="*/ 634610 h 1239095"/>
                <a:gd name="connsiteX36" fmla="*/ 6005 w 8122863"/>
                <a:gd name="connsiteY36" fmla="*/ 330146 h 1239095"/>
                <a:gd name="connsiteX0" fmla="*/ 17435 w 8122863"/>
                <a:gd name="connsiteY0" fmla="*/ 227276 h 1239095"/>
                <a:gd name="connsiteX1" fmla="*/ 213275 w 8122863"/>
                <a:gd name="connsiteY1" fmla="*/ 31436 h 1239095"/>
                <a:gd name="connsiteX2" fmla="*/ 881464 w 8122863"/>
                <a:gd name="connsiteY2" fmla="*/ 31436 h 1239095"/>
                <a:gd name="connsiteX3" fmla="*/ 1472782 w 8122863"/>
                <a:gd name="connsiteY3" fmla="*/ 31436 h 1239095"/>
                <a:gd name="connsiteX4" fmla="*/ 2140971 w 8122863"/>
                <a:gd name="connsiteY4" fmla="*/ 31436 h 1239095"/>
                <a:gd name="connsiteX5" fmla="*/ 2578546 w 8122863"/>
                <a:gd name="connsiteY5" fmla="*/ 31436 h 1239095"/>
                <a:gd name="connsiteX6" fmla="*/ 3246735 w 8122863"/>
                <a:gd name="connsiteY6" fmla="*/ 31436 h 1239095"/>
                <a:gd name="connsiteX7" fmla="*/ 3684310 w 8122863"/>
                <a:gd name="connsiteY7" fmla="*/ 31436 h 1239095"/>
                <a:gd name="connsiteX8" fmla="*/ 4275628 w 8122863"/>
                <a:gd name="connsiteY8" fmla="*/ 31436 h 1239095"/>
                <a:gd name="connsiteX9" fmla="*/ 4790075 w 8122863"/>
                <a:gd name="connsiteY9" fmla="*/ 31436 h 1239095"/>
                <a:gd name="connsiteX10" fmla="*/ 5227650 w 8122863"/>
                <a:gd name="connsiteY10" fmla="*/ 31436 h 1239095"/>
                <a:gd name="connsiteX11" fmla="*/ 5818967 w 8122863"/>
                <a:gd name="connsiteY11" fmla="*/ 31436 h 1239095"/>
                <a:gd name="connsiteX12" fmla="*/ 6487157 w 8122863"/>
                <a:gd name="connsiteY12" fmla="*/ 31436 h 1239095"/>
                <a:gd name="connsiteX13" fmla="*/ 6847860 w 8122863"/>
                <a:gd name="connsiteY13" fmla="*/ 31436 h 1239095"/>
                <a:gd name="connsiteX14" fmla="*/ 7900406 w 8122863"/>
                <a:gd name="connsiteY14" fmla="*/ 31436 h 1239095"/>
                <a:gd name="connsiteX15" fmla="*/ 8096246 w 8122863"/>
                <a:gd name="connsiteY15" fmla="*/ 227276 h 1239095"/>
                <a:gd name="connsiteX16" fmla="*/ 8096246 w 8122863"/>
                <a:gd name="connsiteY16" fmla="*/ 626776 h 1239095"/>
                <a:gd name="connsiteX17" fmla="*/ 8096246 w 8122863"/>
                <a:gd name="connsiteY17" fmla="*/ 1010610 h 1239095"/>
                <a:gd name="connsiteX18" fmla="*/ 7900406 w 8122863"/>
                <a:gd name="connsiteY18" fmla="*/ 1206450 h 1239095"/>
                <a:gd name="connsiteX19" fmla="*/ 7232217 w 8122863"/>
                <a:gd name="connsiteY19" fmla="*/ 1206450 h 1239095"/>
                <a:gd name="connsiteX20" fmla="*/ 6794642 w 8122863"/>
                <a:gd name="connsiteY20" fmla="*/ 1206450 h 1239095"/>
                <a:gd name="connsiteX21" fmla="*/ 6049581 w 8122863"/>
                <a:gd name="connsiteY21" fmla="*/ 1206450 h 1239095"/>
                <a:gd name="connsiteX22" fmla="*/ 5612006 w 8122863"/>
                <a:gd name="connsiteY22" fmla="*/ 1206450 h 1239095"/>
                <a:gd name="connsiteX23" fmla="*/ 5020688 w 8122863"/>
                <a:gd name="connsiteY23" fmla="*/ 1206450 h 1239095"/>
                <a:gd name="connsiteX24" fmla="*/ 4659985 w 8122863"/>
                <a:gd name="connsiteY24" fmla="*/ 1206450 h 1239095"/>
                <a:gd name="connsiteX25" fmla="*/ 3991796 w 8122863"/>
                <a:gd name="connsiteY25" fmla="*/ 1206450 h 1239095"/>
                <a:gd name="connsiteX26" fmla="*/ 3400478 w 8122863"/>
                <a:gd name="connsiteY26" fmla="*/ 1206450 h 1239095"/>
                <a:gd name="connsiteX27" fmla="*/ 3039774 w 8122863"/>
                <a:gd name="connsiteY27" fmla="*/ 1206450 h 1239095"/>
                <a:gd name="connsiteX28" fmla="*/ 2602199 w 8122863"/>
                <a:gd name="connsiteY28" fmla="*/ 1206450 h 1239095"/>
                <a:gd name="connsiteX29" fmla="*/ 2010881 w 8122863"/>
                <a:gd name="connsiteY29" fmla="*/ 1206450 h 1239095"/>
                <a:gd name="connsiteX30" fmla="*/ 1573306 w 8122863"/>
                <a:gd name="connsiteY30" fmla="*/ 1206450 h 1239095"/>
                <a:gd name="connsiteX31" fmla="*/ 1135731 w 8122863"/>
                <a:gd name="connsiteY31" fmla="*/ 1206450 h 1239095"/>
                <a:gd name="connsiteX32" fmla="*/ 213275 w 8122863"/>
                <a:gd name="connsiteY32" fmla="*/ 1206450 h 1239095"/>
                <a:gd name="connsiteX33" fmla="*/ 17435 w 8122863"/>
                <a:gd name="connsiteY33" fmla="*/ 1010610 h 1239095"/>
                <a:gd name="connsiteX34" fmla="*/ 280325 w 8122863"/>
                <a:gd name="connsiteY34" fmla="*/ 527503 h 1239095"/>
                <a:gd name="connsiteX35" fmla="*/ 17435 w 8122863"/>
                <a:gd name="connsiteY35" fmla="*/ 227276 h 1239095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  <a:gd name="connsiteX0" fmla="*/ 14416 w 8148161"/>
                <a:gd name="connsiteY0" fmla="*/ 348536 h 1272568"/>
                <a:gd name="connsiteX1" fmla="*/ 221686 w 8148161"/>
                <a:gd name="connsiteY1" fmla="*/ 49826 h 1272568"/>
                <a:gd name="connsiteX2" fmla="*/ 736132 w 8148161"/>
                <a:gd name="connsiteY2" fmla="*/ 49826 h 1272568"/>
                <a:gd name="connsiteX3" fmla="*/ 1173708 w 8148161"/>
                <a:gd name="connsiteY3" fmla="*/ 49826 h 1272568"/>
                <a:gd name="connsiteX4" fmla="*/ 1611283 w 8148161"/>
                <a:gd name="connsiteY4" fmla="*/ 49826 h 1272568"/>
                <a:gd name="connsiteX5" fmla="*/ 2202601 w 8148161"/>
                <a:gd name="connsiteY5" fmla="*/ 49826 h 1272568"/>
                <a:gd name="connsiteX6" fmla="*/ 2947661 w 8148161"/>
                <a:gd name="connsiteY6" fmla="*/ 49826 h 1272568"/>
                <a:gd name="connsiteX7" fmla="*/ 3462107 w 8148161"/>
                <a:gd name="connsiteY7" fmla="*/ 49826 h 1272568"/>
                <a:gd name="connsiteX8" fmla="*/ 4053425 w 8148161"/>
                <a:gd name="connsiteY8" fmla="*/ 49826 h 1272568"/>
                <a:gd name="connsiteX9" fmla="*/ 4414129 w 8148161"/>
                <a:gd name="connsiteY9" fmla="*/ 49826 h 1272568"/>
                <a:gd name="connsiteX10" fmla="*/ 5005447 w 8148161"/>
                <a:gd name="connsiteY10" fmla="*/ 49826 h 1272568"/>
                <a:gd name="connsiteX11" fmla="*/ 5596765 w 8148161"/>
                <a:gd name="connsiteY11" fmla="*/ 49826 h 1272568"/>
                <a:gd name="connsiteX12" fmla="*/ 6188082 w 8148161"/>
                <a:gd name="connsiteY12" fmla="*/ 49826 h 1272568"/>
                <a:gd name="connsiteX13" fmla="*/ 6856271 w 8148161"/>
                <a:gd name="connsiteY13" fmla="*/ 49826 h 1272568"/>
                <a:gd name="connsiteX14" fmla="*/ 7293847 w 8148161"/>
                <a:gd name="connsiteY14" fmla="*/ 49826 h 1272568"/>
                <a:gd name="connsiteX15" fmla="*/ 7908817 w 8148161"/>
                <a:gd name="connsiteY15" fmla="*/ 49826 h 1272568"/>
                <a:gd name="connsiteX16" fmla="*/ 8104657 w 8148161"/>
                <a:gd name="connsiteY16" fmla="*/ 245666 h 1272568"/>
                <a:gd name="connsiteX17" fmla="*/ 8104657 w 8148161"/>
                <a:gd name="connsiteY17" fmla="*/ 645166 h 1272568"/>
                <a:gd name="connsiteX18" fmla="*/ 8104657 w 8148161"/>
                <a:gd name="connsiteY18" fmla="*/ 1029000 h 1272568"/>
                <a:gd name="connsiteX19" fmla="*/ 7908817 w 8148161"/>
                <a:gd name="connsiteY19" fmla="*/ 1224840 h 1272568"/>
                <a:gd name="connsiteX20" fmla="*/ 7394371 w 8148161"/>
                <a:gd name="connsiteY20" fmla="*/ 1224840 h 1272568"/>
                <a:gd name="connsiteX21" fmla="*/ 6956795 w 8148161"/>
                <a:gd name="connsiteY21" fmla="*/ 1224840 h 1272568"/>
                <a:gd name="connsiteX22" fmla="*/ 6519220 w 8148161"/>
                <a:gd name="connsiteY22" fmla="*/ 1224840 h 1272568"/>
                <a:gd name="connsiteX23" fmla="*/ 5927902 w 8148161"/>
                <a:gd name="connsiteY23" fmla="*/ 1224840 h 1272568"/>
                <a:gd name="connsiteX24" fmla="*/ 5413456 w 8148161"/>
                <a:gd name="connsiteY24" fmla="*/ 1224840 h 1272568"/>
                <a:gd name="connsiteX25" fmla="*/ 4822138 w 8148161"/>
                <a:gd name="connsiteY25" fmla="*/ 1224840 h 1272568"/>
                <a:gd name="connsiteX26" fmla="*/ 4384563 w 8148161"/>
                <a:gd name="connsiteY26" fmla="*/ 1224840 h 1272568"/>
                <a:gd name="connsiteX27" fmla="*/ 3870117 w 8148161"/>
                <a:gd name="connsiteY27" fmla="*/ 1224840 h 1272568"/>
                <a:gd name="connsiteX28" fmla="*/ 3201928 w 8148161"/>
                <a:gd name="connsiteY28" fmla="*/ 1224840 h 1272568"/>
                <a:gd name="connsiteX29" fmla="*/ 2533738 w 8148161"/>
                <a:gd name="connsiteY29" fmla="*/ 1224840 h 1272568"/>
                <a:gd name="connsiteX30" fmla="*/ 1942421 w 8148161"/>
                <a:gd name="connsiteY30" fmla="*/ 1224840 h 1272568"/>
                <a:gd name="connsiteX31" fmla="*/ 1504846 w 8148161"/>
                <a:gd name="connsiteY31" fmla="*/ 1224840 h 1272568"/>
                <a:gd name="connsiteX32" fmla="*/ 1067270 w 8148161"/>
                <a:gd name="connsiteY32" fmla="*/ 1224840 h 1272568"/>
                <a:gd name="connsiteX33" fmla="*/ 221686 w 8148161"/>
                <a:gd name="connsiteY33" fmla="*/ 1224840 h 1272568"/>
                <a:gd name="connsiteX34" fmla="*/ 25846 w 8148161"/>
                <a:gd name="connsiteY34" fmla="*/ 1029000 h 1272568"/>
                <a:gd name="connsiteX35" fmla="*/ 25846 w 8148161"/>
                <a:gd name="connsiteY35" fmla="*/ 653000 h 1272568"/>
                <a:gd name="connsiteX36" fmla="*/ 14416 w 8148161"/>
                <a:gd name="connsiteY36" fmla="*/ 34853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5846 w 8148161"/>
                <a:gd name="connsiteY33" fmla="*/ 1029000 h 1272568"/>
                <a:gd name="connsiteX34" fmla="*/ 288736 w 8148161"/>
                <a:gd name="connsiteY34" fmla="*/ 545893 h 1272568"/>
                <a:gd name="connsiteX35" fmla="*/ 25846 w 8148161"/>
                <a:gd name="connsiteY35" fmla="*/ 245666 h 1272568"/>
                <a:gd name="connsiteX0" fmla="*/ 25846 w 8148161"/>
                <a:gd name="connsiteY0" fmla="*/ 245666 h 1272568"/>
                <a:gd name="connsiteX1" fmla="*/ 221686 w 8148161"/>
                <a:gd name="connsiteY1" fmla="*/ 49826 h 1272568"/>
                <a:gd name="connsiteX2" fmla="*/ 889875 w 8148161"/>
                <a:gd name="connsiteY2" fmla="*/ 49826 h 1272568"/>
                <a:gd name="connsiteX3" fmla="*/ 1481193 w 8148161"/>
                <a:gd name="connsiteY3" fmla="*/ 49826 h 1272568"/>
                <a:gd name="connsiteX4" fmla="*/ 2149382 w 8148161"/>
                <a:gd name="connsiteY4" fmla="*/ 49826 h 1272568"/>
                <a:gd name="connsiteX5" fmla="*/ 2586957 w 8148161"/>
                <a:gd name="connsiteY5" fmla="*/ 49826 h 1272568"/>
                <a:gd name="connsiteX6" fmla="*/ 3255146 w 8148161"/>
                <a:gd name="connsiteY6" fmla="*/ 49826 h 1272568"/>
                <a:gd name="connsiteX7" fmla="*/ 3692721 w 8148161"/>
                <a:gd name="connsiteY7" fmla="*/ 49826 h 1272568"/>
                <a:gd name="connsiteX8" fmla="*/ 4284039 w 8148161"/>
                <a:gd name="connsiteY8" fmla="*/ 49826 h 1272568"/>
                <a:gd name="connsiteX9" fmla="*/ 4798486 w 8148161"/>
                <a:gd name="connsiteY9" fmla="*/ 49826 h 1272568"/>
                <a:gd name="connsiteX10" fmla="*/ 5236061 w 8148161"/>
                <a:gd name="connsiteY10" fmla="*/ 49826 h 1272568"/>
                <a:gd name="connsiteX11" fmla="*/ 5827378 w 8148161"/>
                <a:gd name="connsiteY11" fmla="*/ 49826 h 1272568"/>
                <a:gd name="connsiteX12" fmla="*/ 6495568 w 8148161"/>
                <a:gd name="connsiteY12" fmla="*/ 49826 h 1272568"/>
                <a:gd name="connsiteX13" fmla="*/ 6856271 w 8148161"/>
                <a:gd name="connsiteY13" fmla="*/ 49826 h 1272568"/>
                <a:gd name="connsiteX14" fmla="*/ 7908817 w 8148161"/>
                <a:gd name="connsiteY14" fmla="*/ 49826 h 1272568"/>
                <a:gd name="connsiteX15" fmla="*/ 8104657 w 8148161"/>
                <a:gd name="connsiteY15" fmla="*/ 245666 h 1272568"/>
                <a:gd name="connsiteX16" fmla="*/ 8104657 w 8148161"/>
                <a:gd name="connsiteY16" fmla="*/ 645166 h 1272568"/>
                <a:gd name="connsiteX17" fmla="*/ 8104657 w 8148161"/>
                <a:gd name="connsiteY17" fmla="*/ 1029000 h 1272568"/>
                <a:gd name="connsiteX18" fmla="*/ 7908817 w 8148161"/>
                <a:gd name="connsiteY18" fmla="*/ 1224840 h 1272568"/>
                <a:gd name="connsiteX19" fmla="*/ 7240628 w 8148161"/>
                <a:gd name="connsiteY19" fmla="*/ 1224840 h 1272568"/>
                <a:gd name="connsiteX20" fmla="*/ 6803053 w 8148161"/>
                <a:gd name="connsiteY20" fmla="*/ 1224840 h 1272568"/>
                <a:gd name="connsiteX21" fmla="*/ 6057992 w 8148161"/>
                <a:gd name="connsiteY21" fmla="*/ 1224840 h 1272568"/>
                <a:gd name="connsiteX22" fmla="*/ 5620417 w 8148161"/>
                <a:gd name="connsiteY22" fmla="*/ 1224840 h 1272568"/>
                <a:gd name="connsiteX23" fmla="*/ 5029099 w 8148161"/>
                <a:gd name="connsiteY23" fmla="*/ 1224840 h 1272568"/>
                <a:gd name="connsiteX24" fmla="*/ 4668396 w 8148161"/>
                <a:gd name="connsiteY24" fmla="*/ 1224840 h 1272568"/>
                <a:gd name="connsiteX25" fmla="*/ 4000207 w 8148161"/>
                <a:gd name="connsiteY25" fmla="*/ 1224840 h 1272568"/>
                <a:gd name="connsiteX26" fmla="*/ 3408889 w 8148161"/>
                <a:gd name="connsiteY26" fmla="*/ 1224840 h 1272568"/>
                <a:gd name="connsiteX27" fmla="*/ 3048185 w 8148161"/>
                <a:gd name="connsiteY27" fmla="*/ 1224840 h 1272568"/>
                <a:gd name="connsiteX28" fmla="*/ 2610610 w 8148161"/>
                <a:gd name="connsiteY28" fmla="*/ 1224840 h 1272568"/>
                <a:gd name="connsiteX29" fmla="*/ 2019292 w 8148161"/>
                <a:gd name="connsiteY29" fmla="*/ 1224840 h 1272568"/>
                <a:gd name="connsiteX30" fmla="*/ 1581717 w 8148161"/>
                <a:gd name="connsiteY30" fmla="*/ 1224840 h 1272568"/>
                <a:gd name="connsiteX31" fmla="*/ 1144142 w 8148161"/>
                <a:gd name="connsiteY31" fmla="*/ 1224840 h 1272568"/>
                <a:gd name="connsiteX32" fmla="*/ 221686 w 8148161"/>
                <a:gd name="connsiteY32" fmla="*/ 1224840 h 1272568"/>
                <a:gd name="connsiteX33" fmla="*/ 220156 w 8148161"/>
                <a:gd name="connsiteY33" fmla="*/ 1143300 h 1272568"/>
                <a:gd name="connsiteX34" fmla="*/ 25846 w 8148161"/>
                <a:gd name="connsiteY34" fmla="*/ 637333 h 1272568"/>
                <a:gd name="connsiteX35" fmla="*/ 25846 w 8148161"/>
                <a:gd name="connsiteY35" fmla="*/ 245666 h 127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148161" h="1272568" fill="none" extrusionOk="0">
                  <a:moveTo>
                    <a:pt x="25846" y="245666"/>
                  </a:moveTo>
                  <a:cubicBezTo>
                    <a:pt x="12369" y="127195"/>
                    <a:pt x="136038" y="42941"/>
                    <a:pt x="221686" y="49826"/>
                  </a:cubicBezTo>
                  <a:cubicBezTo>
                    <a:pt x="380668" y="-18714"/>
                    <a:pt x="708822" y="93105"/>
                    <a:pt x="889875" y="49826"/>
                  </a:cubicBezTo>
                  <a:cubicBezTo>
                    <a:pt x="1066819" y="-43542"/>
                    <a:pt x="1280665" y="48523"/>
                    <a:pt x="1481193" y="49826"/>
                  </a:cubicBezTo>
                  <a:cubicBezTo>
                    <a:pt x="1674066" y="68553"/>
                    <a:pt x="1892775" y="104314"/>
                    <a:pt x="2149382" y="49826"/>
                  </a:cubicBezTo>
                  <a:cubicBezTo>
                    <a:pt x="2414300" y="39613"/>
                    <a:pt x="2472844" y="57221"/>
                    <a:pt x="2586957" y="49826"/>
                  </a:cubicBezTo>
                  <a:cubicBezTo>
                    <a:pt x="2657414" y="-58028"/>
                    <a:pt x="3032348" y="41554"/>
                    <a:pt x="3255146" y="49826"/>
                  </a:cubicBezTo>
                  <a:cubicBezTo>
                    <a:pt x="3491657" y="8939"/>
                    <a:pt x="3470677" y="58152"/>
                    <a:pt x="3692721" y="49826"/>
                  </a:cubicBezTo>
                  <a:cubicBezTo>
                    <a:pt x="3894970" y="83"/>
                    <a:pt x="4008349" y="97683"/>
                    <a:pt x="4284039" y="49826"/>
                  </a:cubicBezTo>
                  <a:cubicBezTo>
                    <a:pt x="4539536" y="79656"/>
                    <a:pt x="4724218" y="59695"/>
                    <a:pt x="4798486" y="49826"/>
                  </a:cubicBezTo>
                  <a:cubicBezTo>
                    <a:pt x="4944426" y="57494"/>
                    <a:pt x="5070815" y="130410"/>
                    <a:pt x="5236061" y="49826"/>
                  </a:cubicBezTo>
                  <a:cubicBezTo>
                    <a:pt x="5400803" y="51087"/>
                    <a:pt x="5517141" y="69538"/>
                    <a:pt x="5827378" y="49826"/>
                  </a:cubicBezTo>
                  <a:cubicBezTo>
                    <a:pt x="6081894" y="42482"/>
                    <a:pt x="6218681" y="91048"/>
                    <a:pt x="6495568" y="49826"/>
                  </a:cubicBezTo>
                  <a:cubicBezTo>
                    <a:pt x="6741464" y="42494"/>
                    <a:pt x="6718833" y="50921"/>
                    <a:pt x="6856271" y="49826"/>
                  </a:cubicBezTo>
                  <a:cubicBezTo>
                    <a:pt x="7073438" y="-56368"/>
                    <a:pt x="7244517" y="141604"/>
                    <a:pt x="7908817" y="49826"/>
                  </a:cubicBezTo>
                  <a:cubicBezTo>
                    <a:pt x="8065095" y="97120"/>
                    <a:pt x="8086409" y="181176"/>
                    <a:pt x="8104657" y="245666"/>
                  </a:cubicBezTo>
                  <a:cubicBezTo>
                    <a:pt x="8134464" y="412178"/>
                    <a:pt x="8098969" y="459107"/>
                    <a:pt x="8104657" y="645166"/>
                  </a:cubicBezTo>
                  <a:cubicBezTo>
                    <a:pt x="8139304" y="783140"/>
                    <a:pt x="8109127" y="837088"/>
                    <a:pt x="8104657" y="1029000"/>
                  </a:cubicBezTo>
                  <a:cubicBezTo>
                    <a:pt x="8141219" y="1177858"/>
                    <a:pt x="8011943" y="1185926"/>
                    <a:pt x="7908817" y="1224840"/>
                  </a:cubicBezTo>
                  <a:cubicBezTo>
                    <a:pt x="7590997" y="1251493"/>
                    <a:pt x="7379271" y="1274529"/>
                    <a:pt x="7240628" y="1224840"/>
                  </a:cubicBezTo>
                  <a:cubicBezTo>
                    <a:pt x="7015806" y="1200597"/>
                    <a:pt x="6951126" y="1221657"/>
                    <a:pt x="6803053" y="1224840"/>
                  </a:cubicBezTo>
                  <a:cubicBezTo>
                    <a:pt x="6636135" y="1322583"/>
                    <a:pt x="6402193" y="1027730"/>
                    <a:pt x="6057992" y="1224840"/>
                  </a:cubicBezTo>
                  <a:cubicBezTo>
                    <a:pt x="5764203" y="1269025"/>
                    <a:pt x="5791163" y="1184854"/>
                    <a:pt x="5620417" y="1224840"/>
                  </a:cubicBezTo>
                  <a:cubicBezTo>
                    <a:pt x="5512115" y="1236438"/>
                    <a:pt x="5191202" y="1116984"/>
                    <a:pt x="5029099" y="1224840"/>
                  </a:cubicBezTo>
                  <a:cubicBezTo>
                    <a:pt x="4818129" y="1275172"/>
                    <a:pt x="4767092" y="1184466"/>
                    <a:pt x="4668396" y="1224840"/>
                  </a:cubicBezTo>
                  <a:cubicBezTo>
                    <a:pt x="4611403" y="1226376"/>
                    <a:pt x="4314687" y="1311769"/>
                    <a:pt x="4000207" y="1224840"/>
                  </a:cubicBezTo>
                  <a:cubicBezTo>
                    <a:pt x="3658150" y="1252031"/>
                    <a:pt x="3563640" y="1167143"/>
                    <a:pt x="3408889" y="1224840"/>
                  </a:cubicBezTo>
                  <a:cubicBezTo>
                    <a:pt x="3225713" y="1243507"/>
                    <a:pt x="3168641" y="1248456"/>
                    <a:pt x="3048185" y="1224840"/>
                  </a:cubicBezTo>
                  <a:cubicBezTo>
                    <a:pt x="2946490" y="1246358"/>
                    <a:pt x="2681015" y="1238998"/>
                    <a:pt x="2610610" y="1224840"/>
                  </a:cubicBezTo>
                  <a:cubicBezTo>
                    <a:pt x="2419742" y="1333358"/>
                    <a:pt x="2296852" y="1059589"/>
                    <a:pt x="2019292" y="1224840"/>
                  </a:cubicBezTo>
                  <a:cubicBezTo>
                    <a:pt x="1805005" y="1270238"/>
                    <a:pt x="1728220" y="1198928"/>
                    <a:pt x="1581717" y="1224840"/>
                  </a:cubicBezTo>
                  <a:cubicBezTo>
                    <a:pt x="1424899" y="1220367"/>
                    <a:pt x="1275228" y="1165441"/>
                    <a:pt x="1144142" y="1224840"/>
                  </a:cubicBezTo>
                  <a:cubicBezTo>
                    <a:pt x="1130188" y="1146805"/>
                    <a:pt x="579645" y="1331628"/>
                    <a:pt x="221686" y="1224840"/>
                  </a:cubicBezTo>
                  <a:cubicBezTo>
                    <a:pt x="107665" y="1244983"/>
                    <a:pt x="11320" y="1113945"/>
                    <a:pt x="25846" y="1029000"/>
                  </a:cubicBezTo>
                  <a:cubicBezTo>
                    <a:pt x="-1834" y="870069"/>
                    <a:pt x="52896" y="754149"/>
                    <a:pt x="25846" y="637333"/>
                  </a:cubicBezTo>
                  <a:cubicBezTo>
                    <a:pt x="-29131" y="486409"/>
                    <a:pt x="56821" y="372563"/>
                    <a:pt x="25846" y="245666"/>
                  </a:cubicBezTo>
                  <a:close/>
                </a:path>
                <a:path w="8148161" h="1272568" stroke="0" extrusionOk="0">
                  <a:moveTo>
                    <a:pt x="14416" y="348536"/>
                  </a:moveTo>
                  <a:cubicBezTo>
                    <a:pt x="-15438" y="259489"/>
                    <a:pt x="94946" y="-204"/>
                    <a:pt x="221686" y="49826"/>
                  </a:cubicBezTo>
                  <a:cubicBezTo>
                    <a:pt x="437330" y="-23336"/>
                    <a:pt x="499622" y="101564"/>
                    <a:pt x="736132" y="49826"/>
                  </a:cubicBezTo>
                  <a:cubicBezTo>
                    <a:pt x="967445" y="52132"/>
                    <a:pt x="1001658" y="84241"/>
                    <a:pt x="1173708" y="49826"/>
                  </a:cubicBezTo>
                  <a:cubicBezTo>
                    <a:pt x="1326213" y="5915"/>
                    <a:pt x="1441968" y="87775"/>
                    <a:pt x="1611283" y="49826"/>
                  </a:cubicBezTo>
                  <a:cubicBezTo>
                    <a:pt x="1810435" y="-3932"/>
                    <a:pt x="2070414" y="90570"/>
                    <a:pt x="2202601" y="49826"/>
                  </a:cubicBezTo>
                  <a:cubicBezTo>
                    <a:pt x="2286843" y="-25668"/>
                    <a:pt x="2747192" y="82946"/>
                    <a:pt x="2947661" y="49826"/>
                  </a:cubicBezTo>
                  <a:cubicBezTo>
                    <a:pt x="3237428" y="-13651"/>
                    <a:pt x="3238056" y="70774"/>
                    <a:pt x="3462107" y="49826"/>
                  </a:cubicBezTo>
                  <a:cubicBezTo>
                    <a:pt x="3695519" y="107516"/>
                    <a:pt x="3881160" y="105464"/>
                    <a:pt x="4053425" y="49826"/>
                  </a:cubicBezTo>
                  <a:cubicBezTo>
                    <a:pt x="4238769" y="39643"/>
                    <a:pt x="4305066" y="56521"/>
                    <a:pt x="4414129" y="49826"/>
                  </a:cubicBezTo>
                  <a:cubicBezTo>
                    <a:pt x="4528338" y="-20806"/>
                    <a:pt x="4670445" y="66662"/>
                    <a:pt x="5005447" y="49826"/>
                  </a:cubicBezTo>
                  <a:cubicBezTo>
                    <a:pt x="5325256" y="25125"/>
                    <a:pt x="5360779" y="80076"/>
                    <a:pt x="5596765" y="49826"/>
                  </a:cubicBezTo>
                  <a:cubicBezTo>
                    <a:pt x="5821619" y="13468"/>
                    <a:pt x="5897518" y="56776"/>
                    <a:pt x="6188082" y="49826"/>
                  </a:cubicBezTo>
                  <a:cubicBezTo>
                    <a:pt x="6413223" y="-37631"/>
                    <a:pt x="6670698" y="211449"/>
                    <a:pt x="6856271" y="49826"/>
                  </a:cubicBezTo>
                  <a:cubicBezTo>
                    <a:pt x="7033941" y="27210"/>
                    <a:pt x="7173128" y="77518"/>
                    <a:pt x="7293847" y="49826"/>
                  </a:cubicBezTo>
                  <a:cubicBezTo>
                    <a:pt x="7460454" y="88352"/>
                    <a:pt x="7736504" y="148196"/>
                    <a:pt x="7908817" y="49826"/>
                  </a:cubicBezTo>
                  <a:cubicBezTo>
                    <a:pt x="8033593" y="16951"/>
                    <a:pt x="8093156" y="148862"/>
                    <a:pt x="8104657" y="245666"/>
                  </a:cubicBezTo>
                  <a:cubicBezTo>
                    <a:pt x="8121441" y="424432"/>
                    <a:pt x="8115729" y="521361"/>
                    <a:pt x="8104657" y="645166"/>
                  </a:cubicBezTo>
                  <a:cubicBezTo>
                    <a:pt x="8203240" y="747799"/>
                    <a:pt x="8103255" y="886834"/>
                    <a:pt x="8104657" y="1029000"/>
                  </a:cubicBezTo>
                  <a:cubicBezTo>
                    <a:pt x="8089410" y="1169400"/>
                    <a:pt x="8000928" y="1236946"/>
                    <a:pt x="7908817" y="1224840"/>
                  </a:cubicBezTo>
                  <a:cubicBezTo>
                    <a:pt x="7691836" y="1272512"/>
                    <a:pt x="7625725" y="1248652"/>
                    <a:pt x="7394371" y="1224840"/>
                  </a:cubicBezTo>
                  <a:cubicBezTo>
                    <a:pt x="7129180" y="1221606"/>
                    <a:pt x="7055304" y="1238594"/>
                    <a:pt x="6956795" y="1224840"/>
                  </a:cubicBezTo>
                  <a:cubicBezTo>
                    <a:pt x="6889902" y="1228258"/>
                    <a:pt x="6667806" y="1152686"/>
                    <a:pt x="6519220" y="1224840"/>
                  </a:cubicBezTo>
                  <a:cubicBezTo>
                    <a:pt x="6311874" y="1324576"/>
                    <a:pt x="6203025" y="1239339"/>
                    <a:pt x="5927902" y="1224840"/>
                  </a:cubicBezTo>
                  <a:cubicBezTo>
                    <a:pt x="5652898" y="1205674"/>
                    <a:pt x="5620654" y="1165375"/>
                    <a:pt x="5413456" y="1224840"/>
                  </a:cubicBezTo>
                  <a:cubicBezTo>
                    <a:pt x="5217840" y="1245175"/>
                    <a:pt x="4946908" y="1249239"/>
                    <a:pt x="4822138" y="1224840"/>
                  </a:cubicBezTo>
                  <a:cubicBezTo>
                    <a:pt x="4628125" y="1221548"/>
                    <a:pt x="4472585" y="1167617"/>
                    <a:pt x="4384563" y="1224840"/>
                  </a:cubicBezTo>
                  <a:cubicBezTo>
                    <a:pt x="4216596" y="1286655"/>
                    <a:pt x="4097634" y="1202096"/>
                    <a:pt x="3870117" y="1224840"/>
                  </a:cubicBezTo>
                  <a:cubicBezTo>
                    <a:pt x="3704073" y="1275263"/>
                    <a:pt x="3445272" y="1150073"/>
                    <a:pt x="3201928" y="1224840"/>
                  </a:cubicBezTo>
                  <a:cubicBezTo>
                    <a:pt x="2996062" y="1204564"/>
                    <a:pt x="2666428" y="1232858"/>
                    <a:pt x="2533738" y="1224840"/>
                  </a:cubicBezTo>
                  <a:cubicBezTo>
                    <a:pt x="2321763" y="1281409"/>
                    <a:pt x="2212653" y="1231749"/>
                    <a:pt x="1942421" y="1224840"/>
                  </a:cubicBezTo>
                  <a:cubicBezTo>
                    <a:pt x="1691794" y="1226100"/>
                    <a:pt x="1691139" y="1222247"/>
                    <a:pt x="1504846" y="1224840"/>
                  </a:cubicBezTo>
                  <a:cubicBezTo>
                    <a:pt x="1334234" y="1220649"/>
                    <a:pt x="1286031" y="1184617"/>
                    <a:pt x="1067270" y="1224840"/>
                  </a:cubicBezTo>
                  <a:cubicBezTo>
                    <a:pt x="874655" y="1219551"/>
                    <a:pt x="604132" y="1294929"/>
                    <a:pt x="221686" y="1224840"/>
                  </a:cubicBezTo>
                  <a:cubicBezTo>
                    <a:pt x="138838" y="1243726"/>
                    <a:pt x="47773" y="1136407"/>
                    <a:pt x="25846" y="1029000"/>
                  </a:cubicBezTo>
                  <a:cubicBezTo>
                    <a:pt x="2453" y="886833"/>
                    <a:pt x="-18174" y="778989"/>
                    <a:pt x="25846" y="653000"/>
                  </a:cubicBezTo>
                  <a:cubicBezTo>
                    <a:pt x="24060" y="526274"/>
                    <a:pt x="454" y="467968"/>
                    <a:pt x="14416" y="34853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2219" y="122418"/>
                    <a:pt x="126564" y="60876"/>
                    <a:pt x="221686" y="49826"/>
                  </a:cubicBezTo>
                  <a:cubicBezTo>
                    <a:pt x="400744" y="-10582"/>
                    <a:pt x="713846" y="75343"/>
                    <a:pt x="889875" y="49826"/>
                  </a:cubicBezTo>
                  <a:cubicBezTo>
                    <a:pt x="1057041" y="27100"/>
                    <a:pt x="1306601" y="127483"/>
                    <a:pt x="1481193" y="49826"/>
                  </a:cubicBezTo>
                  <a:cubicBezTo>
                    <a:pt x="1619473" y="18002"/>
                    <a:pt x="1882129" y="126738"/>
                    <a:pt x="2149382" y="49826"/>
                  </a:cubicBezTo>
                  <a:cubicBezTo>
                    <a:pt x="2402358" y="21230"/>
                    <a:pt x="2442720" y="84546"/>
                    <a:pt x="2586957" y="49826"/>
                  </a:cubicBezTo>
                  <a:cubicBezTo>
                    <a:pt x="2666590" y="42210"/>
                    <a:pt x="3073102" y="96434"/>
                    <a:pt x="3255146" y="49826"/>
                  </a:cubicBezTo>
                  <a:cubicBezTo>
                    <a:pt x="3465216" y="2878"/>
                    <a:pt x="3474598" y="82097"/>
                    <a:pt x="3692721" y="49826"/>
                  </a:cubicBezTo>
                  <a:cubicBezTo>
                    <a:pt x="3895452" y="23848"/>
                    <a:pt x="4014868" y="56974"/>
                    <a:pt x="4284039" y="49826"/>
                  </a:cubicBezTo>
                  <a:cubicBezTo>
                    <a:pt x="4508564" y="432"/>
                    <a:pt x="4707466" y="69030"/>
                    <a:pt x="4798486" y="49826"/>
                  </a:cubicBezTo>
                  <a:cubicBezTo>
                    <a:pt x="4891751" y="1940"/>
                    <a:pt x="5057247" y="82283"/>
                    <a:pt x="5236061" y="49826"/>
                  </a:cubicBezTo>
                  <a:cubicBezTo>
                    <a:pt x="5394602" y="37456"/>
                    <a:pt x="5569187" y="87810"/>
                    <a:pt x="5827378" y="49826"/>
                  </a:cubicBezTo>
                  <a:cubicBezTo>
                    <a:pt x="6145887" y="68600"/>
                    <a:pt x="6256074" y="68737"/>
                    <a:pt x="6495568" y="49826"/>
                  </a:cubicBezTo>
                  <a:cubicBezTo>
                    <a:pt x="6734872" y="41326"/>
                    <a:pt x="6723857" y="56386"/>
                    <a:pt x="6856271" y="49826"/>
                  </a:cubicBezTo>
                  <a:cubicBezTo>
                    <a:pt x="7034538" y="-5095"/>
                    <a:pt x="7420890" y="171004"/>
                    <a:pt x="7908817" y="49826"/>
                  </a:cubicBezTo>
                  <a:cubicBezTo>
                    <a:pt x="8049944" y="46184"/>
                    <a:pt x="8113203" y="131685"/>
                    <a:pt x="8104657" y="245666"/>
                  </a:cubicBezTo>
                  <a:cubicBezTo>
                    <a:pt x="8090812" y="397374"/>
                    <a:pt x="8055422" y="506644"/>
                    <a:pt x="8104657" y="645166"/>
                  </a:cubicBezTo>
                  <a:cubicBezTo>
                    <a:pt x="8133640" y="807308"/>
                    <a:pt x="8097040" y="862037"/>
                    <a:pt x="8104657" y="1029000"/>
                  </a:cubicBezTo>
                  <a:cubicBezTo>
                    <a:pt x="8109913" y="1156492"/>
                    <a:pt x="8012094" y="1221951"/>
                    <a:pt x="7908817" y="1224840"/>
                  </a:cubicBezTo>
                  <a:cubicBezTo>
                    <a:pt x="7641141" y="1294805"/>
                    <a:pt x="7444461" y="1214259"/>
                    <a:pt x="7240628" y="1224840"/>
                  </a:cubicBezTo>
                  <a:cubicBezTo>
                    <a:pt x="7037652" y="1244753"/>
                    <a:pt x="6945615" y="1208368"/>
                    <a:pt x="6803053" y="1224840"/>
                  </a:cubicBezTo>
                  <a:cubicBezTo>
                    <a:pt x="6749629" y="1251504"/>
                    <a:pt x="6314645" y="1146649"/>
                    <a:pt x="6057992" y="1224840"/>
                  </a:cubicBezTo>
                  <a:cubicBezTo>
                    <a:pt x="5759708" y="1272657"/>
                    <a:pt x="5778263" y="1228422"/>
                    <a:pt x="5620417" y="1224840"/>
                  </a:cubicBezTo>
                  <a:cubicBezTo>
                    <a:pt x="5509389" y="1198098"/>
                    <a:pt x="5220608" y="1127123"/>
                    <a:pt x="5029099" y="1224840"/>
                  </a:cubicBezTo>
                  <a:cubicBezTo>
                    <a:pt x="4836755" y="1279000"/>
                    <a:pt x="4738909" y="1210692"/>
                    <a:pt x="4668396" y="1224840"/>
                  </a:cubicBezTo>
                  <a:cubicBezTo>
                    <a:pt x="4641915" y="1260637"/>
                    <a:pt x="4269381" y="1191689"/>
                    <a:pt x="4000207" y="1224840"/>
                  </a:cubicBezTo>
                  <a:cubicBezTo>
                    <a:pt x="3650776" y="1287155"/>
                    <a:pt x="3594655" y="1189952"/>
                    <a:pt x="3408889" y="1224840"/>
                  </a:cubicBezTo>
                  <a:cubicBezTo>
                    <a:pt x="3233713" y="1285199"/>
                    <a:pt x="3157153" y="1200378"/>
                    <a:pt x="3048185" y="1224840"/>
                  </a:cubicBezTo>
                  <a:cubicBezTo>
                    <a:pt x="2908129" y="1274651"/>
                    <a:pt x="2740619" y="1230752"/>
                    <a:pt x="2610610" y="1224840"/>
                  </a:cubicBezTo>
                  <a:cubicBezTo>
                    <a:pt x="2521073" y="1240857"/>
                    <a:pt x="2258010" y="1123152"/>
                    <a:pt x="2019292" y="1224840"/>
                  </a:cubicBezTo>
                  <a:cubicBezTo>
                    <a:pt x="1804460" y="1290951"/>
                    <a:pt x="1790856" y="1179820"/>
                    <a:pt x="1581717" y="1224840"/>
                  </a:cubicBezTo>
                  <a:cubicBezTo>
                    <a:pt x="1402833" y="1230064"/>
                    <a:pt x="1273511" y="1197004"/>
                    <a:pt x="1144142" y="1224840"/>
                  </a:cubicBezTo>
                  <a:cubicBezTo>
                    <a:pt x="1064160" y="1200765"/>
                    <a:pt x="616470" y="1293341"/>
                    <a:pt x="221686" y="1224840"/>
                  </a:cubicBezTo>
                  <a:cubicBezTo>
                    <a:pt x="118662" y="1175026"/>
                    <a:pt x="32545" y="1146893"/>
                    <a:pt x="25846" y="1029000"/>
                  </a:cubicBezTo>
                  <a:cubicBezTo>
                    <a:pt x="-22936" y="837661"/>
                    <a:pt x="326453" y="711257"/>
                    <a:pt x="288736" y="545893"/>
                  </a:cubicBezTo>
                  <a:cubicBezTo>
                    <a:pt x="203242" y="372983"/>
                    <a:pt x="37655" y="350388"/>
                    <a:pt x="25846" y="245666"/>
                  </a:cubicBezTo>
                  <a:close/>
                </a:path>
                <a:path w="8148161" h="1272568" fill="none" stroke="0" extrusionOk="0">
                  <a:moveTo>
                    <a:pt x="25846" y="245666"/>
                  </a:moveTo>
                  <a:cubicBezTo>
                    <a:pt x="-1639" y="147862"/>
                    <a:pt x="117270" y="11108"/>
                    <a:pt x="221686" y="49826"/>
                  </a:cubicBezTo>
                  <a:cubicBezTo>
                    <a:pt x="367402" y="35320"/>
                    <a:pt x="695179" y="64279"/>
                    <a:pt x="889875" y="49826"/>
                  </a:cubicBezTo>
                  <a:cubicBezTo>
                    <a:pt x="1092493" y="-21157"/>
                    <a:pt x="1272039" y="121796"/>
                    <a:pt x="1481193" y="49826"/>
                  </a:cubicBezTo>
                  <a:cubicBezTo>
                    <a:pt x="1608183" y="60291"/>
                    <a:pt x="1920166" y="98837"/>
                    <a:pt x="2149382" y="49826"/>
                  </a:cubicBezTo>
                  <a:cubicBezTo>
                    <a:pt x="2394511" y="33990"/>
                    <a:pt x="2460462" y="63187"/>
                    <a:pt x="2586957" y="49826"/>
                  </a:cubicBezTo>
                  <a:cubicBezTo>
                    <a:pt x="2675597" y="-36627"/>
                    <a:pt x="3093819" y="82490"/>
                    <a:pt x="3255146" y="49826"/>
                  </a:cubicBezTo>
                  <a:cubicBezTo>
                    <a:pt x="3489839" y="8129"/>
                    <a:pt x="3477051" y="77237"/>
                    <a:pt x="3692721" y="49826"/>
                  </a:cubicBezTo>
                  <a:cubicBezTo>
                    <a:pt x="3900989" y="13086"/>
                    <a:pt x="4018143" y="114430"/>
                    <a:pt x="4284039" y="49826"/>
                  </a:cubicBezTo>
                  <a:cubicBezTo>
                    <a:pt x="4532973" y="46122"/>
                    <a:pt x="4700945" y="83859"/>
                    <a:pt x="4798486" y="49826"/>
                  </a:cubicBezTo>
                  <a:cubicBezTo>
                    <a:pt x="4955719" y="63126"/>
                    <a:pt x="5061530" y="122285"/>
                    <a:pt x="5236061" y="49826"/>
                  </a:cubicBezTo>
                  <a:cubicBezTo>
                    <a:pt x="5384877" y="53782"/>
                    <a:pt x="5534408" y="82534"/>
                    <a:pt x="5827378" y="49826"/>
                  </a:cubicBezTo>
                  <a:cubicBezTo>
                    <a:pt x="6103881" y="56434"/>
                    <a:pt x="6265351" y="95197"/>
                    <a:pt x="6495568" y="49826"/>
                  </a:cubicBezTo>
                  <a:cubicBezTo>
                    <a:pt x="6740082" y="47144"/>
                    <a:pt x="6721883" y="53943"/>
                    <a:pt x="6856271" y="49826"/>
                  </a:cubicBezTo>
                  <a:cubicBezTo>
                    <a:pt x="7128360" y="-46623"/>
                    <a:pt x="7345260" y="143982"/>
                    <a:pt x="7908817" y="49826"/>
                  </a:cubicBezTo>
                  <a:cubicBezTo>
                    <a:pt x="8056693" y="78667"/>
                    <a:pt x="8093634" y="167827"/>
                    <a:pt x="8104657" y="245666"/>
                  </a:cubicBezTo>
                  <a:cubicBezTo>
                    <a:pt x="8103220" y="401932"/>
                    <a:pt x="8076823" y="477218"/>
                    <a:pt x="8104657" y="645166"/>
                  </a:cubicBezTo>
                  <a:cubicBezTo>
                    <a:pt x="8138676" y="803118"/>
                    <a:pt x="8100889" y="850227"/>
                    <a:pt x="8104657" y="1029000"/>
                  </a:cubicBezTo>
                  <a:cubicBezTo>
                    <a:pt x="8114623" y="1153909"/>
                    <a:pt x="8009224" y="1165353"/>
                    <a:pt x="7908817" y="1224840"/>
                  </a:cubicBezTo>
                  <a:cubicBezTo>
                    <a:pt x="7625061" y="1232813"/>
                    <a:pt x="7420011" y="1259251"/>
                    <a:pt x="7240628" y="1224840"/>
                  </a:cubicBezTo>
                  <a:cubicBezTo>
                    <a:pt x="7017376" y="1236711"/>
                    <a:pt x="6964229" y="1207396"/>
                    <a:pt x="6803053" y="1224840"/>
                  </a:cubicBezTo>
                  <a:cubicBezTo>
                    <a:pt x="6694961" y="1313687"/>
                    <a:pt x="6305361" y="1083439"/>
                    <a:pt x="6057992" y="1224840"/>
                  </a:cubicBezTo>
                  <a:cubicBezTo>
                    <a:pt x="5768104" y="1255518"/>
                    <a:pt x="5793649" y="1205332"/>
                    <a:pt x="5620417" y="1224840"/>
                  </a:cubicBezTo>
                  <a:cubicBezTo>
                    <a:pt x="5504163" y="1219788"/>
                    <a:pt x="5181000" y="1089571"/>
                    <a:pt x="5029099" y="1224840"/>
                  </a:cubicBezTo>
                  <a:cubicBezTo>
                    <a:pt x="4808480" y="1281108"/>
                    <a:pt x="4746552" y="1232930"/>
                    <a:pt x="4668396" y="1224840"/>
                  </a:cubicBezTo>
                  <a:cubicBezTo>
                    <a:pt x="4587471" y="1221984"/>
                    <a:pt x="4282624" y="1232274"/>
                    <a:pt x="4000207" y="1224840"/>
                  </a:cubicBezTo>
                  <a:cubicBezTo>
                    <a:pt x="3635721" y="1269457"/>
                    <a:pt x="3578347" y="1171115"/>
                    <a:pt x="3408889" y="1224840"/>
                  </a:cubicBezTo>
                  <a:cubicBezTo>
                    <a:pt x="3230448" y="1262524"/>
                    <a:pt x="3160585" y="1226191"/>
                    <a:pt x="3048185" y="1224840"/>
                  </a:cubicBezTo>
                  <a:cubicBezTo>
                    <a:pt x="2940649" y="1247657"/>
                    <a:pt x="2719000" y="1233204"/>
                    <a:pt x="2610610" y="1224840"/>
                  </a:cubicBezTo>
                  <a:cubicBezTo>
                    <a:pt x="2550837" y="1275467"/>
                    <a:pt x="2302386" y="1134005"/>
                    <a:pt x="2019292" y="1224840"/>
                  </a:cubicBezTo>
                  <a:cubicBezTo>
                    <a:pt x="1802927" y="1281495"/>
                    <a:pt x="1771034" y="1188489"/>
                    <a:pt x="1581717" y="1224840"/>
                  </a:cubicBezTo>
                  <a:cubicBezTo>
                    <a:pt x="1410847" y="1231266"/>
                    <a:pt x="1264901" y="1178355"/>
                    <a:pt x="1144142" y="1224840"/>
                  </a:cubicBezTo>
                  <a:cubicBezTo>
                    <a:pt x="1057113" y="1222389"/>
                    <a:pt x="567260" y="1289013"/>
                    <a:pt x="221686" y="1224840"/>
                  </a:cubicBezTo>
                  <a:cubicBezTo>
                    <a:pt x="117339" y="1224144"/>
                    <a:pt x="230896" y="1247700"/>
                    <a:pt x="220156" y="1143300"/>
                  </a:cubicBezTo>
                  <a:cubicBezTo>
                    <a:pt x="189280" y="987405"/>
                    <a:pt x="72160" y="791592"/>
                    <a:pt x="25846" y="637333"/>
                  </a:cubicBezTo>
                  <a:cubicBezTo>
                    <a:pt x="-24657" y="477722"/>
                    <a:pt x="41271" y="382985"/>
                    <a:pt x="25846" y="24566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  <a:gd name="connsiteX0" fmla="*/ 14416 w 8148161"/>
                        <a:gd name="connsiteY0" fmla="*/ 348536 h 1272568"/>
                        <a:gd name="connsiteX1" fmla="*/ 221686 w 8148161"/>
                        <a:gd name="connsiteY1" fmla="*/ 49826 h 1272568"/>
                        <a:gd name="connsiteX2" fmla="*/ 736132 w 8148161"/>
                        <a:gd name="connsiteY2" fmla="*/ 49826 h 1272568"/>
                        <a:gd name="connsiteX3" fmla="*/ 1173708 w 8148161"/>
                        <a:gd name="connsiteY3" fmla="*/ 49826 h 1272568"/>
                        <a:gd name="connsiteX4" fmla="*/ 1611283 w 8148161"/>
                        <a:gd name="connsiteY4" fmla="*/ 49826 h 1272568"/>
                        <a:gd name="connsiteX5" fmla="*/ 2202601 w 8148161"/>
                        <a:gd name="connsiteY5" fmla="*/ 49826 h 1272568"/>
                        <a:gd name="connsiteX6" fmla="*/ 2947661 w 8148161"/>
                        <a:gd name="connsiteY6" fmla="*/ 49826 h 1272568"/>
                        <a:gd name="connsiteX7" fmla="*/ 3462107 w 8148161"/>
                        <a:gd name="connsiteY7" fmla="*/ 49826 h 1272568"/>
                        <a:gd name="connsiteX8" fmla="*/ 4053425 w 8148161"/>
                        <a:gd name="connsiteY8" fmla="*/ 49826 h 1272568"/>
                        <a:gd name="connsiteX9" fmla="*/ 4414129 w 8148161"/>
                        <a:gd name="connsiteY9" fmla="*/ 49826 h 1272568"/>
                        <a:gd name="connsiteX10" fmla="*/ 5005447 w 8148161"/>
                        <a:gd name="connsiteY10" fmla="*/ 49826 h 1272568"/>
                        <a:gd name="connsiteX11" fmla="*/ 5596765 w 8148161"/>
                        <a:gd name="connsiteY11" fmla="*/ 49826 h 1272568"/>
                        <a:gd name="connsiteX12" fmla="*/ 6188082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293847 w 8148161"/>
                        <a:gd name="connsiteY14" fmla="*/ 49826 h 1272568"/>
                        <a:gd name="connsiteX15" fmla="*/ 7908817 w 8148161"/>
                        <a:gd name="connsiteY15" fmla="*/ 49826 h 1272568"/>
                        <a:gd name="connsiteX16" fmla="*/ 8104657 w 8148161"/>
                        <a:gd name="connsiteY16" fmla="*/ 245666 h 1272568"/>
                        <a:gd name="connsiteX17" fmla="*/ 8104657 w 8148161"/>
                        <a:gd name="connsiteY17" fmla="*/ 645166 h 1272568"/>
                        <a:gd name="connsiteX18" fmla="*/ 8104657 w 8148161"/>
                        <a:gd name="connsiteY18" fmla="*/ 1029000 h 1272568"/>
                        <a:gd name="connsiteX19" fmla="*/ 7908817 w 8148161"/>
                        <a:gd name="connsiteY19" fmla="*/ 1224840 h 1272568"/>
                        <a:gd name="connsiteX20" fmla="*/ 7394371 w 8148161"/>
                        <a:gd name="connsiteY20" fmla="*/ 1224840 h 1272568"/>
                        <a:gd name="connsiteX21" fmla="*/ 6956795 w 8148161"/>
                        <a:gd name="connsiteY21" fmla="*/ 1224840 h 1272568"/>
                        <a:gd name="connsiteX22" fmla="*/ 6519220 w 8148161"/>
                        <a:gd name="connsiteY22" fmla="*/ 1224840 h 1272568"/>
                        <a:gd name="connsiteX23" fmla="*/ 5927902 w 8148161"/>
                        <a:gd name="connsiteY23" fmla="*/ 1224840 h 1272568"/>
                        <a:gd name="connsiteX24" fmla="*/ 5413456 w 8148161"/>
                        <a:gd name="connsiteY24" fmla="*/ 1224840 h 1272568"/>
                        <a:gd name="connsiteX25" fmla="*/ 4822138 w 8148161"/>
                        <a:gd name="connsiteY25" fmla="*/ 1224840 h 1272568"/>
                        <a:gd name="connsiteX26" fmla="*/ 4384563 w 8148161"/>
                        <a:gd name="connsiteY26" fmla="*/ 1224840 h 1272568"/>
                        <a:gd name="connsiteX27" fmla="*/ 3870117 w 8148161"/>
                        <a:gd name="connsiteY27" fmla="*/ 1224840 h 1272568"/>
                        <a:gd name="connsiteX28" fmla="*/ 3201928 w 8148161"/>
                        <a:gd name="connsiteY28" fmla="*/ 1224840 h 1272568"/>
                        <a:gd name="connsiteX29" fmla="*/ 2533738 w 8148161"/>
                        <a:gd name="connsiteY29" fmla="*/ 1224840 h 1272568"/>
                        <a:gd name="connsiteX30" fmla="*/ 1942421 w 8148161"/>
                        <a:gd name="connsiteY30" fmla="*/ 1224840 h 1272568"/>
                        <a:gd name="connsiteX31" fmla="*/ 1504846 w 8148161"/>
                        <a:gd name="connsiteY31" fmla="*/ 1224840 h 1272568"/>
                        <a:gd name="connsiteX32" fmla="*/ 1067270 w 8148161"/>
                        <a:gd name="connsiteY32" fmla="*/ 1224840 h 1272568"/>
                        <a:gd name="connsiteX33" fmla="*/ 221686 w 8148161"/>
                        <a:gd name="connsiteY33" fmla="*/ 1224840 h 1272568"/>
                        <a:gd name="connsiteX34" fmla="*/ 25846 w 8148161"/>
                        <a:gd name="connsiteY34" fmla="*/ 1029000 h 1272568"/>
                        <a:gd name="connsiteX35" fmla="*/ 25846 w 8148161"/>
                        <a:gd name="connsiteY35" fmla="*/ 653000 h 1272568"/>
                        <a:gd name="connsiteX36" fmla="*/ 14416 w 8148161"/>
                        <a:gd name="connsiteY36" fmla="*/ 34853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5846 w 8148161"/>
                        <a:gd name="connsiteY33" fmla="*/ 1029000 h 1272568"/>
                        <a:gd name="connsiteX34" fmla="*/ 288736 w 8148161"/>
                        <a:gd name="connsiteY34" fmla="*/ 545893 h 1272568"/>
                        <a:gd name="connsiteX35" fmla="*/ 25846 w 8148161"/>
                        <a:gd name="connsiteY35" fmla="*/ 245666 h 1272568"/>
                        <a:gd name="connsiteX0" fmla="*/ 25846 w 8148161"/>
                        <a:gd name="connsiteY0" fmla="*/ 245666 h 1272568"/>
                        <a:gd name="connsiteX1" fmla="*/ 221686 w 8148161"/>
                        <a:gd name="connsiteY1" fmla="*/ 49826 h 1272568"/>
                        <a:gd name="connsiteX2" fmla="*/ 889875 w 8148161"/>
                        <a:gd name="connsiteY2" fmla="*/ 49826 h 1272568"/>
                        <a:gd name="connsiteX3" fmla="*/ 1481193 w 8148161"/>
                        <a:gd name="connsiteY3" fmla="*/ 49826 h 1272568"/>
                        <a:gd name="connsiteX4" fmla="*/ 2149382 w 8148161"/>
                        <a:gd name="connsiteY4" fmla="*/ 49826 h 1272568"/>
                        <a:gd name="connsiteX5" fmla="*/ 2586957 w 8148161"/>
                        <a:gd name="connsiteY5" fmla="*/ 49826 h 1272568"/>
                        <a:gd name="connsiteX6" fmla="*/ 3255146 w 8148161"/>
                        <a:gd name="connsiteY6" fmla="*/ 49826 h 1272568"/>
                        <a:gd name="connsiteX7" fmla="*/ 3692721 w 8148161"/>
                        <a:gd name="connsiteY7" fmla="*/ 49826 h 1272568"/>
                        <a:gd name="connsiteX8" fmla="*/ 4284039 w 8148161"/>
                        <a:gd name="connsiteY8" fmla="*/ 49826 h 1272568"/>
                        <a:gd name="connsiteX9" fmla="*/ 4798486 w 8148161"/>
                        <a:gd name="connsiteY9" fmla="*/ 49826 h 1272568"/>
                        <a:gd name="connsiteX10" fmla="*/ 5236061 w 8148161"/>
                        <a:gd name="connsiteY10" fmla="*/ 49826 h 1272568"/>
                        <a:gd name="connsiteX11" fmla="*/ 5827378 w 8148161"/>
                        <a:gd name="connsiteY11" fmla="*/ 49826 h 1272568"/>
                        <a:gd name="connsiteX12" fmla="*/ 6495568 w 8148161"/>
                        <a:gd name="connsiteY12" fmla="*/ 49826 h 1272568"/>
                        <a:gd name="connsiteX13" fmla="*/ 6856271 w 8148161"/>
                        <a:gd name="connsiteY13" fmla="*/ 49826 h 1272568"/>
                        <a:gd name="connsiteX14" fmla="*/ 7908817 w 8148161"/>
                        <a:gd name="connsiteY14" fmla="*/ 49826 h 1272568"/>
                        <a:gd name="connsiteX15" fmla="*/ 8104657 w 8148161"/>
                        <a:gd name="connsiteY15" fmla="*/ 245666 h 1272568"/>
                        <a:gd name="connsiteX16" fmla="*/ 8104657 w 8148161"/>
                        <a:gd name="connsiteY16" fmla="*/ 645166 h 1272568"/>
                        <a:gd name="connsiteX17" fmla="*/ 8104657 w 8148161"/>
                        <a:gd name="connsiteY17" fmla="*/ 1029000 h 1272568"/>
                        <a:gd name="connsiteX18" fmla="*/ 7908817 w 8148161"/>
                        <a:gd name="connsiteY18" fmla="*/ 1224840 h 1272568"/>
                        <a:gd name="connsiteX19" fmla="*/ 7240628 w 8148161"/>
                        <a:gd name="connsiteY19" fmla="*/ 1224840 h 1272568"/>
                        <a:gd name="connsiteX20" fmla="*/ 6803053 w 8148161"/>
                        <a:gd name="connsiteY20" fmla="*/ 1224840 h 1272568"/>
                        <a:gd name="connsiteX21" fmla="*/ 6057992 w 8148161"/>
                        <a:gd name="connsiteY21" fmla="*/ 1224840 h 1272568"/>
                        <a:gd name="connsiteX22" fmla="*/ 5620417 w 8148161"/>
                        <a:gd name="connsiteY22" fmla="*/ 1224840 h 1272568"/>
                        <a:gd name="connsiteX23" fmla="*/ 5029099 w 8148161"/>
                        <a:gd name="connsiteY23" fmla="*/ 1224840 h 1272568"/>
                        <a:gd name="connsiteX24" fmla="*/ 4668396 w 8148161"/>
                        <a:gd name="connsiteY24" fmla="*/ 1224840 h 1272568"/>
                        <a:gd name="connsiteX25" fmla="*/ 4000207 w 8148161"/>
                        <a:gd name="connsiteY25" fmla="*/ 1224840 h 1272568"/>
                        <a:gd name="connsiteX26" fmla="*/ 3408889 w 8148161"/>
                        <a:gd name="connsiteY26" fmla="*/ 1224840 h 1272568"/>
                        <a:gd name="connsiteX27" fmla="*/ 3048185 w 8148161"/>
                        <a:gd name="connsiteY27" fmla="*/ 1224840 h 1272568"/>
                        <a:gd name="connsiteX28" fmla="*/ 2610610 w 8148161"/>
                        <a:gd name="connsiteY28" fmla="*/ 1224840 h 1272568"/>
                        <a:gd name="connsiteX29" fmla="*/ 2019292 w 8148161"/>
                        <a:gd name="connsiteY29" fmla="*/ 1224840 h 1272568"/>
                        <a:gd name="connsiteX30" fmla="*/ 1581717 w 8148161"/>
                        <a:gd name="connsiteY30" fmla="*/ 1224840 h 1272568"/>
                        <a:gd name="connsiteX31" fmla="*/ 1144142 w 8148161"/>
                        <a:gd name="connsiteY31" fmla="*/ 1224840 h 1272568"/>
                        <a:gd name="connsiteX32" fmla="*/ 221686 w 8148161"/>
                        <a:gd name="connsiteY32" fmla="*/ 1224840 h 1272568"/>
                        <a:gd name="connsiteX33" fmla="*/ 220156 w 8148161"/>
                        <a:gd name="connsiteY33" fmla="*/ 1143300 h 1272568"/>
                        <a:gd name="connsiteX34" fmla="*/ 25846 w 8148161"/>
                        <a:gd name="connsiteY34" fmla="*/ 637333 h 1272568"/>
                        <a:gd name="connsiteX35" fmla="*/ 25846 w 8148161"/>
                        <a:gd name="connsiteY35" fmla="*/ 245666 h 12725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48161" h="1272568" fill="none" extrusionOk="0">
                          <a:moveTo>
                            <a:pt x="25846" y="245666"/>
                          </a:moveTo>
                          <a:cubicBezTo>
                            <a:pt x="22115" y="113755"/>
                            <a:pt x="150176" y="47717"/>
                            <a:pt x="221686" y="49826"/>
                          </a:cubicBezTo>
                          <a:cubicBezTo>
                            <a:pt x="358448" y="-32152"/>
                            <a:pt x="671500" y="100580"/>
                            <a:pt x="889875" y="49826"/>
                          </a:cubicBezTo>
                          <a:cubicBezTo>
                            <a:pt x="1068752" y="-49839"/>
                            <a:pt x="1275533" y="16016"/>
                            <a:pt x="1481193" y="49826"/>
                          </a:cubicBezTo>
                          <a:cubicBezTo>
                            <a:pt x="1674167" y="97247"/>
                            <a:pt x="1887529" y="166408"/>
                            <a:pt x="2149382" y="49826"/>
                          </a:cubicBezTo>
                          <a:cubicBezTo>
                            <a:pt x="2419772" y="47652"/>
                            <a:pt x="2487474" y="52872"/>
                            <a:pt x="2586957" y="49826"/>
                          </a:cubicBezTo>
                          <a:cubicBezTo>
                            <a:pt x="2631541" y="-98288"/>
                            <a:pt x="3033949" y="28159"/>
                            <a:pt x="3255146" y="49826"/>
                          </a:cubicBezTo>
                          <a:cubicBezTo>
                            <a:pt x="3492101" y="11237"/>
                            <a:pt x="3465890" y="44365"/>
                            <a:pt x="3692721" y="49826"/>
                          </a:cubicBezTo>
                          <a:cubicBezTo>
                            <a:pt x="3877209" y="-29976"/>
                            <a:pt x="3997833" y="125617"/>
                            <a:pt x="4284039" y="49826"/>
                          </a:cubicBezTo>
                          <a:cubicBezTo>
                            <a:pt x="4538665" y="87298"/>
                            <a:pt x="4740658" y="47673"/>
                            <a:pt x="4798486" y="49826"/>
                          </a:cubicBezTo>
                          <a:cubicBezTo>
                            <a:pt x="4948285" y="61766"/>
                            <a:pt x="5080139" y="170703"/>
                            <a:pt x="5236061" y="49826"/>
                          </a:cubicBezTo>
                          <a:cubicBezTo>
                            <a:pt x="5397042" y="59689"/>
                            <a:pt x="5483087" y="75409"/>
                            <a:pt x="5827378" y="49826"/>
                          </a:cubicBezTo>
                          <a:cubicBezTo>
                            <a:pt x="6070405" y="45516"/>
                            <a:pt x="6211601" y="97226"/>
                            <a:pt x="6495568" y="49826"/>
                          </a:cubicBezTo>
                          <a:cubicBezTo>
                            <a:pt x="6743895" y="42839"/>
                            <a:pt x="6718543" y="49430"/>
                            <a:pt x="6856271" y="49826"/>
                          </a:cubicBezTo>
                          <a:cubicBezTo>
                            <a:pt x="7093400" y="-81051"/>
                            <a:pt x="7188833" y="154856"/>
                            <a:pt x="7908817" y="49826"/>
                          </a:cubicBezTo>
                          <a:cubicBezTo>
                            <a:pt x="8073807" y="108184"/>
                            <a:pt x="8084079" y="186861"/>
                            <a:pt x="8104657" y="245666"/>
                          </a:cubicBezTo>
                          <a:cubicBezTo>
                            <a:pt x="8144428" y="413604"/>
                            <a:pt x="8103580" y="454844"/>
                            <a:pt x="8104657" y="645166"/>
                          </a:cubicBezTo>
                          <a:cubicBezTo>
                            <a:pt x="8138272" y="771012"/>
                            <a:pt x="8110393" y="835362"/>
                            <a:pt x="8104657" y="1029000"/>
                          </a:cubicBezTo>
                          <a:cubicBezTo>
                            <a:pt x="8155832" y="1196050"/>
                            <a:pt x="8007147" y="1156944"/>
                            <a:pt x="7908817" y="1224840"/>
                          </a:cubicBezTo>
                          <a:cubicBezTo>
                            <a:pt x="7588237" y="1247321"/>
                            <a:pt x="7350151" y="1301865"/>
                            <a:pt x="7240628" y="1224840"/>
                          </a:cubicBezTo>
                          <a:cubicBezTo>
                            <a:pt x="7009093" y="1191234"/>
                            <a:pt x="6955265" y="1222747"/>
                            <a:pt x="6803053" y="1224840"/>
                          </a:cubicBezTo>
                          <a:cubicBezTo>
                            <a:pt x="6609794" y="1388402"/>
                            <a:pt x="6426033" y="946085"/>
                            <a:pt x="6057992" y="1224840"/>
                          </a:cubicBezTo>
                          <a:cubicBezTo>
                            <a:pt x="5771047" y="1263809"/>
                            <a:pt x="5798360" y="1173402"/>
                            <a:pt x="5620417" y="1224840"/>
                          </a:cubicBezTo>
                          <a:cubicBezTo>
                            <a:pt x="5532500" y="1237666"/>
                            <a:pt x="5185040" y="1105386"/>
                            <a:pt x="5029099" y="1224840"/>
                          </a:cubicBezTo>
                          <a:cubicBezTo>
                            <a:pt x="4798270" y="1271715"/>
                            <a:pt x="4777967" y="1157209"/>
                            <a:pt x="4668396" y="1224840"/>
                          </a:cubicBezTo>
                          <a:cubicBezTo>
                            <a:pt x="4678956" y="1218340"/>
                            <a:pt x="4310818" y="1356654"/>
                            <a:pt x="4000207" y="1224840"/>
                          </a:cubicBezTo>
                          <a:cubicBezTo>
                            <a:pt x="3641214" y="1232270"/>
                            <a:pt x="3547040" y="1150836"/>
                            <a:pt x="3408889" y="1224840"/>
                          </a:cubicBezTo>
                          <a:cubicBezTo>
                            <a:pt x="3224300" y="1239651"/>
                            <a:pt x="3168432" y="1251049"/>
                            <a:pt x="3048185" y="1224840"/>
                          </a:cubicBezTo>
                          <a:cubicBezTo>
                            <a:pt x="2964918" y="1254255"/>
                            <a:pt x="2679402" y="1240499"/>
                            <a:pt x="2610610" y="1224840"/>
                          </a:cubicBezTo>
                          <a:cubicBezTo>
                            <a:pt x="2393991" y="1360791"/>
                            <a:pt x="2338558" y="1001782"/>
                            <a:pt x="2019292" y="1224840"/>
                          </a:cubicBezTo>
                          <a:cubicBezTo>
                            <a:pt x="1799825" y="1251786"/>
                            <a:pt x="1700131" y="1204600"/>
                            <a:pt x="1581717" y="1224840"/>
                          </a:cubicBezTo>
                          <a:cubicBezTo>
                            <a:pt x="1432228" y="1200867"/>
                            <a:pt x="1283750" y="1146686"/>
                            <a:pt x="1144142" y="1224840"/>
                          </a:cubicBezTo>
                          <a:cubicBezTo>
                            <a:pt x="1180392" y="1100353"/>
                            <a:pt x="584554" y="1355760"/>
                            <a:pt x="221686" y="1224840"/>
                          </a:cubicBezTo>
                          <a:cubicBezTo>
                            <a:pt x="99225" y="1262059"/>
                            <a:pt x="-11508" y="1102138"/>
                            <a:pt x="25846" y="1029000"/>
                          </a:cubicBezTo>
                          <a:cubicBezTo>
                            <a:pt x="-13952" y="870933"/>
                            <a:pt x="46998" y="723530"/>
                            <a:pt x="25846" y="637333"/>
                          </a:cubicBezTo>
                          <a:cubicBezTo>
                            <a:pt x="-45166" y="493695"/>
                            <a:pt x="80378" y="347498"/>
                            <a:pt x="25846" y="245666"/>
                          </a:cubicBezTo>
                          <a:close/>
                        </a:path>
                        <a:path w="8148161" h="1272568" stroke="0" extrusionOk="0">
                          <a:moveTo>
                            <a:pt x="14416" y="348536"/>
                          </a:moveTo>
                          <a:cubicBezTo>
                            <a:pt x="-49402" y="275907"/>
                            <a:pt x="90878" y="-8392"/>
                            <a:pt x="221686" y="49826"/>
                          </a:cubicBezTo>
                          <a:cubicBezTo>
                            <a:pt x="451434" y="-32669"/>
                            <a:pt x="507092" y="135429"/>
                            <a:pt x="736132" y="49826"/>
                          </a:cubicBezTo>
                          <a:cubicBezTo>
                            <a:pt x="958953" y="55762"/>
                            <a:pt x="992888" y="84602"/>
                            <a:pt x="1173708" y="49826"/>
                          </a:cubicBezTo>
                          <a:cubicBezTo>
                            <a:pt x="1324703" y="-26875"/>
                            <a:pt x="1475759" y="113601"/>
                            <a:pt x="1611283" y="49826"/>
                          </a:cubicBezTo>
                          <a:cubicBezTo>
                            <a:pt x="1808542" y="-21349"/>
                            <a:pt x="2067707" y="98808"/>
                            <a:pt x="2202601" y="49826"/>
                          </a:cubicBezTo>
                          <a:cubicBezTo>
                            <a:pt x="2255122" y="-69489"/>
                            <a:pt x="2787574" y="68327"/>
                            <a:pt x="2947661" y="49826"/>
                          </a:cubicBezTo>
                          <a:cubicBezTo>
                            <a:pt x="3230903" y="-10255"/>
                            <a:pt x="3232019" y="74058"/>
                            <a:pt x="3462107" y="49826"/>
                          </a:cubicBezTo>
                          <a:cubicBezTo>
                            <a:pt x="3706238" y="131828"/>
                            <a:pt x="3922718" y="135623"/>
                            <a:pt x="4053425" y="49826"/>
                          </a:cubicBezTo>
                          <a:cubicBezTo>
                            <a:pt x="4234564" y="43193"/>
                            <a:pt x="4290278" y="46583"/>
                            <a:pt x="4414129" y="49826"/>
                          </a:cubicBezTo>
                          <a:cubicBezTo>
                            <a:pt x="4535967" y="-27914"/>
                            <a:pt x="4628537" y="47245"/>
                            <a:pt x="5005447" y="49826"/>
                          </a:cubicBezTo>
                          <a:cubicBezTo>
                            <a:pt x="5333041" y="28562"/>
                            <a:pt x="5355108" y="68408"/>
                            <a:pt x="5596765" y="49826"/>
                          </a:cubicBezTo>
                          <a:cubicBezTo>
                            <a:pt x="5822273" y="17127"/>
                            <a:pt x="5890910" y="45557"/>
                            <a:pt x="6188082" y="49826"/>
                          </a:cubicBezTo>
                          <a:cubicBezTo>
                            <a:pt x="6372977" y="-70624"/>
                            <a:pt x="6675534" y="278806"/>
                            <a:pt x="6856271" y="49826"/>
                          </a:cubicBezTo>
                          <a:cubicBezTo>
                            <a:pt x="7025863" y="56702"/>
                            <a:pt x="7204003" y="92692"/>
                            <a:pt x="7293847" y="49826"/>
                          </a:cubicBezTo>
                          <a:cubicBezTo>
                            <a:pt x="7458354" y="100845"/>
                            <a:pt x="7730128" y="152573"/>
                            <a:pt x="7908817" y="49826"/>
                          </a:cubicBezTo>
                          <a:cubicBezTo>
                            <a:pt x="8040938" y="-11093"/>
                            <a:pt x="8090120" y="149507"/>
                            <a:pt x="8104657" y="245666"/>
                          </a:cubicBezTo>
                          <a:cubicBezTo>
                            <a:pt x="8111601" y="430841"/>
                            <a:pt x="8132696" y="505632"/>
                            <a:pt x="8104657" y="645166"/>
                          </a:cubicBezTo>
                          <a:cubicBezTo>
                            <a:pt x="8213385" y="749640"/>
                            <a:pt x="8104421" y="902048"/>
                            <a:pt x="8104657" y="1029000"/>
                          </a:cubicBezTo>
                          <a:cubicBezTo>
                            <a:pt x="8089446" y="1173356"/>
                            <a:pt x="7998268" y="1239057"/>
                            <a:pt x="7908817" y="1224840"/>
                          </a:cubicBezTo>
                          <a:cubicBezTo>
                            <a:pt x="7679909" y="1288309"/>
                            <a:pt x="7619040" y="1259975"/>
                            <a:pt x="7394371" y="1224840"/>
                          </a:cubicBezTo>
                          <a:cubicBezTo>
                            <a:pt x="7124868" y="1219990"/>
                            <a:pt x="7053075" y="1255431"/>
                            <a:pt x="6956795" y="1224840"/>
                          </a:cubicBezTo>
                          <a:cubicBezTo>
                            <a:pt x="6926785" y="1224351"/>
                            <a:pt x="6631119" y="1131380"/>
                            <a:pt x="6519220" y="1224840"/>
                          </a:cubicBezTo>
                          <a:cubicBezTo>
                            <a:pt x="6311743" y="1362818"/>
                            <a:pt x="6224624" y="1252142"/>
                            <a:pt x="5927902" y="1224840"/>
                          </a:cubicBezTo>
                          <a:cubicBezTo>
                            <a:pt x="5647748" y="1201780"/>
                            <a:pt x="5626841" y="1165626"/>
                            <a:pt x="5413456" y="1224840"/>
                          </a:cubicBezTo>
                          <a:cubicBezTo>
                            <a:pt x="5215108" y="1240202"/>
                            <a:pt x="4933880" y="1266836"/>
                            <a:pt x="4822138" y="1224840"/>
                          </a:cubicBezTo>
                          <a:cubicBezTo>
                            <a:pt x="4620335" y="1211865"/>
                            <a:pt x="4463114" y="1162183"/>
                            <a:pt x="4384563" y="1224840"/>
                          </a:cubicBezTo>
                          <a:cubicBezTo>
                            <a:pt x="4199343" y="1300997"/>
                            <a:pt x="4060825" y="1206419"/>
                            <a:pt x="3870117" y="1224840"/>
                          </a:cubicBezTo>
                          <a:cubicBezTo>
                            <a:pt x="3748692" y="1287999"/>
                            <a:pt x="3446956" y="1144693"/>
                            <a:pt x="3201928" y="1224840"/>
                          </a:cubicBezTo>
                          <a:cubicBezTo>
                            <a:pt x="3000264" y="1194997"/>
                            <a:pt x="2651550" y="1236377"/>
                            <a:pt x="2533738" y="1224840"/>
                          </a:cubicBezTo>
                          <a:cubicBezTo>
                            <a:pt x="2320904" y="1291781"/>
                            <a:pt x="2230388" y="1240566"/>
                            <a:pt x="1942421" y="1224840"/>
                          </a:cubicBezTo>
                          <a:cubicBezTo>
                            <a:pt x="1692178" y="1225748"/>
                            <a:pt x="1690464" y="1222708"/>
                            <a:pt x="1504846" y="1224840"/>
                          </a:cubicBezTo>
                          <a:cubicBezTo>
                            <a:pt x="1350202" y="1213472"/>
                            <a:pt x="1290684" y="1168840"/>
                            <a:pt x="1067270" y="1224840"/>
                          </a:cubicBezTo>
                          <a:cubicBezTo>
                            <a:pt x="908704" y="1172024"/>
                            <a:pt x="593965" y="1337977"/>
                            <a:pt x="221686" y="1224840"/>
                          </a:cubicBezTo>
                          <a:cubicBezTo>
                            <a:pt x="152556" y="1251969"/>
                            <a:pt x="44885" y="1113059"/>
                            <a:pt x="25846" y="1029000"/>
                          </a:cubicBezTo>
                          <a:cubicBezTo>
                            <a:pt x="-942" y="874326"/>
                            <a:pt x="-31388" y="782608"/>
                            <a:pt x="25846" y="653000"/>
                          </a:cubicBezTo>
                          <a:cubicBezTo>
                            <a:pt x="24114" y="520275"/>
                            <a:pt x="-14532" y="460366"/>
                            <a:pt x="14416" y="34853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2279" y="116008"/>
                            <a:pt x="135411" y="79368"/>
                            <a:pt x="221686" y="49826"/>
                          </a:cubicBezTo>
                          <a:cubicBezTo>
                            <a:pt x="415185" y="-58776"/>
                            <a:pt x="710301" y="86072"/>
                            <a:pt x="889875" y="49826"/>
                          </a:cubicBezTo>
                          <a:cubicBezTo>
                            <a:pt x="1056078" y="49699"/>
                            <a:pt x="1354251" y="107152"/>
                            <a:pt x="1481193" y="49826"/>
                          </a:cubicBezTo>
                          <a:cubicBezTo>
                            <a:pt x="1622963" y="70698"/>
                            <a:pt x="1863766" y="170367"/>
                            <a:pt x="2149382" y="49826"/>
                          </a:cubicBezTo>
                          <a:cubicBezTo>
                            <a:pt x="2419522" y="12034"/>
                            <a:pt x="2436969" y="100568"/>
                            <a:pt x="2586957" y="49826"/>
                          </a:cubicBezTo>
                          <a:cubicBezTo>
                            <a:pt x="2648116" y="49564"/>
                            <a:pt x="3040885" y="69913"/>
                            <a:pt x="3255146" y="49826"/>
                          </a:cubicBezTo>
                          <a:cubicBezTo>
                            <a:pt x="3470361" y="25726"/>
                            <a:pt x="3464443" y="63697"/>
                            <a:pt x="3692721" y="49826"/>
                          </a:cubicBezTo>
                          <a:cubicBezTo>
                            <a:pt x="3889626" y="27764"/>
                            <a:pt x="4003939" y="54626"/>
                            <a:pt x="4284039" y="49826"/>
                          </a:cubicBezTo>
                          <a:cubicBezTo>
                            <a:pt x="4507262" y="-1133"/>
                            <a:pt x="4716649" y="59725"/>
                            <a:pt x="4798486" y="49826"/>
                          </a:cubicBezTo>
                          <a:cubicBezTo>
                            <a:pt x="4875306" y="-11737"/>
                            <a:pt x="5064195" y="46997"/>
                            <a:pt x="5236061" y="49826"/>
                          </a:cubicBezTo>
                          <a:cubicBezTo>
                            <a:pt x="5445501" y="29223"/>
                            <a:pt x="5603133" y="111076"/>
                            <a:pt x="5827378" y="49826"/>
                          </a:cubicBezTo>
                          <a:cubicBezTo>
                            <a:pt x="6174395" y="78638"/>
                            <a:pt x="6242113" y="90561"/>
                            <a:pt x="6495568" y="49826"/>
                          </a:cubicBezTo>
                          <a:cubicBezTo>
                            <a:pt x="6734106" y="38909"/>
                            <a:pt x="6727657" y="56334"/>
                            <a:pt x="6856271" y="49826"/>
                          </a:cubicBezTo>
                          <a:cubicBezTo>
                            <a:pt x="7001442" y="-29005"/>
                            <a:pt x="7367826" y="222778"/>
                            <a:pt x="7908817" y="49826"/>
                          </a:cubicBezTo>
                          <a:cubicBezTo>
                            <a:pt x="8048031" y="29179"/>
                            <a:pt x="8105337" y="135415"/>
                            <a:pt x="8104657" y="245666"/>
                          </a:cubicBezTo>
                          <a:cubicBezTo>
                            <a:pt x="8068695" y="382701"/>
                            <a:pt x="8041838" y="531902"/>
                            <a:pt x="8104657" y="645166"/>
                          </a:cubicBezTo>
                          <a:cubicBezTo>
                            <a:pt x="8129220" y="808856"/>
                            <a:pt x="8110378" y="856524"/>
                            <a:pt x="8104657" y="1029000"/>
                          </a:cubicBezTo>
                          <a:cubicBezTo>
                            <a:pt x="8122909" y="1181786"/>
                            <a:pt x="8009615" y="1230834"/>
                            <a:pt x="7908817" y="1224840"/>
                          </a:cubicBezTo>
                          <a:cubicBezTo>
                            <a:pt x="7674684" y="1331384"/>
                            <a:pt x="7424297" y="1197083"/>
                            <a:pt x="7240628" y="1224840"/>
                          </a:cubicBezTo>
                          <a:cubicBezTo>
                            <a:pt x="7056616" y="1232927"/>
                            <a:pt x="6940908" y="1216105"/>
                            <a:pt x="6803053" y="1224840"/>
                          </a:cubicBezTo>
                          <a:cubicBezTo>
                            <a:pt x="6786474" y="1223756"/>
                            <a:pt x="6319457" y="1091603"/>
                            <a:pt x="6057992" y="1224840"/>
                          </a:cubicBezTo>
                          <a:cubicBezTo>
                            <a:pt x="5765434" y="1284428"/>
                            <a:pt x="5775015" y="1240877"/>
                            <a:pt x="5620417" y="1224840"/>
                          </a:cubicBezTo>
                          <a:cubicBezTo>
                            <a:pt x="5516657" y="1197652"/>
                            <a:pt x="5239306" y="1076401"/>
                            <a:pt x="5029099" y="1224840"/>
                          </a:cubicBezTo>
                          <a:cubicBezTo>
                            <a:pt x="4856174" y="1271250"/>
                            <a:pt x="4728176" y="1196418"/>
                            <a:pt x="4668396" y="1224840"/>
                          </a:cubicBezTo>
                          <a:cubicBezTo>
                            <a:pt x="4698410" y="1300468"/>
                            <a:pt x="4219549" y="1220839"/>
                            <a:pt x="4000207" y="1224840"/>
                          </a:cubicBezTo>
                          <a:cubicBezTo>
                            <a:pt x="3646860" y="1290865"/>
                            <a:pt x="3573900" y="1189204"/>
                            <a:pt x="3408889" y="1224840"/>
                          </a:cubicBezTo>
                          <a:cubicBezTo>
                            <a:pt x="3240882" y="1308479"/>
                            <a:pt x="3152699" y="1197842"/>
                            <a:pt x="3048185" y="1224840"/>
                          </a:cubicBezTo>
                          <a:cubicBezTo>
                            <a:pt x="2905327" y="1278420"/>
                            <a:pt x="2737447" y="1241410"/>
                            <a:pt x="2610610" y="1224840"/>
                          </a:cubicBezTo>
                          <a:cubicBezTo>
                            <a:pt x="2495547" y="1236261"/>
                            <a:pt x="2291548" y="1063956"/>
                            <a:pt x="2019292" y="1224840"/>
                          </a:cubicBezTo>
                          <a:cubicBezTo>
                            <a:pt x="1793228" y="1264158"/>
                            <a:pt x="1810170" y="1171835"/>
                            <a:pt x="1581717" y="1224840"/>
                          </a:cubicBezTo>
                          <a:cubicBezTo>
                            <a:pt x="1419755" y="1194676"/>
                            <a:pt x="1305643" y="1190081"/>
                            <a:pt x="1144142" y="1224840"/>
                          </a:cubicBezTo>
                          <a:cubicBezTo>
                            <a:pt x="1070289" y="1193589"/>
                            <a:pt x="681706" y="1368925"/>
                            <a:pt x="221686" y="1224840"/>
                          </a:cubicBezTo>
                          <a:cubicBezTo>
                            <a:pt x="108517" y="1159731"/>
                            <a:pt x="26206" y="1172448"/>
                            <a:pt x="25846" y="1029000"/>
                          </a:cubicBezTo>
                          <a:cubicBezTo>
                            <a:pt x="-50602" y="807135"/>
                            <a:pt x="319622" y="705793"/>
                            <a:pt x="288736" y="545893"/>
                          </a:cubicBezTo>
                          <a:cubicBezTo>
                            <a:pt x="192394" y="373223"/>
                            <a:pt x="39164" y="328516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-34150" y="152199"/>
                            <a:pt x="144367" y="3517"/>
                            <a:pt x="221686" y="49826"/>
                          </a:cubicBezTo>
                          <a:cubicBezTo>
                            <a:pt x="372079" y="38883"/>
                            <a:pt x="724575" y="48116"/>
                            <a:pt x="889875" y="49826"/>
                          </a:cubicBezTo>
                          <a:cubicBezTo>
                            <a:pt x="1093201" y="-36606"/>
                            <a:pt x="1250371" y="183240"/>
                            <a:pt x="1481193" y="49826"/>
                          </a:cubicBezTo>
                          <a:cubicBezTo>
                            <a:pt x="1647549" y="78680"/>
                            <a:pt x="1889719" y="126396"/>
                            <a:pt x="2149382" y="49826"/>
                          </a:cubicBezTo>
                          <a:cubicBezTo>
                            <a:pt x="2405949" y="23347"/>
                            <a:pt x="2454082" y="72234"/>
                            <a:pt x="2586957" y="49826"/>
                          </a:cubicBezTo>
                          <a:cubicBezTo>
                            <a:pt x="2644832" y="-35433"/>
                            <a:pt x="3101553" y="76015"/>
                            <a:pt x="3255146" y="49826"/>
                          </a:cubicBezTo>
                          <a:cubicBezTo>
                            <a:pt x="3493506" y="16450"/>
                            <a:pt x="3459598" y="87640"/>
                            <a:pt x="3692721" y="49826"/>
                          </a:cubicBezTo>
                          <a:cubicBezTo>
                            <a:pt x="3944338" y="25476"/>
                            <a:pt x="4023974" y="90742"/>
                            <a:pt x="4284039" y="49826"/>
                          </a:cubicBezTo>
                          <a:cubicBezTo>
                            <a:pt x="4508653" y="51609"/>
                            <a:pt x="4715902" y="89385"/>
                            <a:pt x="4798486" y="49826"/>
                          </a:cubicBezTo>
                          <a:cubicBezTo>
                            <a:pt x="4977720" y="81902"/>
                            <a:pt x="5069404" y="98658"/>
                            <a:pt x="5236061" y="49826"/>
                          </a:cubicBezTo>
                          <a:cubicBezTo>
                            <a:pt x="5379723" y="44818"/>
                            <a:pt x="5504681" y="60510"/>
                            <a:pt x="5827378" y="49826"/>
                          </a:cubicBezTo>
                          <a:cubicBezTo>
                            <a:pt x="6081932" y="26648"/>
                            <a:pt x="6232523" y="80832"/>
                            <a:pt x="6495568" y="49826"/>
                          </a:cubicBezTo>
                          <a:cubicBezTo>
                            <a:pt x="6741173" y="46747"/>
                            <a:pt x="6724653" y="55257"/>
                            <a:pt x="6856271" y="49826"/>
                          </a:cubicBezTo>
                          <a:cubicBezTo>
                            <a:pt x="7113462" y="-19661"/>
                            <a:pt x="7402272" y="207401"/>
                            <a:pt x="7908817" y="49826"/>
                          </a:cubicBezTo>
                          <a:cubicBezTo>
                            <a:pt x="8047145" y="94518"/>
                            <a:pt x="8104981" y="160363"/>
                            <a:pt x="8104657" y="245666"/>
                          </a:cubicBezTo>
                          <a:cubicBezTo>
                            <a:pt x="8095880" y="395707"/>
                            <a:pt x="8063070" y="482244"/>
                            <a:pt x="8104657" y="645166"/>
                          </a:cubicBezTo>
                          <a:cubicBezTo>
                            <a:pt x="8138449" y="800856"/>
                            <a:pt x="8102681" y="841355"/>
                            <a:pt x="8104657" y="1029000"/>
                          </a:cubicBezTo>
                          <a:cubicBezTo>
                            <a:pt x="8118463" y="1157551"/>
                            <a:pt x="8007076" y="1142168"/>
                            <a:pt x="7908817" y="1224840"/>
                          </a:cubicBezTo>
                          <a:cubicBezTo>
                            <a:pt x="7629086" y="1233296"/>
                            <a:pt x="7411949" y="1233735"/>
                            <a:pt x="7240628" y="1224840"/>
                          </a:cubicBezTo>
                          <a:cubicBezTo>
                            <a:pt x="7014311" y="1221091"/>
                            <a:pt x="6979345" y="1203771"/>
                            <a:pt x="6803053" y="1224840"/>
                          </a:cubicBezTo>
                          <a:cubicBezTo>
                            <a:pt x="6765151" y="1288593"/>
                            <a:pt x="6244298" y="1141421"/>
                            <a:pt x="6057992" y="1224840"/>
                          </a:cubicBezTo>
                          <a:cubicBezTo>
                            <a:pt x="5773566" y="1259401"/>
                            <a:pt x="5781850" y="1199562"/>
                            <a:pt x="5620417" y="1224840"/>
                          </a:cubicBezTo>
                          <a:cubicBezTo>
                            <a:pt x="5504402" y="1224547"/>
                            <a:pt x="5192936" y="1082618"/>
                            <a:pt x="5029099" y="1224840"/>
                          </a:cubicBezTo>
                          <a:cubicBezTo>
                            <a:pt x="4809276" y="1278253"/>
                            <a:pt x="4743213" y="1241450"/>
                            <a:pt x="4668396" y="1224840"/>
                          </a:cubicBezTo>
                          <a:cubicBezTo>
                            <a:pt x="4568096" y="1185054"/>
                            <a:pt x="4283360" y="1275297"/>
                            <a:pt x="4000207" y="1224840"/>
                          </a:cubicBezTo>
                          <a:cubicBezTo>
                            <a:pt x="3638305" y="1260363"/>
                            <a:pt x="3587820" y="1182053"/>
                            <a:pt x="3408889" y="1224840"/>
                          </a:cubicBezTo>
                          <a:cubicBezTo>
                            <a:pt x="3230559" y="1259252"/>
                            <a:pt x="3173114" y="1229822"/>
                            <a:pt x="3048185" y="1224840"/>
                          </a:cubicBezTo>
                          <a:cubicBezTo>
                            <a:pt x="2936165" y="1270531"/>
                            <a:pt x="2727701" y="1211203"/>
                            <a:pt x="2610610" y="1224840"/>
                          </a:cubicBezTo>
                          <a:cubicBezTo>
                            <a:pt x="2516674" y="1257170"/>
                            <a:pt x="2253235" y="1157029"/>
                            <a:pt x="2019292" y="1224840"/>
                          </a:cubicBezTo>
                          <a:cubicBezTo>
                            <a:pt x="1814632" y="1281792"/>
                            <a:pt x="1772984" y="1186568"/>
                            <a:pt x="1581717" y="1224840"/>
                          </a:cubicBezTo>
                          <a:cubicBezTo>
                            <a:pt x="1413347" y="1268756"/>
                            <a:pt x="1270982" y="1158945"/>
                            <a:pt x="1144142" y="1224840"/>
                          </a:cubicBezTo>
                          <a:cubicBezTo>
                            <a:pt x="1038504" y="1207993"/>
                            <a:pt x="565961" y="1297056"/>
                            <a:pt x="221686" y="1224840"/>
                          </a:cubicBezTo>
                          <a:cubicBezTo>
                            <a:pt x="127029" y="1244095"/>
                            <a:pt x="211733" y="1259227"/>
                            <a:pt x="220156" y="1143300"/>
                          </a:cubicBezTo>
                          <a:cubicBezTo>
                            <a:pt x="228924" y="980067"/>
                            <a:pt x="90265" y="763222"/>
                            <a:pt x="25846" y="637333"/>
                          </a:cubicBezTo>
                          <a:cubicBezTo>
                            <a:pt x="-18190" y="486709"/>
                            <a:pt x="66495" y="377217"/>
                            <a:pt x="25846" y="245666"/>
                          </a:cubicBezTo>
                          <a:close/>
                        </a:path>
                        <a:path w="8148161" h="1272568" fill="none" stroke="0" extrusionOk="0">
                          <a:moveTo>
                            <a:pt x="25846" y="245666"/>
                          </a:moveTo>
                          <a:cubicBezTo>
                            <a:pt x="7408" y="135290"/>
                            <a:pt x="137087" y="22914"/>
                            <a:pt x="221686" y="49826"/>
                          </a:cubicBezTo>
                          <a:cubicBezTo>
                            <a:pt x="352975" y="25362"/>
                            <a:pt x="698720" y="80791"/>
                            <a:pt x="889875" y="49826"/>
                          </a:cubicBezTo>
                          <a:cubicBezTo>
                            <a:pt x="1099121" y="-27828"/>
                            <a:pt x="1273484" y="64307"/>
                            <a:pt x="1481193" y="49826"/>
                          </a:cubicBezTo>
                          <a:cubicBezTo>
                            <a:pt x="1621993" y="67691"/>
                            <a:pt x="1924315" y="104138"/>
                            <a:pt x="2149382" y="49826"/>
                          </a:cubicBezTo>
                          <a:cubicBezTo>
                            <a:pt x="2404750" y="39431"/>
                            <a:pt x="2472028" y="58390"/>
                            <a:pt x="2586957" y="49826"/>
                          </a:cubicBezTo>
                          <a:cubicBezTo>
                            <a:pt x="2646521" y="-80624"/>
                            <a:pt x="3041174" y="39816"/>
                            <a:pt x="3255146" y="49826"/>
                          </a:cubicBezTo>
                          <a:cubicBezTo>
                            <a:pt x="3490271" y="9984"/>
                            <a:pt x="3472122" y="63050"/>
                            <a:pt x="3692721" y="49826"/>
                          </a:cubicBezTo>
                          <a:cubicBezTo>
                            <a:pt x="3876441" y="-16066"/>
                            <a:pt x="4014306" y="129508"/>
                            <a:pt x="4284039" y="49826"/>
                          </a:cubicBezTo>
                          <a:cubicBezTo>
                            <a:pt x="4529583" y="65161"/>
                            <a:pt x="4720285" y="64427"/>
                            <a:pt x="4798486" y="49826"/>
                          </a:cubicBezTo>
                          <a:cubicBezTo>
                            <a:pt x="4975839" y="80907"/>
                            <a:pt x="5068025" y="143124"/>
                            <a:pt x="5236061" y="49826"/>
                          </a:cubicBezTo>
                          <a:cubicBezTo>
                            <a:pt x="5389917" y="58452"/>
                            <a:pt x="5536071" y="91065"/>
                            <a:pt x="5827378" y="49826"/>
                          </a:cubicBezTo>
                          <a:cubicBezTo>
                            <a:pt x="6089404" y="61801"/>
                            <a:pt x="6227377" y="115847"/>
                            <a:pt x="6495568" y="49826"/>
                          </a:cubicBezTo>
                          <a:cubicBezTo>
                            <a:pt x="6742234" y="44624"/>
                            <a:pt x="6719632" y="51357"/>
                            <a:pt x="6856271" y="49826"/>
                          </a:cubicBezTo>
                          <a:cubicBezTo>
                            <a:pt x="7086036" y="-56124"/>
                            <a:pt x="7257939" y="179047"/>
                            <a:pt x="7908817" y="49826"/>
                          </a:cubicBezTo>
                          <a:cubicBezTo>
                            <a:pt x="8075530" y="94598"/>
                            <a:pt x="8091282" y="175982"/>
                            <a:pt x="8104657" y="245666"/>
                          </a:cubicBezTo>
                          <a:cubicBezTo>
                            <a:pt x="8126984" y="408854"/>
                            <a:pt x="8089639" y="465239"/>
                            <a:pt x="8104657" y="645166"/>
                          </a:cubicBezTo>
                          <a:cubicBezTo>
                            <a:pt x="8131824" y="794206"/>
                            <a:pt x="8105519" y="845421"/>
                            <a:pt x="8104657" y="1029000"/>
                          </a:cubicBezTo>
                          <a:cubicBezTo>
                            <a:pt x="8113054" y="1174903"/>
                            <a:pt x="8010217" y="1173811"/>
                            <a:pt x="7908817" y="1224840"/>
                          </a:cubicBezTo>
                          <a:cubicBezTo>
                            <a:pt x="7614690" y="1230552"/>
                            <a:pt x="7404146" y="1281681"/>
                            <a:pt x="7240628" y="1224840"/>
                          </a:cubicBezTo>
                          <a:cubicBezTo>
                            <a:pt x="7010428" y="1207887"/>
                            <a:pt x="6955996" y="1217435"/>
                            <a:pt x="6803053" y="1224840"/>
                          </a:cubicBezTo>
                          <a:cubicBezTo>
                            <a:pt x="6672525" y="1394134"/>
                            <a:pt x="6373943" y="1020190"/>
                            <a:pt x="6057992" y="1224840"/>
                          </a:cubicBezTo>
                          <a:cubicBezTo>
                            <a:pt x="5771805" y="1254504"/>
                            <a:pt x="5802872" y="1187966"/>
                            <a:pt x="5620417" y="1224840"/>
                          </a:cubicBezTo>
                          <a:cubicBezTo>
                            <a:pt x="5516647" y="1212127"/>
                            <a:pt x="5172977" y="1075999"/>
                            <a:pt x="5029099" y="1224840"/>
                          </a:cubicBezTo>
                          <a:cubicBezTo>
                            <a:pt x="4810026" y="1277976"/>
                            <a:pt x="4759214" y="1201999"/>
                            <a:pt x="4668396" y="1224840"/>
                          </a:cubicBezTo>
                          <a:cubicBezTo>
                            <a:pt x="4589189" y="1180675"/>
                            <a:pt x="4243144" y="1304567"/>
                            <a:pt x="4000207" y="1224840"/>
                          </a:cubicBezTo>
                          <a:cubicBezTo>
                            <a:pt x="3649759" y="1253350"/>
                            <a:pt x="3597603" y="1169269"/>
                            <a:pt x="3408889" y="1224840"/>
                          </a:cubicBezTo>
                          <a:cubicBezTo>
                            <a:pt x="3223816" y="1257661"/>
                            <a:pt x="3161478" y="1241301"/>
                            <a:pt x="3048185" y="1224840"/>
                          </a:cubicBezTo>
                          <a:cubicBezTo>
                            <a:pt x="2960237" y="1262414"/>
                            <a:pt x="2692383" y="1244280"/>
                            <a:pt x="2610610" y="1224840"/>
                          </a:cubicBezTo>
                          <a:cubicBezTo>
                            <a:pt x="2462109" y="1331533"/>
                            <a:pt x="2326409" y="1079277"/>
                            <a:pt x="2019292" y="1224840"/>
                          </a:cubicBezTo>
                          <a:cubicBezTo>
                            <a:pt x="1796761" y="1272428"/>
                            <a:pt x="1737648" y="1196271"/>
                            <a:pt x="1581717" y="1224840"/>
                          </a:cubicBezTo>
                          <a:cubicBezTo>
                            <a:pt x="1404354" y="1224131"/>
                            <a:pt x="1274322" y="1146512"/>
                            <a:pt x="1144142" y="1224840"/>
                          </a:cubicBezTo>
                          <a:cubicBezTo>
                            <a:pt x="1060098" y="1227627"/>
                            <a:pt x="591145" y="1423338"/>
                            <a:pt x="221686" y="1224840"/>
                          </a:cubicBezTo>
                          <a:cubicBezTo>
                            <a:pt x="111492" y="1236308"/>
                            <a:pt x="23984" y="1128224"/>
                            <a:pt x="25846" y="1029000"/>
                          </a:cubicBezTo>
                          <a:cubicBezTo>
                            <a:pt x="-6147" y="872047"/>
                            <a:pt x="61988" y="763495"/>
                            <a:pt x="25846" y="637333"/>
                          </a:cubicBezTo>
                          <a:cubicBezTo>
                            <a:pt x="-50425" y="464812"/>
                            <a:pt x="57167" y="359267"/>
                            <a:pt x="25846" y="24566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209D6BEA-133F-4814-9B99-95CF2117829A}"/>
                </a:ext>
              </a:extLst>
            </p:cNvPr>
            <p:cNvSpPr/>
            <p:nvPr/>
          </p:nvSpPr>
          <p:spPr>
            <a:xfrm>
              <a:off x="893008" y="263035"/>
              <a:ext cx="7657508" cy="782336"/>
            </a:xfrm>
            <a:prstGeom prst="roundRect">
              <a:avLst/>
            </a:prstGeom>
            <a:solidFill>
              <a:srgbClr val="FFE3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39899EE9-8EA6-85EF-F4C5-29C255CF28F5}"/>
                </a:ext>
              </a:extLst>
            </p:cNvPr>
            <p:cNvSpPr/>
            <p:nvPr/>
          </p:nvSpPr>
          <p:spPr>
            <a:xfrm>
              <a:off x="1003011" y="238711"/>
              <a:ext cx="7490213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  <p:pic>
          <p:nvPicPr>
            <p:cNvPr id="8" name="Hình ảnh 7" descr="Ảnh có chứa tác phẩm nghệ thuật&#10;&#10;Mô tả được tạo tự động với mức tin cậy thấp">
              <a:extLst>
                <a:ext uri="{FF2B5EF4-FFF2-40B4-BE49-F238E27FC236}">
                  <a16:creationId xmlns:a16="http://schemas.microsoft.com/office/drawing/2014/main" id="{27A5BCC9-9D19-A847-3485-6C689A80E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83" t="958" r="10210" b="65628"/>
            <a:stretch/>
          </p:blipFill>
          <p:spPr>
            <a:xfrm>
              <a:off x="382673" y="45642"/>
              <a:ext cx="563048" cy="958689"/>
            </a:xfrm>
            <a:prstGeom prst="rect">
              <a:avLst/>
            </a:prstGeom>
          </p:spPr>
        </p:pic>
      </p:grpSp>
      <p:pic>
        <p:nvPicPr>
          <p:cNvPr id="15" name="Hình ảnh 15" descr="Ảnh có chứa phim hoạt hình, Phim hoạt hình&#10;&#10;Mô tả được tạo tự động">
            <a:extLst>
              <a:ext uri="{FF2B5EF4-FFF2-40B4-BE49-F238E27FC236}">
                <a16:creationId xmlns:a16="http://schemas.microsoft.com/office/drawing/2014/main" id="{8ACA7FA5-696C-907E-BABE-51F224FA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16" y="4442732"/>
            <a:ext cx="2302042" cy="2925618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1DD63BDA-5343-B6E0-FB02-FAE8DF3A68A4}"/>
              </a:ext>
            </a:extLst>
          </p:cNvPr>
          <p:cNvSpPr/>
          <p:nvPr/>
        </p:nvSpPr>
        <p:spPr>
          <a:xfrm>
            <a:off x="9685421" y="2189747"/>
            <a:ext cx="2406316" cy="2310064"/>
          </a:xfrm>
          <a:prstGeom prst="wedgeEllipseCallout">
            <a:avLst>
              <a:gd name="adj1" fmla="val -2333"/>
              <a:gd name="adj2" fmla="val 64583"/>
            </a:avLst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nhẩm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Nhóm 58">
            <a:extLst>
              <a:ext uri="{FF2B5EF4-FFF2-40B4-BE49-F238E27FC236}">
                <a16:creationId xmlns:a16="http://schemas.microsoft.com/office/drawing/2014/main" id="{67D58689-C49E-5200-10DA-EBB276A00CDE}"/>
              </a:ext>
            </a:extLst>
          </p:cNvPr>
          <p:cNvGrpSpPr/>
          <p:nvPr/>
        </p:nvGrpSpPr>
        <p:grpSpPr>
          <a:xfrm>
            <a:off x="242808" y="2497675"/>
            <a:ext cx="8964033" cy="4059540"/>
            <a:chOff x="242370" y="1607649"/>
            <a:chExt cx="6723025" cy="3044654"/>
          </a:xfrm>
        </p:grpSpPr>
        <p:grpSp>
          <p:nvGrpSpPr>
            <p:cNvPr id="18" name="Nhóm 59">
              <a:extLst>
                <a:ext uri="{FF2B5EF4-FFF2-40B4-BE49-F238E27FC236}">
                  <a16:creationId xmlns:a16="http://schemas.microsoft.com/office/drawing/2014/main" id="{5CB449D1-C53F-F1C2-EBEA-3EA81FFC70ED}"/>
                </a:ext>
              </a:extLst>
            </p:cNvPr>
            <p:cNvGrpSpPr/>
            <p:nvPr/>
          </p:nvGrpSpPr>
          <p:grpSpPr>
            <a:xfrm>
              <a:off x="671311" y="2095046"/>
              <a:ext cx="6294084" cy="2557257"/>
              <a:chOff x="546354" y="1895516"/>
              <a:chExt cx="7567289" cy="1812008"/>
            </a:xfrm>
          </p:grpSpPr>
          <p:sp>
            <p:nvSpPr>
              <p:cNvPr id="47" name="Hình chữ nhật: Góc Tròn 3269">
                <a:extLst>
                  <a:ext uri="{FF2B5EF4-FFF2-40B4-BE49-F238E27FC236}">
                    <a16:creationId xmlns:a16="http://schemas.microsoft.com/office/drawing/2014/main" id="{E80225A7-B503-76B3-301A-DA21AB9A90A9}"/>
                  </a:ext>
                </a:extLst>
              </p:cNvPr>
              <p:cNvSpPr/>
              <p:nvPr/>
            </p:nvSpPr>
            <p:spPr>
              <a:xfrm>
                <a:off x="546354" y="1895516"/>
                <a:ext cx="7567289" cy="1812008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493429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8" name="Hộp Văn bản 3270">
                <a:extLst>
                  <a:ext uri="{FF2B5EF4-FFF2-40B4-BE49-F238E27FC236}">
                    <a16:creationId xmlns:a16="http://schemas.microsoft.com/office/drawing/2014/main" id="{8738BDAD-26F6-50AD-FEB1-1DBE9228D5DF}"/>
                  </a:ext>
                </a:extLst>
              </p:cNvPr>
              <p:cNvSpPr txBox="1"/>
              <p:nvPr/>
            </p:nvSpPr>
            <p:spPr>
              <a:xfrm>
                <a:off x="714682" y="2076564"/>
                <a:ext cx="7230631" cy="1521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  <a:defRPr/>
                </a:pPr>
                <a:r>
                  <a:rPr lang="vi-VN" sz="6000" b="1" kern="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Bố dặn bạn nhỏ học hành chăm chỉ để “ngày qua vẫn còn”.</a:t>
                </a:r>
              </a:p>
            </p:txBody>
          </p:sp>
        </p:grpSp>
        <p:grpSp>
          <p:nvGrpSpPr>
            <p:cNvPr id="19" name="Nhóm 60">
              <a:extLst>
                <a:ext uri="{FF2B5EF4-FFF2-40B4-BE49-F238E27FC236}">
                  <a16:creationId xmlns:a16="http://schemas.microsoft.com/office/drawing/2014/main" id="{C5F8892F-1BA1-FC67-ED6E-B05AE6994449}"/>
                </a:ext>
              </a:extLst>
            </p:cNvPr>
            <p:cNvGrpSpPr/>
            <p:nvPr/>
          </p:nvGrpSpPr>
          <p:grpSpPr>
            <a:xfrm>
              <a:off x="242370" y="1607649"/>
              <a:ext cx="1572338" cy="839508"/>
              <a:chOff x="78995" y="1760653"/>
              <a:chExt cx="1572338" cy="839508"/>
            </a:xfrm>
          </p:grpSpPr>
          <p:grpSp>
            <p:nvGrpSpPr>
              <p:cNvPr id="20" name="Google Shape;3283;p48">
                <a:extLst>
                  <a:ext uri="{FF2B5EF4-FFF2-40B4-BE49-F238E27FC236}">
                    <a16:creationId xmlns:a16="http://schemas.microsoft.com/office/drawing/2014/main" id="{2917A38B-9B02-0B09-1DAE-C629655FE434}"/>
                  </a:ext>
                </a:extLst>
              </p:cNvPr>
              <p:cNvGrpSpPr/>
              <p:nvPr/>
            </p:nvGrpSpPr>
            <p:grpSpPr>
              <a:xfrm>
                <a:off x="232874" y="1760653"/>
                <a:ext cx="1254571" cy="625931"/>
                <a:chOff x="3928210" y="1337178"/>
                <a:chExt cx="913545" cy="455852"/>
              </a:xfrm>
            </p:grpSpPr>
            <p:sp>
              <p:nvSpPr>
                <p:cNvPr id="23" name="Google Shape;3284;p48">
                  <a:extLst>
                    <a:ext uri="{FF2B5EF4-FFF2-40B4-BE49-F238E27FC236}">
                      <a16:creationId xmlns:a16="http://schemas.microsoft.com/office/drawing/2014/main" id="{289CB80C-E4C3-CF1B-57BA-8AA6D39FC0C8}"/>
                    </a:ext>
                  </a:extLst>
                </p:cNvPr>
                <p:cNvSpPr/>
                <p:nvPr/>
              </p:nvSpPr>
              <p:spPr>
                <a:xfrm>
                  <a:off x="3928210" y="1337178"/>
                  <a:ext cx="913545" cy="455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1" h="15251" extrusionOk="0">
                      <a:moveTo>
                        <a:pt x="15519" y="1"/>
                      </a:moveTo>
                      <a:cubicBezTo>
                        <a:pt x="15210" y="1"/>
                        <a:pt x="14892" y="8"/>
                        <a:pt x="14574" y="22"/>
                      </a:cubicBezTo>
                      <a:cubicBezTo>
                        <a:pt x="8213" y="300"/>
                        <a:pt x="4413" y="3690"/>
                        <a:pt x="2345" y="6482"/>
                      </a:cubicBezTo>
                      <a:cubicBezTo>
                        <a:pt x="1567" y="7534"/>
                        <a:pt x="890" y="8689"/>
                        <a:pt x="337" y="9912"/>
                      </a:cubicBezTo>
                      <a:cubicBezTo>
                        <a:pt x="1" y="10653"/>
                        <a:pt x="270" y="11528"/>
                        <a:pt x="965" y="11952"/>
                      </a:cubicBezTo>
                      <a:cubicBezTo>
                        <a:pt x="965" y="11952"/>
                        <a:pt x="1277" y="12142"/>
                        <a:pt x="1385" y="12210"/>
                      </a:cubicBezTo>
                      <a:cubicBezTo>
                        <a:pt x="1566" y="12322"/>
                        <a:pt x="1744" y="12438"/>
                        <a:pt x="1926" y="12559"/>
                      </a:cubicBezTo>
                      <a:cubicBezTo>
                        <a:pt x="2293" y="12803"/>
                        <a:pt x="2681" y="13078"/>
                        <a:pt x="3119" y="13403"/>
                      </a:cubicBezTo>
                      <a:cubicBezTo>
                        <a:pt x="3449" y="13649"/>
                        <a:pt x="3778" y="13897"/>
                        <a:pt x="4105" y="14151"/>
                      </a:cubicBezTo>
                      <a:lnTo>
                        <a:pt x="4136" y="14175"/>
                      </a:lnTo>
                      <a:cubicBezTo>
                        <a:pt x="4448" y="14418"/>
                        <a:pt x="4759" y="14661"/>
                        <a:pt x="5069" y="14906"/>
                      </a:cubicBezTo>
                      <a:cubicBezTo>
                        <a:pt x="5368" y="15140"/>
                        <a:pt x="5717" y="15250"/>
                        <a:pt x="6060" y="15250"/>
                      </a:cubicBezTo>
                      <a:cubicBezTo>
                        <a:pt x="6694" y="15250"/>
                        <a:pt x="7310" y="14877"/>
                        <a:pt x="7565" y="14224"/>
                      </a:cubicBezTo>
                      <a:cubicBezTo>
                        <a:pt x="7820" y="13568"/>
                        <a:pt x="8122" y="12954"/>
                        <a:pt x="8460" y="12404"/>
                      </a:cubicBezTo>
                      <a:cubicBezTo>
                        <a:pt x="9936" y="9994"/>
                        <a:pt x="11981" y="8824"/>
                        <a:pt x="14710" y="8824"/>
                      </a:cubicBezTo>
                      <a:cubicBezTo>
                        <a:pt x="14793" y="8824"/>
                        <a:pt x="14875" y="8825"/>
                        <a:pt x="14960" y="8828"/>
                      </a:cubicBezTo>
                      <a:cubicBezTo>
                        <a:pt x="18484" y="8917"/>
                        <a:pt x="21046" y="10494"/>
                        <a:pt x="23264" y="13939"/>
                      </a:cubicBezTo>
                      <a:cubicBezTo>
                        <a:pt x="23570" y="14416"/>
                        <a:pt x="24087" y="14678"/>
                        <a:pt x="24617" y="14678"/>
                      </a:cubicBezTo>
                      <a:cubicBezTo>
                        <a:pt x="24890" y="14678"/>
                        <a:pt x="25166" y="14608"/>
                        <a:pt x="25419" y="14463"/>
                      </a:cubicBezTo>
                      <a:cubicBezTo>
                        <a:pt x="25710" y="14295"/>
                        <a:pt x="25981" y="14126"/>
                        <a:pt x="26233" y="13968"/>
                      </a:cubicBezTo>
                      <a:cubicBezTo>
                        <a:pt x="26233" y="13968"/>
                        <a:pt x="26537" y="13771"/>
                        <a:pt x="26630" y="13709"/>
                      </a:cubicBezTo>
                      <a:cubicBezTo>
                        <a:pt x="26856" y="13564"/>
                        <a:pt x="27080" y="13416"/>
                        <a:pt x="27305" y="13263"/>
                      </a:cubicBezTo>
                      <a:lnTo>
                        <a:pt x="27331" y="13246"/>
                      </a:lnTo>
                      <a:cubicBezTo>
                        <a:pt x="27727" y="12980"/>
                        <a:pt x="28122" y="12714"/>
                        <a:pt x="28519" y="12453"/>
                      </a:cubicBezTo>
                      <a:lnTo>
                        <a:pt x="28630" y="12381"/>
                      </a:lnTo>
                      <a:cubicBezTo>
                        <a:pt x="28719" y="12323"/>
                        <a:pt x="28809" y="12262"/>
                        <a:pt x="28900" y="12206"/>
                      </a:cubicBezTo>
                      <a:cubicBezTo>
                        <a:pt x="29077" y="12095"/>
                        <a:pt x="29268" y="11984"/>
                        <a:pt x="29485" y="11867"/>
                      </a:cubicBezTo>
                      <a:cubicBezTo>
                        <a:pt x="30269" y="11447"/>
                        <a:pt x="30561" y="10470"/>
                        <a:pt x="30140" y="9686"/>
                      </a:cubicBezTo>
                      <a:cubicBezTo>
                        <a:pt x="27566" y="4894"/>
                        <a:pt x="23813" y="1"/>
                        <a:pt x="155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3285;p48">
                  <a:extLst>
                    <a:ext uri="{FF2B5EF4-FFF2-40B4-BE49-F238E27FC236}">
                      <a16:creationId xmlns:a16="http://schemas.microsoft.com/office/drawing/2014/main" id="{CCBB3120-4FBD-E4D6-19F6-BB427F05E0D8}"/>
                    </a:ext>
                  </a:extLst>
                </p:cNvPr>
                <p:cNvSpPr/>
                <p:nvPr/>
              </p:nvSpPr>
              <p:spPr>
                <a:xfrm>
                  <a:off x="3982017" y="1385301"/>
                  <a:ext cx="804856" cy="29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5" h="9855" extrusionOk="0">
                      <a:moveTo>
                        <a:pt x="13720" y="0"/>
                      </a:moveTo>
                      <a:cubicBezTo>
                        <a:pt x="13434" y="0"/>
                        <a:pt x="13142" y="7"/>
                        <a:pt x="12844" y="20"/>
                      </a:cubicBezTo>
                      <a:cubicBezTo>
                        <a:pt x="7116" y="271"/>
                        <a:pt x="3697" y="3318"/>
                        <a:pt x="1840" y="5829"/>
                      </a:cubicBezTo>
                      <a:cubicBezTo>
                        <a:pt x="1014" y="6946"/>
                        <a:pt x="417" y="8048"/>
                        <a:pt x="0" y="8966"/>
                      </a:cubicBezTo>
                      <a:cubicBezTo>
                        <a:pt x="143" y="9055"/>
                        <a:pt x="288" y="9141"/>
                        <a:pt x="431" y="9230"/>
                      </a:cubicBezTo>
                      <a:cubicBezTo>
                        <a:pt x="754" y="9429"/>
                        <a:pt x="1067" y="9640"/>
                        <a:pt x="1381" y="9855"/>
                      </a:cubicBezTo>
                      <a:cubicBezTo>
                        <a:pt x="1765" y="8973"/>
                        <a:pt x="2342" y="7861"/>
                        <a:pt x="3175" y="6747"/>
                      </a:cubicBezTo>
                      <a:cubicBezTo>
                        <a:pt x="5573" y="3536"/>
                        <a:pt x="8849" y="1815"/>
                        <a:pt x="12914" y="1637"/>
                      </a:cubicBezTo>
                      <a:cubicBezTo>
                        <a:pt x="13182" y="1625"/>
                        <a:pt x="13444" y="1620"/>
                        <a:pt x="13701" y="1620"/>
                      </a:cubicBezTo>
                      <a:cubicBezTo>
                        <a:pt x="20608" y="1620"/>
                        <a:pt x="23463" y="5806"/>
                        <a:pt x="25543" y="9686"/>
                      </a:cubicBezTo>
                      <a:cubicBezTo>
                        <a:pt x="25774" y="9533"/>
                        <a:pt x="26009" y="9379"/>
                        <a:pt x="26244" y="9231"/>
                      </a:cubicBezTo>
                      <a:cubicBezTo>
                        <a:pt x="26466" y="9090"/>
                        <a:pt x="26693" y="8962"/>
                        <a:pt x="26925" y="8836"/>
                      </a:cubicBezTo>
                      <a:cubicBezTo>
                        <a:pt x="24718" y="4737"/>
                        <a:pt x="21470" y="0"/>
                        <a:pt x="137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286;p48">
                  <a:extLst>
                    <a:ext uri="{FF2B5EF4-FFF2-40B4-BE49-F238E27FC236}">
                      <a16:creationId xmlns:a16="http://schemas.microsoft.com/office/drawing/2014/main" id="{C53277C8-8BA4-0380-FA62-BF1E1FB7EF18}"/>
                    </a:ext>
                  </a:extLst>
                </p:cNvPr>
                <p:cNvSpPr/>
                <p:nvPr/>
              </p:nvSpPr>
              <p:spPr>
                <a:xfrm>
                  <a:off x="4012447" y="1420690"/>
                  <a:ext cx="742739" cy="279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7" h="9353" extrusionOk="0">
                      <a:moveTo>
                        <a:pt x="12167" y="1"/>
                      </a:moveTo>
                      <a:cubicBezTo>
                        <a:pt x="12049" y="1"/>
                        <a:pt x="11930" y="2"/>
                        <a:pt x="11810" y="4"/>
                      </a:cubicBezTo>
                      <a:cubicBezTo>
                        <a:pt x="6428" y="113"/>
                        <a:pt x="3287" y="3043"/>
                        <a:pt x="1602" y="5481"/>
                      </a:cubicBezTo>
                      <a:cubicBezTo>
                        <a:pt x="885" y="6521"/>
                        <a:pt x="366" y="7552"/>
                        <a:pt x="0" y="8424"/>
                      </a:cubicBezTo>
                      <a:cubicBezTo>
                        <a:pt x="447" y="8720"/>
                        <a:pt x="882" y="9034"/>
                        <a:pt x="1311" y="9353"/>
                      </a:cubicBezTo>
                      <a:cubicBezTo>
                        <a:pt x="1650" y="8506"/>
                        <a:pt x="2157" y="7461"/>
                        <a:pt x="2882" y="6422"/>
                      </a:cubicBezTo>
                      <a:cubicBezTo>
                        <a:pt x="5057" y="3303"/>
                        <a:pt x="8098" y="1683"/>
                        <a:pt x="11917" y="1606"/>
                      </a:cubicBezTo>
                      <a:cubicBezTo>
                        <a:pt x="12026" y="1604"/>
                        <a:pt x="12133" y="1603"/>
                        <a:pt x="12240" y="1603"/>
                      </a:cubicBezTo>
                      <a:cubicBezTo>
                        <a:pt x="18607" y="1603"/>
                        <a:pt x="21523" y="5386"/>
                        <a:pt x="23588" y="9133"/>
                      </a:cubicBezTo>
                      <a:cubicBezTo>
                        <a:pt x="24007" y="8850"/>
                        <a:pt x="24425" y="8568"/>
                        <a:pt x="24847" y="8293"/>
                      </a:cubicBezTo>
                      <a:cubicBezTo>
                        <a:pt x="22630" y="4295"/>
                        <a:pt x="19317" y="1"/>
                        <a:pt x="12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287;p48">
                  <a:extLst>
                    <a:ext uri="{FF2B5EF4-FFF2-40B4-BE49-F238E27FC236}">
                      <a16:creationId xmlns:a16="http://schemas.microsoft.com/office/drawing/2014/main" id="{ED2B28F8-96E1-EE06-6478-519F8F382AF6}"/>
                    </a:ext>
                  </a:extLst>
                </p:cNvPr>
                <p:cNvSpPr/>
                <p:nvPr/>
              </p:nvSpPr>
              <p:spPr>
                <a:xfrm>
                  <a:off x="4042818" y="1458292"/>
                  <a:ext cx="680891" cy="263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78" h="8825" extrusionOk="0">
                      <a:moveTo>
                        <a:pt x="10698" y="1"/>
                      </a:moveTo>
                      <a:cubicBezTo>
                        <a:pt x="5717" y="1"/>
                        <a:pt x="2877" y="2795"/>
                        <a:pt x="1372" y="5150"/>
                      </a:cubicBezTo>
                      <a:cubicBezTo>
                        <a:pt x="761" y="6103"/>
                        <a:pt x="318" y="7056"/>
                        <a:pt x="0" y="7879"/>
                      </a:cubicBezTo>
                      <a:cubicBezTo>
                        <a:pt x="424" y="8188"/>
                        <a:pt x="840" y="8505"/>
                        <a:pt x="1255" y="8824"/>
                      </a:cubicBezTo>
                      <a:cubicBezTo>
                        <a:pt x="1550" y="8024"/>
                        <a:pt x="1982" y="7064"/>
                        <a:pt x="2596" y="6113"/>
                      </a:cubicBezTo>
                      <a:cubicBezTo>
                        <a:pt x="4536" y="3109"/>
                        <a:pt x="7315" y="1589"/>
                        <a:pt x="10852" y="1589"/>
                      </a:cubicBezTo>
                      <a:cubicBezTo>
                        <a:pt x="10880" y="1589"/>
                        <a:pt x="10907" y="1589"/>
                        <a:pt x="10935" y="1589"/>
                      </a:cubicBezTo>
                      <a:cubicBezTo>
                        <a:pt x="16662" y="1630"/>
                        <a:pt x="19564" y="4975"/>
                        <a:pt x="21607" y="8511"/>
                      </a:cubicBezTo>
                      <a:cubicBezTo>
                        <a:pt x="22003" y="8260"/>
                        <a:pt x="22389" y="8002"/>
                        <a:pt x="22778" y="7740"/>
                      </a:cubicBezTo>
                      <a:cubicBezTo>
                        <a:pt x="20559" y="3904"/>
                        <a:pt x="17266" y="48"/>
                        <a:pt x="10791" y="1"/>
                      </a:cubicBezTo>
                      <a:cubicBezTo>
                        <a:pt x="10760" y="1"/>
                        <a:pt x="10729" y="1"/>
                        <a:pt x="106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3288;p48">
                  <a:extLst>
                    <a:ext uri="{FF2B5EF4-FFF2-40B4-BE49-F238E27FC236}">
                      <a16:creationId xmlns:a16="http://schemas.microsoft.com/office/drawing/2014/main" id="{F711D353-38F3-05F9-58C7-1783FC7458FB}"/>
                    </a:ext>
                  </a:extLst>
                </p:cNvPr>
                <p:cNvSpPr/>
                <p:nvPr/>
              </p:nvSpPr>
              <p:spPr>
                <a:xfrm>
                  <a:off x="4073159" y="1505578"/>
                  <a:ext cx="624843" cy="239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3" h="8005" extrusionOk="0">
                      <a:moveTo>
                        <a:pt x="9672" y="0"/>
                      </a:moveTo>
                      <a:cubicBezTo>
                        <a:pt x="5039" y="0"/>
                        <a:pt x="2429" y="2676"/>
                        <a:pt x="1049" y="4949"/>
                      </a:cubicBezTo>
                      <a:cubicBezTo>
                        <a:pt x="611" y="5671"/>
                        <a:pt x="267" y="6394"/>
                        <a:pt x="0" y="7059"/>
                      </a:cubicBezTo>
                      <a:cubicBezTo>
                        <a:pt x="91" y="7128"/>
                        <a:pt x="182" y="7199"/>
                        <a:pt x="273" y="7268"/>
                      </a:cubicBezTo>
                      <a:cubicBezTo>
                        <a:pt x="586" y="7511"/>
                        <a:pt x="901" y="7758"/>
                        <a:pt x="1214" y="8005"/>
                      </a:cubicBezTo>
                      <a:cubicBezTo>
                        <a:pt x="1468" y="7354"/>
                        <a:pt x="1801" y="6638"/>
                        <a:pt x="2237" y="5927"/>
                      </a:cubicBezTo>
                      <a:cubicBezTo>
                        <a:pt x="4008" y="3038"/>
                        <a:pt x="6573" y="1577"/>
                        <a:pt x="9864" y="1577"/>
                      </a:cubicBezTo>
                      <a:cubicBezTo>
                        <a:pt x="9959" y="1577"/>
                        <a:pt x="10053" y="1579"/>
                        <a:pt x="10149" y="1581"/>
                      </a:cubicBezTo>
                      <a:cubicBezTo>
                        <a:pt x="15007" y="1705"/>
                        <a:pt x="17791" y="4362"/>
                        <a:pt x="19767" y="7430"/>
                      </a:cubicBezTo>
                      <a:cubicBezTo>
                        <a:pt x="20028" y="7281"/>
                        <a:pt x="20282" y="7121"/>
                        <a:pt x="20528" y="6967"/>
                      </a:cubicBezTo>
                      <a:cubicBezTo>
                        <a:pt x="20655" y="6888"/>
                        <a:pt x="20777" y="6805"/>
                        <a:pt x="20903" y="6724"/>
                      </a:cubicBezTo>
                      <a:cubicBezTo>
                        <a:pt x="18731" y="3297"/>
                        <a:pt x="15562" y="145"/>
                        <a:pt x="9987" y="4"/>
                      </a:cubicBezTo>
                      <a:cubicBezTo>
                        <a:pt x="9881" y="2"/>
                        <a:pt x="9776" y="0"/>
                        <a:pt x="9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" name="Đám mây 62">
                <a:extLst>
                  <a:ext uri="{FF2B5EF4-FFF2-40B4-BE49-F238E27FC236}">
                    <a16:creationId xmlns:a16="http://schemas.microsoft.com/office/drawing/2014/main" id="{CA43A251-7643-D3EF-C124-31A6203BF190}"/>
                  </a:ext>
                </a:extLst>
              </p:cNvPr>
              <p:cNvSpPr/>
              <p:nvPr/>
            </p:nvSpPr>
            <p:spPr>
              <a:xfrm rot="894399">
                <a:off x="78995" y="213646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Đám mây 3263">
                <a:extLst>
                  <a:ext uri="{FF2B5EF4-FFF2-40B4-BE49-F238E27FC236}">
                    <a16:creationId xmlns:a16="http://schemas.microsoft.com/office/drawing/2014/main" id="{D4F35779-3732-0885-F4DE-6F52DAD8296B}"/>
                  </a:ext>
                </a:extLst>
              </p:cNvPr>
              <p:cNvSpPr/>
              <p:nvPr/>
            </p:nvSpPr>
            <p:spPr>
              <a:xfrm rot="21350140">
                <a:off x="1082664" y="2053673"/>
                <a:ext cx="568669" cy="463698"/>
              </a:xfrm>
              <a:prstGeom prst="cloud">
                <a:avLst/>
              </a:prstGeom>
              <a:solidFill>
                <a:schemeClr val="tx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8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601B4A32-77F5-D192-800B-D5902FE212A9}"/>
              </a:ext>
            </a:extLst>
          </p:cNvPr>
          <p:cNvSpPr/>
          <p:nvPr/>
        </p:nvSpPr>
        <p:spPr>
          <a:xfrm>
            <a:off x="-527633" y="4758908"/>
            <a:ext cx="7869960" cy="3810000"/>
          </a:xfrm>
          <a:prstGeom prst="ellipse">
            <a:avLst/>
          </a:prstGeom>
          <a:solidFill>
            <a:srgbClr val="97E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3860" name="Google Shape;3860;p54"/>
          <p:cNvGrpSpPr/>
          <p:nvPr/>
        </p:nvGrpSpPr>
        <p:grpSpPr>
          <a:xfrm>
            <a:off x="1299077" y="5002938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1367933" y="1824895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F603567-0C5F-9205-1AE9-02199C0B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1" y="2811444"/>
            <a:ext cx="6350511" cy="3898376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3119802E-7B7E-C34E-0635-83A7020716D0}"/>
              </a:ext>
            </a:extLst>
          </p:cNvPr>
          <p:cNvGrpSpPr/>
          <p:nvPr/>
        </p:nvGrpSpPr>
        <p:grpSpPr>
          <a:xfrm>
            <a:off x="909452" y="360948"/>
            <a:ext cx="10376169" cy="2555484"/>
            <a:chOff x="1430827" y="990177"/>
            <a:chExt cx="7167888" cy="897187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16F3CAEA-BD15-932C-ECFE-FB97F5141169}"/>
                </a:ext>
              </a:extLst>
            </p:cNvPr>
            <p:cNvSpPr/>
            <p:nvPr/>
          </p:nvSpPr>
          <p:spPr>
            <a:xfrm>
              <a:off x="1430827" y="994041"/>
              <a:ext cx="7167888" cy="792798"/>
            </a:xfrm>
            <a:custGeom>
              <a:avLst/>
              <a:gdLst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075629 w 7167888"/>
                <a:gd name="connsiteY3" fmla="*/ 0 h 792798"/>
                <a:gd name="connsiteX4" fmla="*/ 1512858 w 7167888"/>
                <a:gd name="connsiteY4" fmla="*/ 0 h 792798"/>
                <a:gd name="connsiteX5" fmla="*/ 2088160 w 7167888"/>
                <a:gd name="connsiteY5" fmla="*/ 0 h 792798"/>
                <a:gd name="connsiteX6" fmla="*/ 2801533 w 7167888"/>
                <a:gd name="connsiteY6" fmla="*/ 0 h 792798"/>
                <a:gd name="connsiteX7" fmla="*/ 3307798 w 7167888"/>
                <a:gd name="connsiteY7" fmla="*/ 0 h 792798"/>
                <a:gd name="connsiteX8" fmla="*/ 3883100 w 7167888"/>
                <a:gd name="connsiteY8" fmla="*/ 0 h 792798"/>
                <a:gd name="connsiteX9" fmla="*/ 4251293 w 7167888"/>
                <a:gd name="connsiteY9" fmla="*/ 0 h 792798"/>
                <a:gd name="connsiteX10" fmla="*/ 4826594 w 7167888"/>
                <a:gd name="connsiteY10" fmla="*/ 0 h 792798"/>
                <a:gd name="connsiteX11" fmla="*/ 5401895 w 7167888"/>
                <a:gd name="connsiteY11" fmla="*/ 0 h 792798"/>
                <a:gd name="connsiteX12" fmla="*/ 5977197 w 7167888"/>
                <a:gd name="connsiteY12" fmla="*/ 0 h 792798"/>
                <a:gd name="connsiteX13" fmla="*/ 7035751 w 7167888"/>
                <a:gd name="connsiteY13" fmla="*/ 0 h 792798"/>
                <a:gd name="connsiteX14" fmla="*/ 7167888 w 7167888"/>
                <a:gd name="connsiteY14" fmla="*/ 132135 h 792798"/>
                <a:gd name="connsiteX15" fmla="*/ 7167888 w 7167888"/>
                <a:gd name="connsiteY15" fmla="*/ 660661 h 792798"/>
                <a:gd name="connsiteX16" fmla="*/ 7035751 w 7167888"/>
                <a:gd name="connsiteY16" fmla="*/ 792798 h 792798"/>
                <a:gd name="connsiteX17" fmla="*/ 6667558 w 7167888"/>
                <a:gd name="connsiteY17" fmla="*/ 792798 h 792798"/>
                <a:gd name="connsiteX18" fmla="*/ 6161293 w 7167888"/>
                <a:gd name="connsiteY18" fmla="*/ 792798 h 792798"/>
                <a:gd name="connsiteX19" fmla="*/ 5724064 w 7167888"/>
                <a:gd name="connsiteY19" fmla="*/ 792798 h 792798"/>
                <a:gd name="connsiteX20" fmla="*/ 5010690 w 7167888"/>
                <a:gd name="connsiteY20" fmla="*/ 792798 h 792798"/>
                <a:gd name="connsiteX21" fmla="*/ 4573461 w 7167888"/>
                <a:gd name="connsiteY21" fmla="*/ 792798 h 792798"/>
                <a:gd name="connsiteX22" fmla="*/ 4136232 w 7167888"/>
                <a:gd name="connsiteY22" fmla="*/ 792798 h 792798"/>
                <a:gd name="connsiteX23" fmla="*/ 3560931 w 7167888"/>
                <a:gd name="connsiteY23" fmla="*/ 792798 h 792798"/>
                <a:gd name="connsiteX24" fmla="*/ 3054666 w 7167888"/>
                <a:gd name="connsiteY24" fmla="*/ 792798 h 792798"/>
                <a:gd name="connsiteX25" fmla="*/ 2479364 w 7167888"/>
                <a:gd name="connsiteY25" fmla="*/ 792798 h 792798"/>
                <a:gd name="connsiteX26" fmla="*/ 2042135 w 7167888"/>
                <a:gd name="connsiteY26" fmla="*/ 792798 h 792798"/>
                <a:gd name="connsiteX27" fmla="*/ 1535870 w 7167888"/>
                <a:gd name="connsiteY27" fmla="*/ 792798 h 792798"/>
                <a:gd name="connsiteX28" fmla="*/ 891533 w 7167888"/>
                <a:gd name="connsiteY28" fmla="*/ 792798 h 792798"/>
                <a:gd name="connsiteX29" fmla="*/ 132135 w 7167888"/>
                <a:gd name="connsiteY29" fmla="*/ 792798 h 792798"/>
                <a:gd name="connsiteX30" fmla="*/ 0 w 7167888"/>
                <a:gd name="connsiteY30" fmla="*/ 660661 h 792798"/>
                <a:gd name="connsiteX31" fmla="*/ 0 w 7167888"/>
                <a:gd name="connsiteY31" fmla="*/ 132135 h 792798"/>
                <a:gd name="connsiteX0" fmla="*/ 0 w 7167888"/>
                <a:gd name="connsiteY0" fmla="*/ 132135 h 792798"/>
                <a:gd name="connsiteX1" fmla="*/ 132135 w 7167888"/>
                <a:gd name="connsiteY1" fmla="*/ 0 h 792798"/>
                <a:gd name="connsiteX2" fmla="*/ 638400 w 7167888"/>
                <a:gd name="connsiteY2" fmla="*/ 0 h 792798"/>
                <a:gd name="connsiteX3" fmla="*/ 1144665 w 7167888"/>
                <a:gd name="connsiteY3" fmla="*/ 0 h 792798"/>
                <a:gd name="connsiteX4" fmla="*/ 1581894 w 7167888"/>
                <a:gd name="connsiteY4" fmla="*/ 0 h 792798"/>
                <a:gd name="connsiteX5" fmla="*/ 2088160 w 7167888"/>
                <a:gd name="connsiteY5" fmla="*/ 0 h 792798"/>
                <a:gd name="connsiteX6" fmla="*/ 2456352 w 7167888"/>
                <a:gd name="connsiteY6" fmla="*/ 0 h 792798"/>
                <a:gd name="connsiteX7" fmla="*/ 3100690 w 7167888"/>
                <a:gd name="connsiteY7" fmla="*/ 0 h 792798"/>
                <a:gd name="connsiteX8" fmla="*/ 3675991 w 7167888"/>
                <a:gd name="connsiteY8" fmla="*/ 0 h 792798"/>
                <a:gd name="connsiteX9" fmla="*/ 4320329 w 7167888"/>
                <a:gd name="connsiteY9" fmla="*/ 0 h 792798"/>
                <a:gd name="connsiteX10" fmla="*/ 4757558 w 7167888"/>
                <a:gd name="connsiteY10" fmla="*/ 0 h 792798"/>
                <a:gd name="connsiteX11" fmla="*/ 5401895 w 7167888"/>
                <a:gd name="connsiteY11" fmla="*/ 0 h 792798"/>
                <a:gd name="connsiteX12" fmla="*/ 5839124 w 7167888"/>
                <a:gd name="connsiteY12" fmla="*/ 0 h 792798"/>
                <a:gd name="connsiteX13" fmla="*/ 6414426 w 7167888"/>
                <a:gd name="connsiteY13" fmla="*/ 0 h 792798"/>
                <a:gd name="connsiteX14" fmla="*/ 7035751 w 7167888"/>
                <a:gd name="connsiteY14" fmla="*/ 0 h 792798"/>
                <a:gd name="connsiteX15" fmla="*/ 7167888 w 7167888"/>
                <a:gd name="connsiteY15" fmla="*/ 132135 h 792798"/>
                <a:gd name="connsiteX16" fmla="*/ 7167888 w 7167888"/>
                <a:gd name="connsiteY16" fmla="*/ 660661 h 792798"/>
                <a:gd name="connsiteX17" fmla="*/ 7035751 w 7167888"/>
                <a:gd name="connsiteY17" fmla="*/ 792798 h 792798"/>
                <a:gd name="connsiteX18" fmla="*/ 6460450 w 7167888"/>
                <a:gd name="connsiteY18" fmla="*/ 792798 h 792798"/>
                <a:gd name="connsiteX19" fmla="*/ 5885148 w 7167888"/>
                <a:gd name="connsiteY19" fmla="*/ 792798 h 792798"/>
                <a:gd name="connsiteX20" fmla="*/ 5378883 w 7167888"/>
                <a:gd name="connsiteY20" fmla="*/ 792798 h 792798"/>
                <a:gd name="connsiteX21" fmla="*/ 4872618 w 7167888"/>
                <a:gd name="connsiteY21" fmla="*/ 792798 h 792798"/>
                <a:gd name="connsiteX22" fmla="*/ 4366353 w 7167888"/>
                <a:gd name="connsiteY22" fmla="*/ 792798 h 792798"/>
                <a:gd name="connsiteX23" fmla="*/ 3998160 w 7167888"/>
                <a:gd name="connsiteY23" fmla="*/ 792798 h 792798"/>
                <a:gd name="connsiteX24" fmla="*/ 3353822 w 7167888"/>
                <a:gd name="connsiteY24" fmla="*/ 792798 h 792798"/>
                <a:gd name="connsiteX25" fmla="*/ 2916593 w 7167888"/>
                <a:gd name="connsiteY25" fmla="*/ 792798 h 792798"/>
                <a:gd name="connsiteX26" fmla="*/ 2203220 w 7167888"/>
                <a:gd name="connsiteY26" fmla="*/ 792798 h 792798"/>
                <a:gd name="connsiteX27" fmla="*/ 1765991 w 7167888"/>
                <a:gd name="connsiteY27" fmla="*/ 792798 h 792798"/>
                <a:gd name="connsiteX28" fmla="*/ 1190689 w 7167888"/>
                <a:gd name="connsiteY28" fmla="*/ 792798 h 792798"/>
                <a:gd name="connsiteX29" fmla="*/ 822497 w 7167888"/>
                <a:gd name="connsiteY29" fmla="*/ 792798 h 792798"/>
                <a:gd name="connsiteX30" fmla="*/ 132135 w 7167888"/>
                <a:gd name="connsiteY30" fmla="*/ 792798 h 792798"/>
                <a:gd name="connsiteX31" fmla="*/ 0 w 7167888"/>
                <a:gd name="connsiteY31" fmla="*/ 660661 h 792798"/>
                <a:gd name="connsiteX32" fmla="*/ 0 w 7167888"/>
                <a:gd name="connsiteY32" fmla="*/ 132135 h 79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167888" h="792798" fill="none" extrusionOk="0">
                  <a:moveTo>
                    <a:pt x="0" y="132135"/>
                  </a:moveTo>
                  <a:cubicBezTo>
                    <a:pt x="-123" y="30877"/>
                    <a:pt x="67166" y="26192"/>
                    <a:pt x="132135" y="0"/>
                  </a:cubicBezTo>
                  <a:cubicBezTo>
                    <a:pt x="259560" y="3121"/>
                    <a:pt x="436478" y="23501"/>
                    <a:pt x="638400" y="0"/>
                  </a:cubicBezTo>
                  <a:cubicBezTo>
                    <a:pt x="817273" y="-41582"/>
                    <a:pt x="1032686" y="4175"/>
                    <a:pt x="1144665" y="0"/>
                  </a:cubicBezTo>
                  <a:cubicBezTo>
                    <a:pt x="1276111" y="-59121"/>
                    <a:pt x="1475573" y="65663"/>
                    <a:pt x="1581894" y="0"/>
                  </a:cubicBezTo>
                  <a:cubicBezTo>
                    <a:pt x="1746236" y="-60681"/>
                    <a:pt x="1909949" y="21819"/>
                    <a:pt x="2088160" y="0"/>
                  </a:cubicBezTo>
                  <a:cubicBezTo>
                    <a:pt x="2213095" y="-27577"/>
                    <a:pt x="2368393" y="-2605"/>
                    <a:pt x="2456352" y="0"/>
                  </a:cubicBezTo>
                  <a:cubicBezTo>
                    <a:pt x="2539769" y="70013"/>
                    <a:pt x="2870067" y="152810"/>
                    <a:pt x="3100690" y="0"/>
                  </a:cubicBezTo>
                  <a:cubicBezTo>
                    <a:pt x="3347125" y="-25256"/>
                    <a:pt x="3559184" y="16040"/>
                    <a:pt x="3675991" y="0"/>
                  </a:cubicBezTo>
                  <a:cubicBezTo>
                    <a:pt x="3777082" y="-94627"/>
                    <a:pt x="4025504" y="32594"/>
                    <a:pt x="4320329" y="0"/>
                  </a:cubicBezTo>
                  <a:cubicBezTo>
                    <a:pt x="4638598" y="-29772"/>
                    <a:pt x="4566405" y="11301"/>
                    <a:pt x="4757558" y="0"/>
                  </a:cubicBezTo>
                  <a:cubicBezTo>
                    <a:pt x="4921230" y="-54751"/>
                    <a:pt x="5071315" y="86914"/>
                    <a:pt x="5401895" y="0"/>
                  </a:cubicBezTo>
                  <a:cubicBezTo>
                    <a:pt x="5712003" y="-45484"/>
                    <a:pt x="5762584" y="-1221"/>
                    <a:pt x="5839124" y="0"/>
                  </a:cubicBezTo>
                  <a:cubicBezTo>
                    <a:pt x="5993419" y="44328"/>
                    <a:pt x="6247704" y="49125"/>
                    <a:pt x="6414426" y="0"/>
                  </a:cubicBezTo>
                  <a:cubicBezTo>
                    <a:pt x="6552517" y="42506"/>
                    <a:pt x="6736751" y="67062"/>
                    <a:pt x="7035751" y="0"/>
                  </a:cubicBezTo>
                  <a:cubicBezTo>
                    <a:pt x="7075220" y="-9415"/>
                    <a:pt x="7142459" y="91979"/>
                    <a:pt x="7167888" y="132135"/>
                  </a:cubicBezTo>
                  <a:cubicBezTo>
                    <a:pt x="7261817" y="393678"/>
                    <a:pt x="7143653" y="421059"/>
                    <a:pt x="7167888" y="660661"/>
                  </a:cubicBezTo>
                  <a:cubicBezTo>
                    <a:pt x="7192075" y="720760"/>
                    <a:pt x="7093349" y="792481"/>
                    <a:pt x="7035751" y="792798"/>
                  </a:cubicBezTo>
                  <a:cubicBezTo>
                    <a:pt x="6897761" y="806645"/>
                    <a:pt x="6665380" y="850695"/>
                    <a:pt x="6460450" y="792798"/>
                  </a:cubicBezTo>
                  <a:cubicBezTo>
                    <a:pt x="6315003" y="811300"/>
                    <a:pt x="6125384" y="697970"/>
                    <a:pt x="5885148" y="792798"/>
                  </a:cubicBezTo>
                  <a:cubicBezTo>
                    <a:pt x="5688601" y="818978"/>
                    <a:pt x="5530976" y="755674"/>
                    <a:pt x="5378883" y="792798"/>
                  </a:cubicBezTo>
                  <a:cubicBezTo>
                    <a:pt x="5312928" y="854805"/>
                    <a:pt x="5054174" y="712627"/>
                    <a:pt x="4872618" y="792798"/>
                  </a:cubicBezTo>
                  <a:cubicBezTo>
                    <a:pt x="4658692" y="799129"/>
                    <a:pt x="4574214" y="801049"/>
                    <a:pt x="4366353" y="792798"/>
                  </a:cubicBezTo>
                  <a:cubicBezTo>
                    <a:pt x="4129738" y="787572"/>
                    <a:pt x="4179040" y="782808"/>
                    <a:pt x="3998160" y="792798"/>
                  </a:cubicBezTo>
                  <a:cubicBezTo>
                    <a:pt x="3794755" y="851164"/>
                    <a:pt x="3555264" y="708821"/>
                    <a:pt x="3353822" y="792798"/>
                  </a:cubicBezTo>
                  <a:cubicBezTo>
                    <a:pt x="3192409" y="820864"/>
                    <a:pt x="3126138" y="764681"/>
                    <a:pt x="2916593" y="792798"/>
                  </a:cubicBezTo>
                  <a:cubicBezTo>
                    <a:pt x="2793191" y="801722"/>
                    <a:pt x="2342288" y="676688"/>
                    <a:pt x="2203220" y="792798"/>
                  </a:cubicBezTo>
                  <a:cubicBezTo>
                    <a:pt x="1978055" y="851444"/>
                    <a:pt x="1964614" y="766148"/>
                    <a:pt x="1765991" y="792798"/>
                  </a:cubicBezTo>
                  <a:cubicBezTo>
                    <a:pt x="1638630" y="799124"/>
                    <a:pt x="1335956" y="811063"/>
                    <a:pt x="1190689" y="792798"/>
                  </a:cubicBezTo>
                  <a:cubicBezTo>
                    <a:pt x="1011772" y="786137"/>
                    <a:pt x="907262" y="740400"/>
                    <a:pt x="822497" y="792798"/>
                  </a:cubicBezTo>
                  <a:cubicBezTo>
                    <a:pt x="660814" y="743402"/>
                    <a:pt x="459328" y="814210"/>
                    <a:pt x="132135" y="792798"/>
                  </a:cubicBezTo>
                  <a:cubicBezTo>
                    <a:pt x="99823" y="788301"/>
                    <a:pt x="-14956" y="745105"/>
                    <a:pt x="0" y="660661"/>
                  </a:cubicBezTo>
                  <a:cubicBezTo>
                    <a:pt x="-115769" y="538163"/>
                    <a:pt x="48449" y="289333"/>
                    <a:pt x="0" y="132135"/>
                  </a:cubicBezTo>
                  <a:close/>
                </a:path>
                <a:path w="7167888" h="792798" stroke="0" extrusionOk="0">
                  <a:moveTo>
                    <a:pt x="0" y="132135"/>
                  </a:moveTo>
                  <a:cubicBezTo>
                    <a:pt x="-12807" y="71444"/>
                    <a:pt x="34512" y="-1251"/>
                    <a:pt x="132135" y="0"/>
                  </a:cubicBezTo>
                  <a:cubicBezTo>
                    <a:pt x="285511" y="-71113"/>
                    <a:pt x="513722" y="28870"/>
                    <a:pt x="638400" y="0"/>
                  </a:cubicBezTo>
                  <a:cubicBezTo>
                    <a:pt x="789173" y="-64545"/>
                    <a:pt x="919101" y="16678"/>
                    <a:pt x="1075629" y="0"/>
                  </a:cubicBezTo>
                  <a:cubicBezTo>
                    <a:pt x="1213328" y="28413"/>
                    <a:pt x="1272554" y="41706"/>
                    <a:pt x="1512858" y="0"/>
                  </a:cubicBezTo>
                  <a:cubicBezTo>
                    <a:pt x="1674698" y="-50598"/>
                    <a:pt x="1907925" y="-41470"/>
                    <a:pt x="2088160" y="0"/>
                  </a:cubicBezTo>
                  <a:cubicBezTo>
                    <a:pt x="2224103" y="9922"/>
                    <a:pt x="2678963" y="10520"/>
                    <a:pt x="2801533" y="0"/>
                  </a:cubicBezTo>
                  <a:cubicBezTo>
                    <a:pt x="2938627" y="-45813"/>
                    <a:pt x="3164094" y="24608"/>
                    <a:pt x="3307798" y="0"/>
                  </a:cubicBezTo>
                  <a:cubicBezTo>
                    <a:pt x="3472015" y="-71572"/>
                    <a:pt x="3763059" y="69544"/>
                    <a:pt x="3883100" y="0"/>
                  </a:cubicBezTo>
                  <a:cubicBezTo>
                    <a:pt x="3969661" y="-46354"/>
                    <a:pt x="4053791" y="39952"/>
                    <a:pt x="4251293" y="0"/>
                  </a:cubicBezTo>
                  <a:cubicBezTo>
                    <a:pt x="4420199" y="-85678"/>
                    <a:pt x="4611444" y="82634"/>
                    <a:pt x="4826594" y="0"/>
                  </a:cubicBezTo>
                  <a:cubicBezTo>
                    <a:pt x="5089700" y="-95313"/>
                    <a:pt x="5181655" y="97426"/>
                    <a:pt x="5401895" y="0"/>
                  </a:cubicBezTo>
                  <a:cubicBezTo>
                    <a:pt x="5561681" y="-75602"/>
                    <a:pt x="5892186" y="12931"/>
                    <a:pt x="5977197" y="0"/>
                  </a:cubicBezTo>
                  <a:cubicBezTo>
                    <a:pt x="6007721" y="10742"/>
                    <a:pt x="6721435" y="121722"/>
                    <a:pt x="7035751" y="0"/>
                  </a:cubicBezTo>
                  <a:cubicBezTo>
                    <a:pt x="7134440" y="36228"/>
                    <a:pt x="7206998" y="81606"/>
                    <a:pt x="7167888" y="132135"/>
                  </a:cubicBezTo>
                  <a:cubicBezTo>
                    <a:pt x="7137937" y="366308"/>
                    <a:pt x="7115536" y="453267"/>
                    <a:pt x="7167888" y="660661"/>
                  </a:cubicBezTo>
                  <a:cubicBezTo>
                    <a:pt x="7176117" y="730929"/>
                    <a:pt x="7106753" y="790815"/>
                    <a:pt x="7035751" y="792798"/>
                  </a:cubicBezTo>
                  <a:cubicBezTo>
                    <a:pt x="6917179" y="837706"/>
                    <a:pt x="6820289" y="737804"/>
                    <a:pt x="6667558" y="792798"/>
                  </a:cubicBezTo>
                  <a:cubicBezTo>
                    <a:pt x="6517083" y="880314"/>
                    <a:pt x="6270575" y="738608"/>
                    <a:pt x="6161293" y="792798"/>
                  </a:cubicBezTo>
                  <a:cubicBezTo>
                    <a:pt x="5980638" y="780908"/>
                    <a:pt x="5871657" y="774866"/>
                    <a:pt x="5724064" y="792798"/>
                  </a:cubicBezTo>
                  <a:cubicBezTo>
                    <a:pt x="5541205" y="914153"/>
                    <a:pt x="5361897" y="820986"/>
                    <a:pt x="5010690" y="792798"/>
                  </a:cubicBezTo>
                  <a:cubicBezTo>
                    <a:pt x="4755404" y="812274"/>
                    <a:pt x="4740350" y="773030"/>
                    <a:pt x="4573461" y="792798"/>
                  </a:cubicBezTo>
                  <a:cubicBezTo>
                    <a:pt x="4388982" y="794991"/>
                    <a:pt x="4238004" y="776038"/>
                    <a:pt x="4136232" y="792798"/>
                  </a:cubicBezTo>
                  <a:cubicBezTo>
                    <a:pt x="3946272" y="846761"/>
                    <a:pt x="3803940" y="759760"/>
                    <a:pt x="3560931" y="792798"/>
                  </a:cubicBezTo>
                  <a:cubicBezTo>
                    <a:pt x="3383272" y="801377"/>
                    <a:pt x="3205214" y="784723"/>
                    <a:pt x="3054666" y="792798"/>
                  </a:cubicBezTo>
                  <a:cubicBezTo>
                    <a:pt x="2907333" y="905284"/>
                    <a:pt x="2704332" y="796767"/>
                    <a:pt x="2479364" y="792798"/>
                  </a:cubicBezTo>
                  <a:cubicBezTo>
                    <a:pt x="2214673" y="822063"/>
                    <a:pt x="2235696" y="761562"/>
                    <a:pt x="2042135" y="792798"/>
                  </a:cubicBezTo>
                  <a:cubicBezTo>
                    <a:pt x="1790761" y="830221"/>
                    <a:pt x="1711452" y="781836"/>
                    <a:pt x="1535870" y="792798"/>
                  </a:cubicBezTo>
                  <a:cubicBezTo>
                    <a:pt x="1420543" y="828478"/>
                    <a:pt x="1005028" y="710729"/>
                    <a:pt x="891533" y="792798"/>
                  </a:cubicBezTo>
                  <a:cubicBezTo>
                    <a:pt x="732603" y="899528"/>
                    <a:pt x="332638" y="763981"/>
                    <a:pt x="132135" y="792798"/>
                  </a:cubicBezTo>
                  <a:cubicBezTo>
                    <a:pt x="28902" y="771086"/>
                    <a:pt x="29468" y="734150"/>
                    <a:pt x="0" y="660661"/>
                  </a:cubicBezTo>
                  <a:cubicBezTo>
                    <a:pt x="-45845" y="401449"/>
                    <a:pt x="20337" y="274621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24312" y="37754"/>
                    <a:pt x="41920" y="-5081"/>
                    <a:pt x="132135" y="0"/>
                  </a:cubicBezTo>
                  <a:cubicBezTo>
                    <a:pt x="258246" y="11067"/>
                    <a:pt x="398728" y="11870"/>
                    <a:pt x="638400" y="0"/>
                  </a:cubicBezTo>
                  <a:cubicBezTo>
                    <a:pt x="891846" y="-4500"/>
                    <a:pt x="1028754" y="36605"/>
                    <a:pt x="1144665" y="0"/>
                  </a:cubicBezTo>
                  <a:cubicBezTo>
                    <a:pt x="1246542" y="-59739"/>
                    <a:pt x="1368080" y="52882"/>
                    <a:pt x="1581894" y="0"/>
                  </a:cubicBezTo>
                  <a:cubicBezTo>
                    <a:pt x="1766937" y="-29136"/>
                    <a:pt x="1966006" y="29897"/>
                    <a:pt x="2088160" y="0"/>
                  </a:cubicBezTo>
                  <a:cubicBezTo>
                    <a:pt x="2210081" y="-22696"/>
                    <a:pt x="2383799" y="28636"/>
                    <a:pt x="2456352" y="0"/>
                  </a:cubicBezTo>
                  <a:cubicBezTo>
                    <a:pt x="2527717" y="-20959"/>
                    <a:pt x="2910013" y="33651"/>
                    <a:pt x="3100690" y="0"/>
                  </a:cubicBezTo>
                  <a:cubicBezTo>
                    <a:pt x="3312297" y="-90603"/>
                    <a:pt x="3523152" y="62346"/>
                    <a:pt x="3675991" y="0"/>
                  </a:cubicBezTo>
                  <a:cubicBezTo>
                    <a:pt x="3820934" y="-32753"/>
                    <a:pt x="3969926" y="97803"/>
                    <a:pt x="4320329" y="0"/>
                  </a:cubicBezTo>
                  <a:cubicBezTo>
                    <a:pt x="4642420" y="-98262"/>
                    <a:pt x="4549408" y="29970"/>
                    <a:pt x="4757558" y="0"/>
                  </a:cubicBezTo>
                  <a:cubicBezTo>
                    <a:pt x="4924303" y="-59654"/>
                    <a:pt x="5106836" y="72902"/>
                    <a:pt x="5401895" y="0"/>
                  </a:cubicBezTo>
                  <a:cubicBezTo>
                    <a:pt x="5725232" y="-56422"/>
                    <a:pt x="5762157" y="33456"/>
                    <a:pt x="5839124" y="0"/>
                  </a:cubicBezTo>
                  <a:cubicBezTo>
                    <a:pt x="5951208" y="-9119"/>
                    <a:pt x="6271371" y="58588"/>
                    <a:pt x="6414426" y="0"/>
                  </a:cubicBezTo>
                  <a:cubicBezTo>
                    <a:pt x="6611556" y="-4273"/>
                    <a:pt x="6863869" y="53932"/>
                    <a:pt x="7035751" y="0"/>
                  </a:cubicBezTo>
                  <a:cubicBezTo>
                    <a:pt x="7129240" y="-8670"/>
                    <a:pt x="7181750" y="75059"/>
                    <a:pt x="7167888" y="132135"/>
                  </a:cubicBezTo>
                  <a:cubicBezTo>
                    <a:pt x="7195343" y="370464"/>
                    <a:pt x="7133026" y="462304"/>
                    <a:pt x="7167888" y="660661"/>
                  </a:cubicBezTo>
                  <a:cubicBezTo>
                    <a:pt x="7144276" y="754484"/>
                    <a:pt x="7095598" y="793436"/>
                    <a:pt x="7035751" y="792798"/>
                  </a:cubicBezTo>
                  <a:cubicBezTo>
                    <a:pt x="6879521" y="805990"/>
                    <a:pt x="6673769" y="725907"/>
                    <a:pt x="6460450" y="792798"/>
                  </a:cubicBezTo>
                  <a:cubicBezTo>
                    <a:pt x="6245687" y="792068"/>
                    <a:pt x="6068770" y="731807"/>
                    <a:pt x="5885148" y="792798"/>
                  </a:cubicBezTo>
                  <a:cubicBezTo>
                    <a:pt x="5669623" y="830125"/>
                    <a:pt x="5524708" y="769456"/>
                    <a:pt x="5378883" y="792798"/>
                  </a:cubicBezTo>
                  <a:cubicBezTo>
                    <a:pt x="5250768" y="796030"/>
                    <a:pt x="5042209" y="722908"/>
                    <a:pt x="4872618" y="792798"/>
                  </a:cubicBezTo>
                  <a:cubicBezTo>
                    <a:pt x="4712546" y="804950"/>
                    <a:pt x="4611443" y="796380"/>
                    <a:pt x="4366353" y="792798"/>
                  </a:cubicBezTo>
                  <a:cubicBezTo>
                    <a:pt x="4141731" y="795614"/>
                    <a:pt x="4164496" y="781731"/>
                    <a:pt x="3998160" y="792798"/>
                  </a:cubicBezTo>
                  <a:cubicBezTo>
                    <a:pt x="3769510" y="791018"/>
                    <a:pt x="3545219" y="761221"/>
                    <a:pt x="3353822" y="792798"/>
                  </a:cubicBezTo>
                  <a:cubicBezTo>
                    <a:pt x="3160793" y="826927"/>
                    <a:pt x="3083563" y="796425"/>
                    <a:pt x="2916593" y="792798"/>
                  </a:cubicBezTo>
                  <a:cubicBezTo>
                    <a:pt x="2677636" y="744133"/>
                    <a:pt x="2357748" y="753894"/>
                    <a:pt x="2203220" y="792798"/>
                  </a:cubicBezTo>
                  <a:cubicBezTo>
                    <a:pt x="2025707" y="860579"/>
                    <a:pt x="1935897" y="792699"/>
                    <a:pt x="1765991" y="792798"/>
                  </a:cubicBezTo>
                  <a:cubicBezTo>
                    <a:pt x="1563440" y="823596"/>
                    <a:pt x="1397746" y="774044"/>
                    <a:pt x="1190689" y="792798"/>
                  </a:cubicBezTo>
                  <a:cubicBezTo>
                    <a:pt x="1062987" y="818135"/>
                    <a:pt x="943167" y="790569"/>
                    <a:pt x="822497" y="792798"/>
                  </a:cubicBezTo>
                  <a:cubicBezTo>
                    <a:pt x="650190" y="854871"/>
                    <a:pt x="500332" y="749318"/>
                    <a:pt x="132135" y="792798"/>
                  </a:cubicBezTo>
                  <a:cubicBezTo>
                    <a:pt x="61488" y="770536"/>
                    <a:pt x="-7109" y="741400"/>
                    <a:pt x="0" y="660661"/>
                  </a:cubicBezTo>
                  <a:cubicBezTo>
                    <a:pt x="-46715" y="487083"/>
                    <a:pt x="31321" y="321114"/>
                    <a:pt x="0" y="132135"/>
                  </a:cubicBezTo>
                  <a:close/>
                </a:path>
                <a:path w="7167888" h="792798" fill="none" stroke="0" extrusionOk="0">
                  <a:moveTo>
                    <a:pt x="0" y="132135"/>
                  </a:moveTo>
                  <a:cubicBezTo>
                    <a:pt x="-4429" y="38225"/>
                    <a:pt x="56566" y="-3378"/>
                    <a:pt x="132135" y="0"/>
                  </a:cubicBezTo>
                  <a:cubicBezTo>
                    <a:pt x="253493" y="19985"/>
                    <a:pt x="415144" y="-1899"/>
                    <a:pt x="638400" y="0"/>
                  </a:cubicBezTo>
                  <a:cubicBezTo>
                    <a:pt x="851748" y="-16441"/>
                    <a:pt x="1026608" y="38574"/>
                    <a:pt x="1144665" y="0"/>
                  </a:cubicBezTo>
                  <a:cubicBezTo>
                    <a:pt x="1237466" y="-55583"/>
                    <a:pt x="1471843" y="52543"/>
                    <a:pt x="1581894" y="0"/>
                  </a:cubicBezTo>
                  <a:cubicBezTo>
                    <a:pt x="1756926" y="-46256"/>
                    <a:pt x="1928127" y="44978"/>
                    <a:pt x="2088160" y="0"/>
                  </a:cubicBezTo>
                  <a:cubicBezTo>
                    <a:pt x="2198399" y="-37686"/>
                    <a:pt x="2385125" y="16916"/>
                    <a:pt x="2456352" y="0"/>
                  </a:cubicBezTo>
                  <a:cubicBezTo>
                    <a:pt x="2498366" y="38611"/>
                    <a:pt x="2878664" y="95749"/>
                    <a:pt x="3100690" y="0"/>
                  </a:cubicBezTo>
                  <a:cubicBezTo>
                    <a:pt x="3311603" y="-66805"/>
                    <a:pt x="3552896" y="45027"/>
                    <a:pt x="3675991" y="0"/>
                  </a:cubicBezTo>
                  <a:cubicBezTo>
                    <a:pt x="3784593" y="-80123"/>
                    <a:pt x="4021054" y="46194"/>
                    <a:pt x="4320329" y="0"/>
                  </a:cubicBezTo>
                  <a:cubicBezTo>
                    <a:pt x="4642542" y="-42273"/>
                    <a:pt x="4566549" y="19775"/>
                    <a:pt x="4757558" y="0"/>
                  </a:cubicBezTo>
                  <a:cubicBezTo>
                    <a:pt x="4908556" y="-1230"/>
                    <a:pt x="5097133" y="110041"/>
                    <a:pt x="5401895" y="0"/>
                  </a:cubicBezTo>
                  <a:cubicBezTo>
                    <a:pt x="5714513" y="-43446"/>
                    <a:pt x="5762303" y="13234"/>
                    <a:pt x="5839124" y="0"/>
                  </a:cubicBezTo>
                  <a:cubicBezTo>
                    <a:pt x="5971897" y="33305"/>
                    <a:pt x="6254330" y="35424"/>
                    <a:pt x="6414426" y="0"/>
                  </a:cubicBezTo>
                  <a:cubicBezTo>
                    <a:pt x="6611630" y="-8654"/>
                    <a:pt x="6786139" y="67715"/>
                    <a:pt x="7035751" y="0"/>
                  </a:cubicBezTo>
                  <a:cubicBezTo>
                    <a:pt x="7087018" y="-12483"/>
                    <a:pt x="7162836" y="72436"/>
                    <a:pt x="7167888" y="132135"/>
                  </a:cubicBezTo>
                  <a:cubicBezTo>
                    <a:pt x="7213750" y="378313"/>
                    <a:pt x="7137917" y="441808"/>
                    <a:pt x="7167888" y="660661"/>
                  </a:cubicBezTo>
                  <a:cubicBezTo>
                    <a:pt x="7179485" y="736883"/>
                    <a:pt x="7093475" y="800622"/>
                    <a:pt x="7035751" y="792798"/>
                  </a:cubicBezTo>
                  <a:cubicBezTo>
                    <a:pt x="6873816" y="796110"/>
                    <a:pt x="6678011" y="769010"/>
                    <a:pt x="6460450" y="792798"/>
                  </a:cubicBezTo>
                  <a:cubicBezTo>
                    <a:pt x="6294236" y="783922"/>
                    <a:pt x="6134549" y="743217"/>
                    <a:pt x="5885148" y="792798"/>
                  </a:cubicBezTo>
                  <a:cubicBezTo>
                    <a:pt x="5671260" y="865708"/>
                    <a:pt x="5539901" y="756876"/>
                    <a:pt x="5378883" y="792798"/>
                  </a:cubicBezTo>
                  <a:cubicBezTo>
                    <a:pt x="5303666" y="861254"/>
                    <a:pt x="5014017" y="744315"/>
                    <a:pt x="4872618" y="792798"/>
                  </a:cubicBezTo>
                  <a:cubicBezTo>
                    <a:pt x="4666946" y="804605"/>
                    <a:pt x="4602501" y="799594"/>
                    <a:pt x="4366353" y="792798"/>
                  </a:cubicBezTo>
                  <a:cubicBezTo>
                    <a:pt x="4134713" y="791082"/>
                    <a:pt x="4171077" y="772248"/>
                    <a:pt x="3998160" y="792798"/>
                  </a:cubicBezTo>
                  <a:cubicBezTo>
                    <a:pt x="3790443" y="831331"/>
                    <a:pt x="3521611" y="795147"/>
                    <a:pt x="3353822" y="792798"/>
                  </a:cubicBezTo>
                  <a:cubicBezTo>
                    <a:pt x="3180528" y="817687"/>
                    <a:pt x="3101123" y="776171"/>
                    <a:pt x="2916593" y="792798"/>
                  </a:cubicBezTo>
                  <a:cubicBezTo>
                    <a:pt x="2702924" y="804542"/>
                    <a:pt x="2375061" y="723295"/>
                    <a:pt x="2203220" y="792798"/>
                  </a:cubicBezTo>
                  <a:cubicBezTo>
                    <a:pt x="1990703" y="861858"/>
                    <a:pt x="1944823" y="763120"/>
                    <a:pt x="1765991" y="792798"/>
                  </a:cubicBezTo>
                  <a:cubicBezTo>
                    <a:pt x="1613030" y="810992"/>
                    <a:pt x="1347802" y="798178"/>
                    <a:pt x="1190689" y="792798"/>
                  </a:cubicBezTo>
                  <a:cubicBezTo>
                    <a:pt x="1043943" y="803215"/>
                    <a:pt x="924742" y="756411"/>
                    <a:pt x="822497" y="792798"/>
                  </a:cubicBezTo>
                  <a:cubicBezTo>
                    <a:pt x="640073" y="802125"/>
                    <a:pt x="499022" y="795737"/>
                    <a:pt x="132135" y="792798"/>
                  </a:cubicBezTo>
                  <a:cubicBezTo>
                    <a:pt x="77337" y="784178"/>
                    <a:pt x="-2723" y="728919"/>
                    <a:pt x="0" y="660661"/>
                  </a:cubicBezTo>
                  <a:cubicBezTo>
                    <a:pt x="-120695" y="544846"/>
                    <a:pt x="31418" y="320922"/>
                    <a:pt x="0" y="132135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974754452">
                    <a:custGeom>
                      <a:avLst/>
                      <a:gdLst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657008 w 10376169"/>
                        <a:gd name="connsiteY3" fmla="*/ 0 h 2258150"/>
                        <a:gd name="connsiteX4" fmla="*/ 2289936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3555794 w 10376169"/>
                        <a:gd name="connsiteY6" fmla="*/ 0 h 2258150"/>
                        <a:gd name="connsiteX7" fmla="*/ 4488531 w 10376169"/>
                        <a:gd name="connsiteY7" fmla="*/ 0 h 2258150"/>
                        <a:gd name="connsiteX8" fmla="*/ 5321332 w 10376169"/>
                        <a:gd name="connsiteY8" fmla="*/ 0 h 2258150"/>
                        <a:gd name="connsiteX9" fmla="*/ 6254070 w 10376169"/>
                        <a:gd name="connsiteY9" fmla="*/ 0 h 2258150"/>
                        <a:gd name="connsiteX10" fmla="*/ 6886998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452663 w 10376169"/>
                        <a:gd name="connsiteY12" fmla="*/ 0 h 2258150"/>
                        <a:gd name="connsiteX13" fmla="*/ 9285465 w 10376169"/>
                        <a:gd name="connsiteY13" fmla="*/ 0 h 2258150"/>
                        <a:gd name="connsiteX14" fmla="*/ 10184890 w 10376169"/>
                        <a:gd name="connsiteY14" fmla="*/ 0 h 2258150"/>
                        <a:gd name="connsiteX15" fmla="*/ 10376169 w 10376169"/>
                        <a:gd name="connsiteY15" fmla="*/ 376366 h 2258150"/>
                        <a:gd name="connsiteX16" fmla="*/ 10376169 w 10376169"/>
                        <a:gd name="connsiteY16" fmla="*/ 1881783 h 2258150"/>
                        <a:gd name="connsiteX17" fmla="*/ 10184890 w 10376169"/>
                        <a:gd name="connsiteY17" fmla="*/ 2258150 h 2258150"/>
                        <a:gd name="connsiteX18" fmla="*/ 9352089 w 10376169"/>
                        <a:gd name="connsiteY18" fmla="*/ 2258150 h 2258150"/>
                        <a:gd name="connsiteX19" fmla="*/ 8519287 w 10376169"/>
                        <a:gd name="connsiteY19" fmla="*/ 2258150 h 2258150"/>
                        <a:gd name="connsiteX20" fmla="*/ 7786423 w 10376169"/>
                        <a:gd name="connsiteY20" fmla="*/ 2258150 h 2258150"/>
                        <a:gd name="connsiteX21" fmla="*/ 7053558 w 10376169"/>
                        <a:gd name="connsiteY21" fmla="*/ 2258150 h 2258150"/>
                        <a:gd name="connsiteX22" fmla="*/ 6320694 w 10376169"/>
                        <a:gd name="connsiteY22" fmla="*/ 2258150 h 2258150"/>
                        <a:gd name="connsiteX23" fmla="*/ 5787701 w 10376169"/>
                        <a:gd name="connsiteY23" fmla="*/ 2258150 h 2258150"/>
                        <a:gd name="connsiteX24" fmla="*/ 4854963 w 10376169"/>
                        <a:gd name="connsiteY24" fmla="*/ 2258150 h 2258150"/>
                        <a:gd name="connsiteX25" fmla="*/ 4222034 w 10376169"/>
                        <a:gd name="connsiteY25" fmla="*/ 2258150 h 2258150"/>
                        <a:gd name="connsiteX26" fmla="*/ 3189362 w 10376169"/>
                        <a:gd name="connsiteY26" fmla="*/ 2258150 h 2258150"/>
                        <a:gd name="connsiteX27" fmla="*/ 2556433 w 10376169"/>
                        <a:gd name="connsiteY27" fmla="*/ 2258150 h 2258150"/>
                        <a:gd name="connsiteX28" fmla="*/ 1723631 w 10376169"/>
                        <a:gd name="connsiteY28" fmla="*/ 2258150 h 2258150"/>
                        <a:gd name="connsiteX29" fmla="*/ 1190640 w 10376169"/>
                        <a:gd name="connsiteY29" fmla="*/ 2258150 h 2258150"/>
                        <a:gd name="connsiteX30" fmla="*/ 191278 w 10376169"/>
                        <a:gd name="connsiteY30" fmla="*/ 2258150 h 2258150"/>
                        <a:gd name="connsiteX31" fmla="*/ 0 w 10376169"/>
                        <a:gd name="connsiteY31" fmla="*/ 1881783 h 2258150"/>
                        <a:gd name="connsiteX32" fmla="*/ 0 w 10376169"/>
                        <a:gd name="connsiteY32" fmla="*/ 376366 h 2258150"/>
                        <a:gd name="connsiteX0" fmla="*/ 0 w 10376169"/>
                        <a:gd name="connsiteY0" fmla="*/ 376366 h 2258150"/>
                        <a:gd name="connsiteX1" fmla="*/ 191278 w 10376169"/>
                        <a:gd name="connsiteY1" fmla="*/ 0 h 2258150"/>
                        <a:gd name="connsiteX2" fmla="*/ 924143 w 10376169"/>
                        <a:gd name="connsiteY2" fmla="*/ 0 h 2258150"/>
                        <a:gd name="connsiteX3" fmla="*/ 1557072 w 10376169"/>
                        <a:gd name="connsiteY3" fmla="*/ 0 h 2258150"/>
                        <a:gd name="connsiteX4" fmla="*/ 2190000 w 10376169"/>
                        <a:gd name="connsiteY4" fmla="*/ 0 h 2258150"/>
                        <a:gd name="connsiteX5" fmla="*/ 3022802 w 10376169"/>
                        <a:gd name="connsiteY5" fmla="*/ 0 h 2258150"/>
                        <a:gd name="connsiteX6" fmla="*/ 4055474 w 10376169"/>
                        <a:gd name="connsiteY6" fmla="*/ 0 h 2258150"/>
                        <a:gd name="connsiteX7" fmla="*/ 4788339 w 10376169"/>
                        <a:gd name="connsiteY7" fmla="*/ 0 h 2258150"/>
                        <a:gd name="connsiteX8" fmla="*/ 5621141 w 10376169"/>
                        <a:gd name="connsiteY8" fmla="*/ 0 h 2258150"/>
                        <a:gd name="connsiteX9" fmla="*/ 6154134 w 10376169"/>
                        <a:gd name="connsiteY9" fmla="*/ 0 h 2258150"/>
                        <a:gd name="connsiteX10" fmla="*/ 6986934 w 10376169"/>
                        <a:gd name="connsiteY10" fmla="*/ 0 h 2258150"/>
                        <a:gd name="connsiteX11" fmla="*/ 7819735 w 10376169"/>
                        <a:gd name="connsiteY11" fmla="*/ 0 h 2258150"/>
                        <a:gd name="connsiteX12" fmla="*/ 8652537 w 10376169"/>
                        <a:gd name="connsiteY12" fmla="*/ 0 h 2258150"/>
                        <a:gd name="connsiteX13" fmla="*/ 10184890 w 10376169"/>
                        <a:gd name="connsiteY13" fmla="*/ 0 h 2258150"/>
                        <a:gd name="connsiteX14" fmla="*/ 10376169 w 10376169"/>
                        <a:gd name="connsiteY14" fmla="*/ 376366 h 2258150"/>
                        <a:gd name="connsiteX15" fmla="*/ 10376169 w 10376169"/>
                        <a:gd name="connsiteY15" fmla="*/ 1881783 h 2258150"/>
                        <a:gd name="connsiteX16" fmla="*/ 10184890 w 10376169"/>
                        <a:gd name="connsiteY16" fmla="*/ 2258150 h 2258150"/>
                        <a:gd name="connsiteX17" fmla="*/ 9651897 w 10376169"/>
                        <a:gd name="connsiteY17" fmla="*/ 2258150 h 2258150"/>
                        <a:gd name="connsiteX18" fmla="*/ 8919032 w 10376169"/>
                        <a:gd name="connsiteY18" fmla="*/ 2258150 h 2258150"/>
                        <a:gd name="connsiteX19" fmla="*/ 8286104 w 10376169"/>
                        <a:gd name="connsiteY19" fmla="*/ 2258150 h 2258150"/>
                        <a:gd name="connsiteX20" fmla="*/ 7253430 w 10376169"/>
                        <a:gd name="connsiteY20" fmla="*/ 2258150 h 2258150"/>
                        <a:gd name="connsiteX21" fmla="*/ 6620501 w 10376169"/>
                        <a:gd name="connsiteY21" fmla="*/ 2258150 h 2258150"/>
                        <a:gd name="connsiteX22" fmla="*/ 5987572 w 10376169"/>
                        <a:gd name="connsiteY22" fmla="*/ 2258150 h 2258150"/>
                        <a:gd name="connsiteX23" fmla="*/ 5154772 w 10376169"/>
                        <a:gd name="connsiteY23" fmla="*/ 2258150 h 2258150"/>
                        <a:gd name="connsiteX24" fmla="*/ 4421907 w 10376169"/>
                        <a:gd name="connsiteY24" fmla="*/ 2258150 h 2258150"/>
                        <a:gd name="connsiteX25" fmla="*/ 3589106 w 10376169"/>
                        <a:gd name="connsiteY25" fmla="*/ 2258150 h 2258150"/>
                        <a:gd name="connsiteX26" fmla="*/ 2956177 w 10376169"/>
                        <a:gd name="connsiteY26" fmla="*/ 2258150 h 2258150"/>
                        <a:gd name="connsiteX27" fmla="*/ 2223312 w 10376169"/>
                        <a:gd name="connsiteY27" fmla="*/ 2258150 h 2258150"/>
                        <a:gd name="connsiteX28" fmla="*/ 1290576 w 10376169"/>
                        <a:gd name="connsiteY28" fmla="*/ 2258150 h 2258150"/>
                        <a:gd name="connsiteX29" fmla="*/ 191278 w 10376169"/>
                        <a:gd name="connsiteY29" fmla="*/ 2258150 h 2258150"/>
                        <a:gd name="connsiteX30" fmla="*/ 0 w 10376169"/>
                        <a:gd name="connsiteY30" fmla="*/ 1881783 h 2258150"/>
                        <a:gd name="connsiteX31" fmla="*/ 0 w 10376169"/>
                        <a:gd name="connsiteY31" fmla="*/ 376366 h 2258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10376169" h="2258150" fill="none" extrusionOk="0">
                          <a:moveTo>
                            <a:pt x="0" y="376366"/>
                          </a:moveTo>
                          <a:cubicBezTo>
                            <a:pt x="-917" y="91245"/>
                            <a:pt x="80625" y="37762"/>
                            <a:pt x="191278" y="0"/>
                          </a:cubicBezTo>
                          <a:cubicBezTo>
                            <a:pt x="384946" y="583"/>
                            <a:pt x="627256" y="57663"/>
                            <a:pt x="924143" y="0"/>
                          </a:cubicBezTo>
                          <a:cubicBezTo>
                            <a:pt x="1206038" y="-72621"/>
                            <a:pt x="1494067" y="75455"/>
                            <a:pt x="1657008" y="0"/>
                          </a:cubicBezTo>
                          <a:cubicBezTo>
                            <a:pt x="1842954" y="-156638"/>
                            <a:pt x="2080629" y="150212"/>
                            <a:pt x="2289936" y="0"/>
                          </a:cubicBezTo>
                          <a:cubicBezTo>
                            <a:pt x="2562985" y="-131012"/>
                            <a:pt x="2822642" y="39365"/>
                            <a:pt x="3022802" y="0"/>
                          </a:cubicBezTo>
                          <a:cubicBezTo>
                            <a:pt x="3198125" y="-43087"/>
                            <a:pt x="3433521" y="55608"/>
                            <a:pt x="3555794" y="0"/>
                          </a:cubicBezTo>
                          <a:cubicBezTo>
                            <a:pt x="3676229" y="21552"/>
                            <a:pt x="4162879" y="244380"/>
                            <a:pt x="4488531" y="0"/>
                          </a:cubicBezTo>
                          <a:cubicBezTo>
                            <a:pt x="4819610" y="-146105"/>
                            <a:pt x="5136181" y="55081"/>
                            <a:pt x="5321332" y="0"/>
                          </a:cubicBezTo>
                          <a:cubicBezTo>
                            <a:pt x="5519406" y="-111120"/>
                            <a:pt x="5825617" y="120270"/>
                            <a:pt x="6254070" y="0"/>
                          </a:cubicBezTo>
                          <a:cubicBezTo>
                            <a:pt x="6709746" y="-136180"/>
                            <a:pt x="6612065" y="42259"/>
                            <a:pt x="6886998" y="0"/>
                          </a:cubicBezTo>
                          <a:cubicBezTo>
                            <a:pt x="7151393" y="-64487"/>
                            <a:pt x="7343568" y="235128"/>
                            <a:pt x="7819735" y="0"/>
                          </a:cubicBezTo>
                          <a:cubicBezTo>
                            <a:pt x="8269207" y="-139286"/>
                            <a:pt x="8335701" y="5393"/>
                            <a:pt x="8452663" y="0"/>
                          </a:cubicBezTo>
                          <a:cubicBezTo>
                            <a:pt x="8633678" y="34029"/>
                            <a:pt x="9037481" y="83472"/>
                            <a:pt x="9285465" y="0"/>
                          </a:cubicBezTo>
                          <a:cubicBezTo>
                            <a:pt x="9518195" y="-26663"/>
                            <a:pt x="9819073" y="168284"/>
                            <a:pt x="10184890" y="0"/>
                          </a:cubicBezTo>
                          <a:cubicBezTo>
                            <a:pt x="10255993" y="-34075"/>
                            <a:pt x="10355652" y="234018"/>
                            <a:pt x="10376169" y="376366"/>
                          </a:cubicBezTo>
                          <a:cubicBezTo>
                            <a:pt x="10483466" y="1113325"/>
                            <a:pt x="10345329" y="1242195"/>
                            <a:pt x="10376169" y="1881783"/>
                          </a:cubicBezTo>
                          <a:cubicBezTo>
                            <a:pt x="10396262" y="2089264"/>
                            <a:pt x="10274161" y="2254488"/>
                            <a:pt x="10184890" y="2258150"/>
                          </a:cubicBezTo>
                          <a:cubicBezTo>
                            <a:pt x="9975168" y="2272683"/>
                            <a:pt x="9674812" y="2297911"/>
                            <a:pt x="9352089" y="2258150"/>
                          </a:cubicBezTo>
                          <a:cubicBezTo>
                            <a:pt x="9077075" y="2292703"/>
                            <a:pt x="8816162" y="2080632"/>
                            <a:pt x="8519287" y="2258150"/>
                          </a:cubicBezTo>
                          <a:cubicBezTo>
                            <a:pt x="8237333" y="2392028"/>
                            <a:pt x="7980494" y="2222396"/>
                            <a:pt x="7786423" y="2258150"/>
                          </a:cubicBezTo>
                          <a:cubicBezTo>
                            <a:pt x="7641453" y="2313531"/>
                            <a:pt x="7327005" y="2156168"/>
                            <a:pt x="7053558" y="2258150"/>
                          </a:cubicBezTo>
                          <a:cubicBezTo>
                            <a:pt x="6752867" y="2302911"/>
                            <a:pt x="6632375" y="2261734"/>
                            <a:pt x="6320694" y="2258150"/>
                          </a:cubicBezTo>
                          <a:cubicBezTo>
                            <a:pt x="5984640" y="2261018"/>
                            <a:pt x="6044184" y="2226922"/>
                            <a:pt x="5787701" y="2258150"/>
                          </a:cubicBezTo>
                          <a:cubicBezTo>
                            <a:pt x="5507595" y="2353890"/>
                            <a:pt x="5132774" y="2111914"/>
                            <a:pt x="4854963" y="2258150"/>
                          </a:cubicBezTo>
                          <a:cubicBezTo>
                            <a:pt x="4610384" y="2354464"/>
                            <a:pt x="4513384" y="2215591"/>
                            <a:pt x="4222034" y="2258150"/>
                          </a:cubicBezTo>
                          <a:cubicBezTo>
                            <a:pt x="3967705" y="2274601"/>
                            <a:pt x="3426123" y="2058705"/>
                            <a:pt x="3189362" y="2258150"/>
                          </a:cubicBezTo>
                          <a:cubicBezTo>
                            <a:pt x="2883281" y="2431999"/>
                            <a:pt x="2837046" y="2216335"/>
                            <a:pt x="2556433" y="2258150"/>
                          </a:cubicBezTo>
                          <a:cubicBezTo>
                            <a:pt x="2325084" y="2287168"/>
                            <a:pt x="1936125" y="2259815"/>
                            <a:pt x="1723631" y="2258150"/>
                          </a:cubicBezTo>
                          <a:cubicBezTo>
                            <a:pt x="1486724" y="2289897"/>
                            <a:pt x="1333338" y="2147549"/>
                            <a:pt x="1190640" y="2258150"/>
                          </a:cubicBezTo>
                          <a:cubicBezTo>
                            <a:pt x="982312" y="2255577"/>
                            <a:pt x="665791" y="2297903"/>
                            <a:pt x="191278" y="2258150"/>
                          </a:cubicBezTo>
                          <a:cubicBezTo>
                            <a:pt x="124999" y="2228896"/>
                            <a:pt x="-3623" y="2089300"/>
                            <a:pt x="0" y="1881783"/>
                          </a:cubicBezTo>
                          <a:cubicBezTo>
                            <a:pt x="-151049" y="1498205"/>
                            <a:pt x="44247" y="894723"/>
                            <a:pt x="0" y="376366"/>
                          </a:cubicBezTo>
                          <a:close/>
                        </a:path>
                        <a:path w="10376169" h="2258150" stroke="0" extrusionOk="0">
                          <a:moveTo>
                            <a:pt x="0" y="376366"/>
                          </a:moveTo>
                          <a:cubicBezTo>
                            <a:pt x="-16547" y="217460"/>
                            <a:pt x="62816" y="-8668"/>
                            <a:pt x="191278" y="0"/>
                          </a:cubicBezTo>
                          <a:cubicBezTo>
                            <a:pt x="396068" y="-112311"/>
                            <a:pt x="730339" y="139914"/>
                            <a:pt x="924143" y="0"/>
                          </a:cubicBezTo>
                          <a:cubicBezTo>
                            <a:pt x="1133727" y="-168054"/>
                            <a:pt x="1327403" y="17706"/>
                            <a:pt x="1557072" y="0"/>
                          </a:cubicBezTo>
                          <a:cubicBezTo>
                            <a:pt x="1766943" y="38973"/>
                            <a:pt x="1847276" y="124022"/>
                            <a:pt x="2190000" y="0"/>
                          </a:cubicBezTo>
                          <a:cubicBezTo>
                            <a:pt x="2439133" y="-146204"/>
                            <a:pt x="2768401" y="-51661"/>
                            <a:pt x="3022802" y="0"/>
                          </a:cubicBezTo>
                          <a:cubicBezTo>
                            <a:pt x="3251084" y="107"/>
                            <a:pt x="3836088" y="117804"/>
                            <a:pt x="4055474" y="0"/>
                          </a:cubicBezTo>
                          <a:cubicBezTo>
                            <a:pt x="4288224" y="-163105"/>
                            <a:pt x="4589967" y="108312"/>
                            <a:pt x="4788339" y="0"/>
                          </a:cubicBezTo>
                          <a:cubicBezTo>
                            <a:pt x="4989828" y="-156684"/>
                            <a:pt x="5446084" y="186614"/>
                            <a:pt x="5621141" y="0"/>
                          </a:cubicBezTo>
                          <a:cubicBezTo>
                            <a:pt x="5769062" y="-151048"/>
                            <a:pt x="5872005" y="113493"/>
                            <a:pt x="6154134" y="0"/>
                          </a:cubicBezTo>
                          <a:cubicBezTo>
                            <a:pt x="6400810" y="-151331"/>
                            <a:pt x="6665762" y="220747"/>
                            <a:pt x="6986934" y="0"/>
                          </a:cubicBezTo>
                          <a:cubicBezTo>
                            <a:pt x="7371557" y="-203526"/>
                            <a:pt x="7515618" y="189463"/>
                            <a:pt x="7819735" y="0"/>
                          </a:cubicBezTo>
                          <a:cubicBezTo>
                            <a:pt x="8068669" y="-167416"/>
                            <a:pt x="8488666" y="65904"/>
                            <a:pt x="8652537" y="0"/>
                          </a:cubicBezTo>
                          <a:cubicBezTo>
                            <a:pt x="8758229" y="-32384"/>
                            <a:pt x="9828216" y="241472"/>
                            <a:pt x="10184890" y="0"/>
                          </a:cubicBezTo>
                          <a:cubicBezTo>
                            <a:pt x="10318993" y="64106"/>
                            <a:pt x="10412642" y="203679"/>
                            <a:pt x="10376169" y="376366"/>
                          </a:cubicBezTo>
                          <a:cubicBezTo>
                            <a:pt x="10355373" y="1005892"/>
                            <a:pt x="10338106" y="1340933"/>
                            <a:pt x="10376169" y="1881783"/>
                          </a:cubicBezTo>
                          <a:cubicBezTo>
                            <a:pt x="10374294" y="2107207"/>
                            <a:pt x="10294601" y="2258820"/>
                            <a:pt x="10184890" y="2258150"/>
                          </a:cubicBezTo>
                          <a:cubicBezTo>
                            <a:pt x="9987165" y="2363411"/>
                            <a:pt x="9883023" y="2142136"/>
                            <a:pt x="9651897" y="2258150"/>
                          </a:cubicBezTo>
                          <a:cubicBezTo>
                            <a:pt x="9426462" y="2423601"/>
                            <a:pt x="9101024" y="2183298"/>
                            <a:pt x="8919032" y="2258150"/>
                          </a:cubicBezTo>
                          <a:cubicBezTo>
                            <a:pt x="8684485" y="2267784"/>
                            <a:pt x="8499263" y="2193512"/>
                            <a:pt x="8286104" y="2258150"/>
                          </a:cubicBezTo>
                          <a:cubicBezTo>
                            <a:pt x="8044538" y="2437577"/>
                            <a:pt x="7655207" y="2235328"/>
                            <a:pt x="7253430" y="2258150"/>
                          </a:cubicBezTo>
                          <a:cubicBezTo>
                            <a:pt x="6884890" y="2301801"/>
                            <a:pt x="6873247" y="2186771"/>
                            <a:pt x="6620501" y="2258150"/>
                          </a:cubicBezTo>
                          <a:cubicBezTo>
                            <a:pt x="6342899" y="2343669"/>
                            <a:pt x="6139765" y="2208377"/>
                            <a:pt x="5987572" y="2258150"/>
                          </a:cubicBezTo>
                          <a:cubicBezTo>
                            <a:pt x="5759010" y="2352369"/>
                            <a:pt x="5467682" y="2234942"/>
                            <a:pt x="5154772" y="2258150"/>
                          </a:cubicBezTo>
                          <a:cubicBezTo>
                            <a:pt x="4861530" y="2269712"/>
                            <a:pt x="4638193" y="2192906"/>
                            <a:pt x="4421907" y="2258150"/>
                          </a:cubicBezTo>
                          <a:cubicBezTo>
                            <a:pt x="4207882" y="2417553"/>
                            <a:pt x="3921357" y="2259169"/>
                            <a:pt x="3589106" y="2258150"/>
                          </a:cubicBezTo>
                          <a:cubicBezTo>
                            <a:pt x="3222599" y="2298097"/>
                            <a:pt x="3250423" y="2122360"/>
                            <a:pt x="2956177" y="2258150"/>
                          </a:cubicBezTo>
                          <a:cubicBezTo>
                            <a:pt x="2616555" y="2382639"/>
                            <a:pt x="2479573" y="2195848"/>
                            <a:pt x="2223312" y="2258150"/>
                          </a:cubicBezTo>
                          <a:cubicBezTo>
                            <a:pt x="2019274" y="2367510"/>
                            <a:pt x="1479881" y="2052971"/>
                            <a:pt x="1290576" y="2258150"/>
                          </a:cubicBezTo>
                          <a:cubicBezTo>
                            <a:pt x="1060711" y="2446768"/>
                            <a:pt x="440626" y="2128367"/>
                            <a:pt x="191278" y="2258150"/>
                          </a:cubicBezTo>
                          <a:cubicBezTo>
                            <a:pt x="52071" y="2211530"/>
                            <a:pt x="37357" y="2090682"/>
                            <a:pt x="0" y="1881783"/>
                          </a:cubicBezTo>
                          <a:cubicBezTo>
                            <a:pt x="-63550" y="1153541"/>
                            <a:pt x="32598" y="773825"/>
                            <a:pt x="0" y="376366"/>
                          </a:cubicBezTo>
                          <a:close/>
                        </a:path>
                        <a:path w="10376169" h="2258150" fill="none" stroke="0" extrusionOk="0">
                          <a:moveTo>
                            <a:pt x="0" y="376366"/>
                          </a:moveTo>
                          <a:cubicBezTo>
                            <a:pt x="-23447" y="136266"/>
                            <a:pt x="66748" y="-7623"/>
                            <a:pt x="191278" y="0"/>
                          </a:cubicBezTo>
                          <a:cubicBezTo>
                            <a:pt x="391619" y="2433"/>
                            <a:pt x="600431" y="28443"/>
                            <a:pt x="924143" y="0"/>
                          </a:cubicBezTo>
                          <a:cubicBezTo>
                            <a:pt x="1278522" y="-19839"/>
                            <a:pt x="1481821" y="150737"/>
                            <a:pt x="1657008" y="0"/>
                          </a:cubicBezTo>
                          <a:cubicBezTo>
                            <a:pt x="1794892" y="-127191"/>
                            <a:pt x="2034237" y="125585"/>
                            <a:pt x="2289936" y="0"/>
                          </a:cubicBezTo>
                          <a:cubicBezTo>
                            <a:pt x="2559610" y="-125962"/>
                            <a:pt x="2827254" y="66850"/>
                            <a:pt x="3022802" y="0"/>
                          </a:cubicBezTo>
                          <a:cubicBezTo>
                            <a:pt x="3189194" y="-46449"/>
                            <a:pt x="3464061" y="63680"/>
                            <a:pt x="3555794" y="0"/>
                          </a:cubicBezTo>
                          <a:cubicBezTo>
                            <a:pt x="3635382" y="-38719"/>
                            <a:pt x="4191296" y="237394"/>
                            <a:pt x="4488531" y="0"/>
                          </a:cubicBezTo>
                          <a:cubicBezTo>
                            <a:pt x="4771887" y="-194994"/>
                            <a:pt x="5106200" y="126627"/>
                            <a:pt x="5321332" y="0"/>
                          </a:cubicBezTo>
                          <a:cubicBezTo>
                            <a:pt x="5523546" y="-102280"/>
                            <a:pt x="5747964" y="296632"/>
                            <a:pt x="6254070" y="0"/>
                          </a:cubicBezTo>
                          <a:cubicBezTo>
                            <a:pt x="6732980" y="-188155"/>
                            <a:pt x="6611718" y="71335"/>
                            <a:pt x="6886998" y="0"/>
                          </a:cubicBezTo>
                          <a:cubicBezTo>
                            <a:pt x="7127749" y="-32282"/>
                            <a:pt x="7411002" y="226009"/>
                            <a:pt x="7819735" y="0"/>
                          </a:cubicBezTo>
                          <a:cubicBezTo>
                            <a:pt x="8287905" y="-137433"/>
                            <a:pt x="8331156" y="53802"/>
                            <a:pt x="8452663" y="0"/>
                          </a:cubicBezTo>
                          <a:cubicBezTo>
                            <a:pt x="8605709" y="34476"/>
                            <a:pt x="9089703" y="99446"/>
                            <a:pt x="9285465" y="0"/>
                          </a:cubicBezTo>
                          <a:cubicBezTo>
                            <a:pt x="9572048" y="-68450"/>
                            <a:pt x="9909650" y="175799"/>
                            <a:pt x="10184890" y="0"/>
                          </a:cubicBezTo>
                          <a:cubicBezTo>
                            <a:pt x="10319369" y="-50090"/>
                            <a:pt x="10401514" y="189118"/>
                            <a:pt x="10376169" y="376366"/>
                          </a:cubicBezTo>
                          <a:cubicBezTo>
                            <a:pt x="10388029" y="1084599"/>
                            <a:pt x="10329503" y="1295972"/>
                            <a:pt x="10376169" y="1881783"/>
                          </a:cubicBezTo>
                          <a:cubicBezTo>
                            <a:pt x="10365489" y="2130614"/>
                            <a:pt x="10273254" y="2262773"/>
                            <a:pt x="10184890" y="2258150"/>
                          </a:cubicBezTo>
                          <a:cubicBezTo>
                            <a:pt x="9954323" y="2257199"/>
                            <a:pt x="9694066" y="2185907"/>
                            <a:pt x="9352089" y="2258150"/>
                          </a:cubicBezTo>
                          <a:cubicBezTo>
                            <a:pt x="9058268" y="2233499"/>
                            <a:pt x="8845856" y="2110108"/>
                            <a:pt x="8519287" y="2258150"/>
                          </a:cubicBezTo>
                          <a:cubicBezTo>
                            <a:pt x="8233944" y="2427480"/>
                            <a:pt x="7976341" y="2233888"/>
                            <a:pt x="7786423" y="2258150"/>
                          </a:cubicBezTo>
                          <a:cubicBezTo>
                            <a:pt x="7629768" y="2314493"/>
                            <a:pt x="7288327" y="2166296"/>
                            <a:pt x="7053558" y="2258150"/>
                          </a:cubicBezTo>
                          <a:cubicBezTo>
                            <a:pt x="6796398" y="2300862"/>
                            <a:pt x="6660668" y="2248376"/>
                            <a:pt x="6320694" y="2258150"/>
                          </a:cubicBezTo>
                          <a:cubicBezTo>
                            <a:pt x="5992890" y="2264342"/>
                            <a:pt x="6034321" y="2208688"/>
                            <a:pt x="5787701" y="2258150"/>
                          </a:cubicBezTo>
                          <a:cubicBezTo>
                            <a:pt x="5466362" y="2313032"/>
                            <a:pt x="5112216" y="2168746"/>
                            <a:pt x="4854963" y="2258150"/>
                          </a:cubicBezTo>
                          <a:cubicBezTo>
                            <a:pt x="4583304" y="2366402"/>
                            <a:pt x="4478021" y="2241061"/>
                            <a:pt x="4222034" y="2258150"/>
                          </a:cubicBezTo>
                          <a:cubicBezTo>
                            <a:pt x="3885482" y="2283206"/>
                            <a:pt x="3488417" y="2077015"/>
                            <a:pt x="3189362" y="2258150"/>
                          </a:cubicBezTo>
                          <a:cubicBezTo>
                            <a:pt x="2941880" y="2463595"/>
                            <a:pt x="2816551" y="2206047"/>
                            <a:pt x="2556433" y="2258150"/>
                          </a:cubicBezTo>
                          <a:cubicBezTo>
                            <a:pt x="2301612" y="2319414"/>
                            <a:pt x="1994319" y="2228359"/>
                            <a:pt x="1723631" y="2258150"/>
                          </a:cubicBezTo>
                          <a:cubicBezTo>
                            <a:pt x="1533867" y="2311538"/>
                            <a:pt x="1374525" y="2186919"/>
                            <a:pt x="1190640" y="2258150"/>
                          </a:cubicBezTo>
                          <a:cubicBezTo>
                            <a:pt x="905979" y="2359359"/>
                            <a:pt x="753864" y="2183895"/>
                            <a:pt x="191278" y="2258150"/>
                          </a:cubicBezTo>
                          <a:cubicBezTo>
                            <a:pt x="74230" y="2212876"/>
                            <a:pt x="1611" y="2073270"/>
                            <a:pt x="0" y="1881783"/>
                          </a:cubicBezTo>
                          <a:cubicBezTo>
                            <a:pt x="-128686" y="1477859"/>
                            <a:pt x="43217" y="962450"/>
                            <a:pt x="0" y="37636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75ADCC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ACAD0A47-ECC3-F158-6544-4D889AA0B783}"/>
                </a:ext>
              </a:extLst>
            </p:cNvPr>
            <p:cNvSpPr/>
            <p:nvPr/>
          </p:nvSpPr>
          <p:spPr>
            <a:xfrm>
              <a:off x="1754562" y="990177"/>
              <a:ext cx="6466911" cy="8971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6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6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oogle Shape;2784;p43">
            <a:extLst>
              <a:ext uri="{FF2B5EF4-FFF2-40B4-BE49-F238E27FC236}">
                <a16:creationId xmlns:a16="http://schemas.microsoft.com/office/drawing/2014/main" id="{21E7B40A-7E20-DB93-F078-688E50C13B34}"/>
              </a:ext>
            </a:extLst>
          </p:cNvPr>
          <p:cNvGrpSpPr/>
          <p:nvPr/>
        </p:nvGrpSpPr>
        <p:grpSpPr>
          <a:xfrm>
            <a:off x="11046773" y="5659470"/>
            <a:ext cx="916611" cy="1004439"/>
            <a:chOff x="7969377" y="2856516"/>
            <a:chExt cx="402682" cy="441266"/>
          </a:xfrm>
        </p:grpSpPr>
        <p:sp>
          <p:nvSpPr>
            <p:cNvPr id="8" name="Google Shape;2785;p43">
              <a:extLst>
                <a:ext uri="{FF2B5EF4-FFF2-40B4-BE49-F238E27FC236}">
                  <a16:creationId xmlns:a16="http://schemas.microsoft.com/office/drawing/2014/main" id="{7FDD1DDA-210E-B594-215F-A953A36D29B4}"/>
                </a:ext>
              </a:extLst>
            </p:cNvPr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86;p43">
              <a:extLst>
                <a:ext uri="{FF2B5EF4-FFF2-40B4-BE49-F238E27FC236}">
                  <a16:creationId xmlns:a16="http://schemas.microsoft.com/office/drawing/2014/main" id="{8C8106A4-22A5-A0B7-6A3E-97FC0B410017}"/>
                </a:ext>
              </a:extLst>
            </p:cNvPr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87;p43">
              <a:extLst>
                <a:ext uri="{FF2B5EF4-FFF2-40B4-BE49-F238E27FC236}">
                  <a16:creationId xmlns:a16="http://schemas.microsoft.com/office/drawing/2014/main" id="{D4F91791-4546-ADF6-6DCB-7C01A581F8CB}"/>
                </a:ext>
              </a:extLst>
            </p:cNvPr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88;p43">
              <a:extLst>
                <a:ext uri="{FF2B5EF4-FFF2-40B4-BE49-F238E27FC236}">
                  <a16:creationId xmlns:a16="http://schemas.microsoft.com/office/drawing/2014/main" id="{7222F119-6D54-50F3-A854-61328514633C}"/>
                </a:ext>
              </a:extLst>
            </p:cNvPr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89;p43">
              <a:extLst>
                <a:ext uri="{FF2B5EF4-FFF2-40B4-BE49-F238E27FC236}">
                  <a16:creationId xmlns:a16="http://schemas.microsoft.com/office/drawing/2014/main" id="{0ADCC3B3-9DC1-5608-C624-39EA2BD0974F}"/>
                </a:ext>
              </a:extLst>
            </p:cNvPr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90;p43">
              <a:extLst>
                <a:ext uri="{FF2B5EF4-FFF2-40B4-BE49-F238E27FC236}">
                  <a16:creationId xmlns:a16="http://schemas.microsoft.com/office/drawing/2014/main" id="{6198B1D0-A8AB-71D4-3BBC-997AD2D182FD}"/>
                </a:ext>
              </a:extLst>
            </p:cNvPr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91;p43">
              <a:extLst>
                <a:ext uri="{FF2B5EF4-FFF2-40B4-BE49-F238E27FC236}">
                  <a16:creationId xmlns:a16="http://schemas.microsoft.com/office/drawing/2014/main" id="{20084AC7-EEF7-3F39-BCDF-D1C6D7D24904}"/>
                </a:ext>
              </a:extLst>
            </p:cNvPr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792;p43">
              <a:extLst>
                <a:ext uri="{FF2B5EF4-FFF2-40B4-BE49-F238E27FC236}">
                  <a16:creationId xmlns:a16="http://schemas.microsoft.com/office/drawing/2014/main" id="{27961606-5570-72CB-8385-11768BDEE6E9}"/>
                </a:ext>
              </a:extLst>
            </p:cNvPr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793;p43">
              <a:extLst>
                <a:ext uri="{FF2B5EF4-FFF2-40B4-BE49-F238E27FC236}">
                  <a16:creationId xmlns:a16="http://schemas.microsoft.com/office/drawing/2014/main" id="{996FDB1F-487A-C80E-C64F-F514E4796BDF}"/>
                </a:ext>
              </a:extLst>
            </p:cNvPr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94;p43">
              <a:extLst>
                <a:ext uri="{FF2B5EF4-FFF2-40B4-BE49-F238E27FC236}">
                  <a16:creationId xmlns:a16="http://schemas.microsoft.com/office/drawing/2014/main" id="{7135113F-027B-844A-BCE5-9CA5C2E08BA0}"/>
                </a:ext>
              </a:extLst>
            </p:cNvPr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95;p43">
              <a:extLst>
                <a:ext uri="{FF2B5EF4-FFF2-40B4-BE49-F238E27FC236}">
                  <a16:creationId xmlns:a16="http://schemas.microsoft.com/office/drawing/2014/main" id="{74DD663F-7B39-055F-50DF-99E22AF3ED0B}"/>
                </a:ext>
              </a:extLst>
            </p:cNvPr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2764;p43">
            <a:extLst>
              <a:ext uri="{FF2B5EF4-FFF2-40B4-BE49-F238E27FC236}">
                <a16:creationId xmlns:a16="http://schemas.microsoft.com/office/drawing/2014/main" id="{5B6B5D9B-0C7C-4CAB-AD10-70309ADB3A1A}"/>
              </a:ext>
            </a:extLst>
          </p:cNvPr>
          <p:cNvGrpSpPr/>
          <p:nvPr/>
        </p:nvGrpSpPr>
        <p:grpSpPr>
          <a:xfrm rot="18749235">
            <a:off x="10512803" y="-30774"/>
            <a:ext cx="2353005" cy="1179500"/>
            <a:chOff x="6554834" y="4413128"/>
            <a:chExt cx="1033713" cy="518173"/>
          </a:xfrm>
        </p:grpSpPr>
        <p:sp>
          <p:nvSpPr>
            <p:cNvPr id="28" name="Google Shape;2765;p43">
              <a:extLst>
                <a:ext uri="{FF2B5EF4-FFF2-40B4-BE49-F238E27FC236}">
                  <a16:creationId xmlns:a16="http://schemas.microsoft.com/office/drawing/2014/main" id="{DF7F85FE-7729-70F6-C49B-86E788AE7E97}"/>
                </a:ext>
              </a:extLst>
            </p:cNvPr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66;p43">
              <a:extLst>
                <a:ext uri="{FF2B5EF4-FFF2-40B4-BE49-F238E27FC236}">
                  <a16:creationId xmlns:a16="http://schemas.microsoft.com/office/drawing/2014/main" id="{21E8C4C2-BE89-ECBF-039A-5D158D39EE25}"/>
                </a:ext>
              </a:extLst>
            </p:cNvPr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67;p43">
              <a:extLst>
                <a:ext uri="{FF2B5EF4-FFF2-40B4-BE49-F238E27FC236}">
                  <a16:creationId xmlns:a16="http://schemas.microsoft.com/office/drawing/2014/main" id="{CEB76EB5-C900-6137-D9F3-6728C7CADCF7}"/>
                </a:ext>
              </a:extLst>
            </p:cNvPr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68;p43">
              <a:extLst>
                <a:ext uri="{FF2B5EF4-FFF2-40B4-BE49-F238E27FC236}">
                  <a16:creationId xmlns:a16="http://schemas.microsoft.com/office/drawing/2014/main" id="{BFD31268-3D08-637F-89D3-FC0711DA11CD}"/>
                </a:ext>
              </a:extLst>
            </p:cNvPr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69;p43">
              <a:extLst>
                <a:ext uri="{FF2B5EF4-FFF2-40B4-BE49-F238E27FC236}">
                  <a16:creationId xmlns:a16="http://schemas.microsoft.com/office/drawing/2014/main" id="{85768949-024A-C021-4490-6279555B153F}"/>
                </a:ext>
              </a:extLst>
            </p:cNvPr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70;p43">
              <a:extLst>
                <a:ext uri="{FF2B5EF4-FFF2-40B4-BE49-F238E27FC236}">
                  <a16:creationId xmlns:a16="http://schemas.microsoft.com/office/drawing/2014/main" id="{B31030AD-D059-41B0-24D7-8FE089A6AA6D}"/>
                </a:ext>
              </a:extLst>
            </p:cNvPr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3" name="Google Shape;3853;p54"/>
          <p:cNvGrpSpPr/>
          <p:nvPr/>
        </p:nvGrpSpPr>
        <p:grpSpPr>
          <a:xfrm>
            <a:off x="9848342" y="1486563"/>
            <a:ext cx="2767317" cy="1387253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5767381" y="6238181"/>
            <a:ext cx="328619" cy="308425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269790" y="3276247"/>
            <a:ext cx="2079756" cy="3073363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704953" y="1431344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912;p54">
            <a:extLst>
              <a:ext uri="{FF2B5EF4-FFF2-40B4-BE49-F238E27FC236}">
                <a16:creationId xmlns:a16="http://schemas.microsoft.com/office/drawing/2014/main" id="{25FE3434-0672-9371-6580-F61B4757DF79}"/>
              </a:ext>
            </a:extLst>
          </p:cNvPr>
          <p:cNvSpPr/>
          <p:nvPr/>
        </p:nvSpPr>
        <p:spPr>
          <a:xfrm>
            <a:off x="9746647" y="173336"/>
            <a:ext cx="1241219" cy="634245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9455572" y="3540765"/>
            <a:ext cx="2736428" cy="3073387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Rectangle: Rounded Corners 21">
            <a:extLst>
              <a:ext uri="{FF2B5EF4-FFF2-40B4-BE49-F238E27FC236}">
                <a16:creationId xmlns:a16="http://schemas.microsoft.com/office/drawing/2014/main" id="{9626D6EE-2BF4-402D-9026-6A5CE7CAFFC4}"/>
              </a:ext>
            </a:extLst>
          </p:cNvPr>
          <p:cNvSpPr/>
          <p:nvPr/>
        </p:nvSpPr>
        <p:spPr>
          <a:xfrm>
            <a:off x="752102" y="84221"/>
            <a:ext cx="9943972" cy="149191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 cap="flat" cmpd="sng" algn="ctr">
            <a:solidFill>
              <a:srgbClr val="FF5050"/>
            </a:solidFill>
            <a:prstDash val="dash"/>
          </a:ln>
          <a:effectLst/>
        </p:spPr>
        <p:txBody>
          <a:bodyPr rtlCol="0" anchor="ctr"/>
          <a:lstStyle/>
          <a:p>
            <a:pPr marL="0" lvl="1" algn="ctr" defTabSz="1219170">
              <a:defRPr/>
            </a:pPr>
            <a:r>
              <a:rPr lang="vi-VN" sz="4800" b="1" kern="0" dirty="0">
                <a:ln w="9525">
                  <a:solidFill>
                    <a:srgbClr val="EC9684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 thơ muốn nhắn nhủ với chúng ta điều gì?</a:t>
            </a:r>
          </a:p>
        </p:txBody>
      </p:sp>
      <p:grpSp>
        <p:nvGrpSpPr>
          <p:cNvPr id="133" name="Nhóm 37">
            <a:extLst>
              <a:ext uri="{FF2B5EF4-FFF2-40B4-BE49-F238E27FC236}">
                <a16:creationId xmlns:a16="http://schemas.microsoft.com/office/drawing/2014/main" id="{BE0172D9-DFEB-40A8-A7A7-A1271505C882}"/>
              </a:ext>
            </a:extLst>
          </p:cNvPr>
          <p:cNvGrpSpPr/>
          <p:nvPr/>
        </p:nvGrpSpPr>
        <p:grpSpPr>
          <a:xfrm>
            <a:off x="1484368" y="1628793"/>
            <a:ext cx="9741096" cy="5398176"/>
            <a:chOff x="79570" y="981901"/>
            <a:chExt cx="6669745" cy="4230026"/>
          </a:xfrm>
        </p:grpSpPr>
        <p:pic>
          <p:nvPicPr>
            <p:cNvPr id="134" name="Hình ảnh 3" descr="Ảnh có chứa phim hoạt hình, ảnh chụp màn hình&#10;&#10;Mô tả được tạo tự động">
              <a:extLst>
                <a:ext uri="{FF2B5EF4-FFF2-40B4-BE49-F238E27FC236}">
                  <a16:creationId xmlns:a16="http://schemas.microsoft.com/office/drawing/2014/main" id="{6BDADDE9-2106-44C9-BF4F-57A66DF22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92" t="8415" r="5185" b="46122"/>
            <a:stretch/>
          </p:blipFill>
          <p:spPr>
            <a:xfrm>
              <a:off x="79570" y="981901"/>
              <a:ext cx="6669745" cy="4230026"/>
            </a:xfrm>
            <a:prstGeom prst="rect">
              <a:avLst/>
            </a:prstGeom>
          </p:spPr>
        </p:pic>
        <p:sp>
          <p:nvSpPr>
            <p:cNvPr id="136" name="Hộp Văn bản 26">
              <a:extLst>
                <a:ext uri="{FF2B5EF4-FFF2-40B4-BE49-F238E27FC236}">
                  <a16:creationId xmlns:a16="http://schemas.microsoft.com/office/drawing/2014/main" id="{F4C9E6CF-56A4-440B-B14D-3759ADB42649}"/>
                </a:ext>
              </a:extLst>
            </p:cNvPr>
            <p:cNvSpPr txBox="1"/>
            <p:nvPr/>
          </p:nvSpPr>
          <p:spPr>
            <a:xfrm>
              <a:off x="966676" y="1970995"/>
              <a:ext cx="4740735" cy="238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Cần phải biết quý trọng thời gian, yêu lao động; nếu để nó trôi qua sẽ không lấy lại được.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04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AFBC8-3B89-67A7-AC55-16F0D5A75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48" y="1919423"/>
            <a:ext cx="927891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445051" y="2961846"/>
            <a:ext cx="5041351" cy="1799230"/>
            <a:chOff x="435900" y="1181321"/>
            <a:chExt cx="3781013" cy="134942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2" y="1476513"/>
              <a:ext cx="2971671" cy="105423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M: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mẹ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  <a:p>
              <a:pPr algn="just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     -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cánh</a:t>
              </a:r>
              <a:r>
                <a:rPr lang="en-US" sz="4267" b="1" kern="0" dirty="0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CEE6F8">
                      <a:lumMod val="50000"/>
                    </a:srgbClr>
                  </a:solidFill>
                  <a:latin typeface="Calibri"/>
                  <a:cs typeface="Arial"/>
                  <a:sym typeface="Arial"/>
                </a:rPr>
                <a:t>đồng</a:t>
              </a:r>
              <a:endParaRPr lang="en-US" sz="4267" b="1" kern="0" dirty="0">
                <a:solidFill>
                  <a:srgbClr val="CEE6F8">
                    <a:lumMod val="50000"/>
                  </a:srgbClr>
                </a:solidFill>
                <a:latin typeface="Calibri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75ADC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>
                  <a:spcBef>
                    <a:spcPts val="0"/>
                  </a:spcBef>
                </a:pP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Dựa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vào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minh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hoạ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tìm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ngữ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người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vật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  <a:endParaRPr lang="en-US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60977FD-4557-4664-785A-315C74DD8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8" y="2009775"/>
            <a:ext cx="5624901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360B45-389E-18E7-FD5B-426FB2AFBB79}"/>
              </a:ext>
            </a:extLst>
          </p:cNvPr>
          <p:cNvSpPr/>
          <p:nvPr/>
        </p:nvSpPr>
        <p:spPr>
          <a:xfrm>
            <a:off x="414983" y="352425"/>
            <a:ext cx="11374061" cy="626910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EC968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32902-215B-AC40-F83E-40924B64BC18}"/>
              </a:ext>
            </a:extLst>
          </p:cNvPr>
          <p:cNvSpPr txBox="1"/>
          <p:nvPr/>
        </p:nvSpPr>
        <p:spPr>
          <a:xfrm>
            <a:off x="7546694" y="-590309"/>
            <a:ext cx="82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0C8353-FE52-6F18-B887-D0DA3C81802D}"/>
              </a:ext>
            </a:extLst>
          </p:cNvPr>
          <p:cNvGrpSpPr/>
          <p:nvPr/>
        </p:nvGrpSpPr>
        <p:grpSpPr>
          <a:xfrm>
            <a:off x="757460" y="4010026"/>
            <a:ext cx="3890739" cy="2555666"/>
            <a:chOff x="7536726" y="4754090"/>
            <a:chExt cx="1345581" cy="2205909"/>
          </a:xfrm>
        </p:grpSpPr>
        <p:pic>
          <p:nvPicPr>
            <p:cNvPr id="32" name="그림 54">
              <a:extLst>
                <a:ext uri="{FF2B5EF4-FFF2-40B4-BE49-F238E27FC236}">
                  <a16:creationId xmlns:a16="http://schemas.microsoft.com/office/drawing/2014/main" id="{466557E9-CF0D-878F-15BC-06D9CA68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960" y="4754090"/>
              <a:ext cx="1040268" cy="220590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E5FC761-9A3A-F06E-7ADD-5F9DE528FC51}"/>
                </a:ext>
              </a:extLst>
            </p:cNvPr>
            <p:cNvSpPr txBox="1"/>
            <p:nvPr/>
          </p:nvSpPr>
          <p:spPr>
            <a:xfrm>
              <a:off x="7536726" y="4912524"/>
              <a:ext cx="1345581" cy="43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endParaRPr lang="en-US" sz="27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A38E51-86AE-DC7B-937C-DFE1301E1ED1}"/>
              </a:ext>
            </a:extLst>
          </p:cNvPr>
          <p:cNvGrpSpPr/>
          <p:nvPr/>
        </p:nvGrpSpPr>
        <p:grpSpPr>
          <a:xfrm>
            <a:off x="6125345" y="4261434"/>
            <a:ext cx="4695057" cy="2205909"/>
            <a:chOff x="3397637" y="4754090"/>
            <a:chExt cx="1107155" cy="2205909"/>
          </a:xfrm>
        </p:grpSpPr>
        <p:pic>
          <p:nvPicPr>
            <p:cNvPr id="38" name="그림 52">
              <a:extLst>
                <a:ext uri="{FF2B5EF4-FFF2-40B4-BE49-F238E27FC236}">
                  <a16:creationId xmlns:a16="http://schemas.microsoft.com/office/drawing/2014/main" id="{1360D133-2CD3-63AD-0A62-B023D07FF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492" y="4754090"/>
              <a:ext cx="1040268" cy="220590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EBCFC5-2A0E-BF60-C7BA-6AF6F6AFBFAF}"/>
                </a:ext>
              </a:extLst>
            </p:cNvPr>
            <p:cNvSpPr txBox="1"/>
            <p:nvPr/>
          </p:nvSpPr>
          <p:spPr>
            <a:xfrm>
              <a:off x="3397637" y="4848858"/>
              <a:ext cx="1107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4" name="Picture 8" descr="260 Vietnamese Farmer Illustrations &amp; Clip Art - iStock">
            <a:extLst>
              <a:ext uri="{FF2B5EF4-FFF2-40B4-BE49-F238E27FC236}">
                <a16:creationId xmlns:a16="http://schemas.microsoft.com/office/drawing/2014/main" id="{CE5B8D0F-3FCC-94DF-F679-6F9B1AB8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5" b="98203" l="2451" r="93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4" y="-522489"/>
            <a:ext cx="2357534" cy="24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67CA0-C972-6BD3-287B-EE7465658BB5}"/>
              </a:ext>
            </a:extLst>
          </p:cNvPr>
          <p:cNvSpPr/>
          <p:nvPr/>
        </p:nvSpPr>
        <p:spPr>
          <a:xfrm>
            <a:off x="1794280" y="1828365"/>
            <a:ext cx="2088094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</p:txBody>
      </p:sp>
      <p:sp>
        <p:nvSpPr>
          <p:cNvPr id="57" name="Rounded Rectangle 50">
            <a:extLst>
              <a:ext uri="{FF2B5EF4-FFF2-40B4-BE49-F238E27FC236}">
                <a16:creationId xmlns:a16="http://schemas.microsoft.com/office/drawing/2014/main" id="{C4267898-F3F4-159C-41E1-AB0A695E5484}"/>
              </a:ext>
            </a:extLst>
          </p:cNvPr>
          <p:cNvSpPr/>
          <p:nvPr/>
        </p:nvSpPr>
        <p:spPr>
          <a:xfrm>
            <a:off x="1483985" y="2841780"/>
            <a:ext cx="2718346" cy="7024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ounded Rectangle 51">
            <a:extLst>
              <a:ext uri="{FF2B5EF4-FFF2-40B4-BE49-F238E27FC236}">
                <a16:creationId xmlns:a16="http://schemas.microsoft.com/office/drawing/2014/main" id="{455AF8BE-3AA9-5398-9952-4B1F337F6714}"/>
              </a:ext>
            </a:extLst>
          </p:cNvPr>
          <p:cNvSpPr/>
          <p:nvPr/>
        </p:nvSpPr>
        <p:spPr>
          <a:xfrm>
            <a:off x="6279532" y="1346935"/>
            <a:ext cx="2016743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ounded Rectangle 52">
            <a:extLst>
              <a:ext uri="{FF2B5EF4-FFF2-40B4-BE49-F238E27FC236}">
                <a16:creationId xmlns:a16="http://schemas.microsoft.com/office/drawing/2014/main" id="{7FC4B434-ED83-0CE4-C6D2-42F703C0C37E}"/>
              </a:ext>
            </a:extLst>
          </p:cNvPr>
          <p:cNvSpPr/>
          <p:nvPr/>
        </p:nvSpPr>
        <p:spPr>
          <a:xfrm>
            <a:off x="8559004" y="1371929"/>
            <a:ext cx="1359627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ounded Rectangle 53">
            <a:extLst>
              <a:ext uri="{FF2B5EF4-FFF2-40B4-BE49-F238E27FC236}">
                <a16:creationId xmlns:a16="http://schemas.microsoft.com/office/drawing/2014/main" id="{B9EFD07D-2BF4-932E-294E-BDAF107152E1}"/>
              </a:ext>
            </a:extLst>
          </p:cNvPr>
          <p:cNvSpPr/>
          <p:nvPr/>
        </p:nvSpPr>
        <p:spPr>
          <a:xfrm>
            <a:off x="6240032" y="2183506"/>
            <a:ext cx="220206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ounded Rectangle 54">
            <a:extLst>
              <a:ext uri="{FF2B5EF4-FFF2-40B4-BE49-F238E27FC236}">
                <a16:creationId xmlns:a16="http://schemas.microsoft.com/office/drawing/2014/main" id="{6B00C353-ABC8-9162-52AF-576252DBDF43}"/>
              </a:ext>
            </a:extLst>
          </p:cNvPr>
          <p:cNvSpPr/>
          <p:nvPr/>
        </p:nvSpPr>
        <p:spPr>
          <a:xfrm>
            <a:off x="6168653" y="3122481"/>
            <a:ext cx="2788731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Rounded Rectangle 55">
            <a:extLst>
              <a:ext uri="{FF2B5EF4-FFF2-40B4-BE49-F238E27FC236}">
                <a16:creationId xmlns:a16="http://schemas.microsoft.com/office/drawing/2014/main" id="{91761904-EDED-C535-70FF-41440DC0A598}"/>
              </a:ext>
            </a:extLst>
          </p:cNvPr>
          <p:cNvSpPr/>
          <p:nvPr/>
        </p:nvSpPr>
        <p:spPr>
          <a:xfrm>
            <a:off x="8818363" y="2158580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ounded Rectangle 56">
            <a:extLst>
              <a:ext uri="{FF2B5EF4-FFF2-40B4-BE49-F238E27FC236}">
                <a16:creationId xmlns:a16="http://schemas.microsoft.com/office/drawing/2014/main" id="{77A78427-A055-4E42-28DA-DA03BE465071}"/>
              </a:ext>
            </a:extLst>
          </p:cNvPr>
          <p:cNvSpPr/>
          <p:nvPr/>
        </p:nvSpPr>
        <p:spPr>
          <a:xfrm>
            <a:off x="8996660" y="3115108"/>
            <a:ext cx="2718346" cy="7024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6" name="Picture 2" descr="Rice Field Vector Art, Icons, and Graphics for Free Download">
            <a:extLst>
              <a:ext uri="{FF2B5EF4-FFF2-40B4-BE49-F238E27FC236}">
                <a16:creationId xmlns:a16="http://schemas.microsoft.com/office/drawing/2014/main" id="{A707AA36-B747-03D9-B550-92CA1DA6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63" y="-391651"/>
            <a:ext cx="2780337" cy="2261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3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-300785" y="187288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5931691" y="6549576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111C3C4-3389-D2BA-CFA8-8D571AE21431}"/>
              </a:ext>
            </a:extLst>
          </p:cNvPr>
          <p:cNvGrpSpPr/>
          <p:nvPr/>
        </p:nvGrpSpPr>
        <p:grpSpPr>
          <a:xfrm>
            <a:off x="1073701" y="2571321"/>
            <a:ext cx="9975300" cy="1142577"/>
            <a:chOff x="435900" y="1181321"/>
            <a:chExt cx="7481474" cy="85693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F618CF8D-44D4-BEF0-D0F5-739C37AA4EB1}"/>
                </a:ext>
              </a:extLst>
            </p:cNvPr>
            <p:cNvSpPr txBox="1"/>
            <p:nvPr/>
          </p:nvSpPr>
          <p:spPr>
            <a:xfrm>
              <a:off x="1245241" y="1476513"/>
              <a:ext cx="6672133" cy="5617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M: </a:t>
              </a:r>
              <a:r>
                <a:rPr kumimoji="0" lang="pt-BR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CEE6F8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Cánh đồng quê em bao la bát ngát.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4DAF6520-63C9-F628-3718-4FCB9AAB98BB}"/>
                </a:ext>
              </a:extLst>
            </p:cNvPr>
            <p:cNvGrpSpPr/>
            <p:nvPr/>
          </p:nvGrpSpPr>
          <p:grpSpPr>
            <a:xfrm>
              <a:off x="435900" y="1181321"/>
              <a:ext cx="853239" cy="843815"/>
              <a:chOff x="465161" y="1286609"/>
              <a:chExt cx="686426" cy="639273"/>
            </a:xfrm>
          </p:grpSpPr>
          <p:sp>
            <p:nvSpPr>
              <p:cNvPr id="35" name="Hình Bầu dục 34">
                <a:extLst>
                  <a:ext uri="{FF2B5EF4-FFF2-40B4-BE49-F238E27FC236}">
                    <a16:creationId xmlns:a16="http://schemas.microsoft.com/office/drawing/2014/main" id="{7A07AACB-358D-93AD-C6F6-F2148F0C9234}"/>
                  </a:ext>
                </a:extLst>
              </p:cNvPr>
              <p:cNvSpPr/>
              <p:nvPr/>
            </p:nvSpPr>
            <p:spPr>
              <a:xfrm>
                <a:off x="621483" y="1402064"/>
                <a:ext cx="530104" cy="5128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2" name="Hình ảnh 31" descr="Ảnh có chứa hình mẫu, phim hoạt hình, cười, đồ chơi&#10;&#10;Mô tả được tạo tự động">
                <a:extLst>
                  <a:ext uri="{FF2B5EF4-FFF2-40B4-BE49-F238E27FC236}">
                    <a16:creationId xmlns:a16="http://schemas.microsoft.com/office/drawing/2014/main" id="{82C9FA61-A1E2-DC5A-B469-031BBE00A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161" y="1286609"/>
                <a:ext cx="651110" cy="639273"/>
              </a:xfrm>
              <a:prstGeom prst="rect">
                <a:avLst/>
              </a:prstGeom>
            </p:spPr>
          </p:pic>
        </p:grp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6319006-C1E0-06E6-D0C6-58E26EB73323}"/>
              </a:ext>
            </a:extLst>
          </p:cNvPr>
          <p:cNvGrpSpPr/>
          <p:nvPr/>
        </p:nvGrpSpPr>
        <p:grpSpPr>
          <a:xfrm>
            <a:off x="214945" y="32136"/>
            <a:ext cx="11977055" cy="1592938"/>
            <a:chOff x="337006" y="148087"/>
            <a:chExt cx="8982791" cy="1194704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9EA93C5D-BB8B-F710-DDE5-47747F86C539}"/>
                </a:ext>
              </a:extLst>
            </p:cNvPr>
            <p:cNvGrpSpPr/>
            <p:nvPr/>
          </p:nvGrpSpPr>
          <p:grpSpPr>
            <a:xfrm>
              <a:off x="962600" y="612527"/>
              <a:ext cx="8357197" cy="730264"/>
              <a:chOff x="1383835" y="1094775"/>
              <a:chExt cx="8357197" cy="730264"/>
            </a:xfrm>
          </p:grpSpPr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E1E9AC70-D64E-CCA4-4D43-9EC35A02124F}"/>
                  </a:ext>
                </a:extLst>
              </p:cNvPr>
              <p:cNvSpPr/>
              <p:nvPr/>
            </p:nvSpPr>
            <p:spPr>
              <a:xfrm>
                <a:off x="1413764" y="1094775"/>
                <a:ext cx="8098668" cy="730264"/>
              </a:xfrm>
              <a:custGeom>
                <a:avLst/>
                <a:gdLst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97345 w 8098668"/>
                  <a:gd name="connsiteY3" fmla="*/ 0 h 730264"/>
                  <a:gd name="connsiteX4" fmla="*/ 1544067 w 8098668"/>
                  <a:gd name="connsiteY4" fmla="*/ 0 h 730264"/>
                  <a:gd name="connsiteX5" fmla="*/ 2147746 w 8098668"/>
                  <a:gd name="connsiteY5" fmla="*/ 0 h 730264"/>
                  <a:gd name="connsiteX6" fmla="*/ 2908380 w 8098668"/>
                  <a:gd name="connsiteY6" fmla="*/ 0 h 730264"/>
                  <a:gd name="connsiteX7" fmla="*/ 3433581 w 8098668"/>
                  <a:gd name="connsiteY7" fmla="*/ 0 h 730264"/>
                  <a:gd name="connsiteX8" fmla="*/ 4037260 w 8098668"/>
                  <a:gd name="connsiteY8" fmla="*/ 0 h 730264"/>
                  <a:gd name="connsiteX9" fmla="*/ 4405504 w 8098668"/>
                  <a:gd name="connsiteY9" fmla="*/ 0 h 730264"/>
                  <a:gd name="connsiteX10" fmla="*/ 5009182 w 8098668"/>
                  <a:gd name="connsiteY10" fmla="*/ 0 h 730264"/>
                  <a:gd name="connsiteX11" fmla="*/ 5612860 w 8098668"/>
                  <a:gd name="connsiteY11" fmla="*/ 0 h 730264"/>
                  <a:gd name="connsiteX12" fmla="*/ 6216539 w 8098668"/>
                  <a:gd name="connsiteY12" fmla="*/ 0 h 730264"/>
                  <a:gd name="connsiteX13" fmla="*/ 6898695 w 8098668"/>
                  <a:gd name="connsiteY13" fmla="*/ 0 h 730264"/>
                  <a:gd name="connsiteX14" fmla="*/ 7345418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526521 w 8098668"/>
                  <a:gd name="connsiteY19" fmla="*/ 730264 h 730264"/>
                  <a:gd name="connsiteX20" fmla="*/ 6765886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268764 w 8098668"/>
                  <a:gd name="connsiteY23" fmla="*/ 730264 h 730264"/>
                  <a:gd name="connsiteX24" fmla="*/ 4743563 w 8098668"/>
                  <a:gd name="connsiteY24" fmla="*/ 730264 h 730264"/>
                  <a:gd name="connsiteX25" fmla="*/ 4139885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167962 w 8098668"/>
                  <a:gd name="connsiteY27" fmla="*/ 730264 h 730264"/>
                  <a:gd name="connsiteX28" fmla="*/ 2485806 w 8098668"/>
                  <a:gd name="connsiteY28" fmla="*/ 730264 h 730264"/>
                  <a:gd name="connsiteX29" fmla="*/ 1803649 w 8098668"/>
                  <a:gd name="connsiteY29" fmla="*/ 730264 h 730264"/>
                  <a:gd name="connsiteX30" fmla="*/ 1199971 w 8098668"/>
                  <a:gd name="connsiteY30" fmla="*/ 730264 h 730264"/>
                  <a:gd name="connsiteX31" fmla="*/ 753248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  <a:gd name="connsiteX0" fmla="*/ 0 w 8098668"/>
                  <a:gd name="connsiteY0" fmla="*/ 121712 h 730264"/>
                  <a:gd name="connsiteX1" fmla="*/ 125423 w 8098668"/>
                  <a:gd name="connsiteY1" fmla="*/ 0 h 730264"/>
                  <a:gd name="connsiteX2" fmla="*/ 650623 w 8098668"/>
                  <a:gd name="connsiteY2" fmla="*/ 0 h 730264"/>
                  <a:gd name="connsiteX3" fmla="*/ 1018867 w 8098668"/>
                  <a:gd name="connsiteY3" fmla="*/ 0 h 730264"/>
                  <a:gd name="connsiteX4" fmla="*/ 1701024 w 8098668"/>
                  <a:gd name="connsiteY4" fmla="*/ 0 h 730264"/>
                  <a:gd name="connsiteX5" fmla="*/ 2304702 w 8098668"/>
                  <a:gd name="connsiteY5" fmla="*/ 0 h 730264"/>
                  <a:gd name="connsiteX6" fmla="*/ 2986859 w 8098668"/>
                  <a:gd name="connsiteY6" fmla="*/ 0 h 730264"/>
                  <a:gd name="connsiteX7" fmla="*/ 3433581 w 8098668"/>
                  <a:gd name="connsiteY7" fmla="*/ 0 h 730264"/>
                  <a:gd name="connsiteX8" fmla="*/ 4115738 w 8098668"/>
                  <a:gd name="connsiteY8" fmla="*/ 0 h 730264"/>
                  <a:gd name="connsiteX9" fmla="*/ 4562461 w 8098668"/>
                  <a:gd name="connsiteY9" fmla="*/ 0 h 730264"/>
                  <a:gd name="connsiteX10" fmla="*/ 5166139 w 8098668"/>
                  <a:gd name="connsiteY10" fmla="*/ 0 h 730264"/>
                  <a:gd name="connsiteX11" fmla="*/ 5691339 w 8098668"/>
                  <a:gd name="connsiteY11" fmla="*/ 0 h 730264"/>
                  <a:gd name="connsiteX12" fmla="*/ 6138060 w 8098668"/>
                  <a:gd name="connsiteY12" fmla="*/ 0 h 730264"/>
                  <a:gd name="connsiteX13" fmla="*/ 6741740 w 8098668"/>
                  <a:gd name="connsiteY13" fmla="*/ 0 h 730264"/>
                  <a:gd name="connsiteX14" fmla="*/ 7423896 w 8098668"/>
                  <a:gd name="connsiteY14" fmla="*/ 0 h 730264"/>
                  <a:gd name="connsiteX15" fmla="*/ 7973244 w 8098668"/>
                  <a:gd name="connsiteY15" fmla="*/ 0 h 730264"/>
                  <a:gd name="connsiteX16" fmla="*/ 8098668 w 8098668"/>
                  <a:gd name="connsiteY16" fmla="*/ 121712 h 730264"/>
                  <a:gd name="connsiteX17" fmla="*/ 8098668 w 8098668"/>
                  <a:gd name="connsiteY17" fmla="*/ 608550 h 730264"/>
                  <a:gd name="connsiteX18" fmla="*/ 7973244 w 8098668"/>
                  <a:gd name="connsiteY18" fmla="*/ 730264 h 730264"/>
                  <a:gd name="connsiteX19" fmla="*/ 7369566 w 8098668"/>
                  <a:gd name="connsiteY19" fmla="*/ 730264 h 730264"/>
                  <a:gd name="connsiteX20" fmla="*/ 7001322 w 8098668"/>
                  <a:gd name="connsiteY20" fmla="*/ 730264 h 730264"/>
                  <a:gd name="connsiteX21" fmla="*/ 6319164 w 8098668"/>
                  <a:gd name="connsiteY21" fmla="*/ 730264 h 730264"/>
                  <a:gd name="connsiteX22" fmla="*/ 5872442 w 8098668"/>
                  <a:gd name="connsiteY22" fmla="*/ 730264 h 730264"/>
                  <a:gd name="connsiteX23" fmla="*/ 5111807 w 8098668"/>
                  <a:gd name="connsiteY23" fmla="*/ 730264 h 730264"/>
                  <a:gd name="connsiteX24" fmla="*/ 4665085 w 8098668"/>
                  <a:gd name="connsiteY24" fmla="*/ 730264 h 730264"/>
                  <a:gd name="connsiteX25" fmla="*/ 4061407 w 8098668"/>
                  <a:gd name="connsiteY25" fmla="*/ 730264 h 730264"/>
                  <a:gd name="connsiteX26" fmla="*/ 3693163 w 8098668"/>
                  <a:gd name="connsiteY26" fmla="*/ 730264 h 730264"/>
                  <a:gd name="connsiteX27" fmla="*/ 3011007 w 8098668"/>
                  <a:gd name="connsiteY27" fmla="*/ 730264 h 730264"/>
                  <a:gd name="connsiteX28" fmla="*/ 2407328 w 8098668"/>
                  <a:gd name="connsiteY28" fmla="*/ 730264 h 730264"/>
                  <a:gd name="connsiteX29" fmla="*/ 2039084 w 8098668"/>
                  <a:gd name="connsiteY29" fmla="*/ 730264 h 730264"/>
                  <a:gd name="connsiteX30" fmla="*/ 1592361 w 8098668"/>
                  <a:gd name="connsiteY30" fmla="*/ 730264 h 730264"/>
                  <a:gd name="connsiteX31" fmla="*/ 988683 w 8098668"/>
                  <a:gd name="connsiteY31" fmla="*/ 730264 h 730264"/>
                  <a:gd name="connsiteX32" fmla="*/ 125423 w 8098668"/>
                  <a:gd name="connsiteY32" fmla="*/ 730264 h 730264"/>
                  <a:gd name="connsiteX33" fmla="*/ 0 w 8098668"/>
                  <a:gd name="connsiteY33" fmla="*/ 608550 h 730264"/>
                  <a:gd name="connsiteX34" fmla="*/ 0 w 8098668"/>
                  <a:gd name="connsiteY34" fmla="*/ 121712 h 73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098668" h="730264" fill="none" extrusionOk="0">
                    <a:moveTo>
                      <a:pt x="0" y="121712"/>
                    </a:moveTo>
                    <a:cubicBezTo>
                      <a:pt x="-5457" y="51679"/>
                      <a:pt x="47741" y="-22965"/>
                      <a:pt x="125423" y="0"/>
                    </a:cubicBezTo>
                    <a:cubicBezTo>
                      <a:pt x="363073" y="-32989"/>
                      <a:pt x="528637" y="39472"/>
                      <a:pt x="650623" y="0"/>
                    </a:cubicBezTo>
                    <a:cubicBezTo>
                      <a:pt x="768920" y="-29037"/>
                      <a:pt x="844624" y="25600"/>
                      <a:pt x="1018867" y="0"/>
                    </a:cubicBezTo>
                    <a:cubicBezTo>
                      <a:pt x="1172812" y="-144439"/>
                      <a:pt x="1423793" y="70904"/>
                      <a:pt x="1701024" y="0"/>
                    </a:cubicBezTo>
                    <a:cubicBezTo>
                      <a:pt x="1998852" y="-25051"/>
                      <a:pt x="2136052" y="67636"/>
                      <a:pt x="2304702" y="0"/>
                    </a:cubicBezTo>
                    <a:cubicBezTo>
                      <a:pt x="2465619" y="-6241"/>
                      <a:pt x="2700032" y="73217"/>
                      <a:pt x="2986859" y="0"/>
                    </a:cubicBezTo>
                    <a:cubicBezTo>
                      <a:pt x="3285220" y="-42587"/>
                      <a:pt x="3246479" y="1916"/>
                      <a:pt x="3433581" y="0"/>
                    </a:cubicBezTo>
                    <a:cubicBezTo>
                      <a:pt x="3644911" y="60075"/>
                      <a:pt x="3902280" y="31456"/>
                      <a:pt x="4115738" y="0"/>
                    </a:cubicBezTo>
                    <a:cubicBezTo>
                      <a:pt x="4294696" y="-36253"/>
                      <a:pt x="4368062" y="49871"/>
                      <a:pt x="4562461" y="0"/>
                    </a:cubicBezTo>
                    <a:cubicBezTo>
                      <a:pt x="4713281" y="-27881"/>
                      <a:pt x="5025909" y="13609"/>
                      <a:pt x="5166139" y="0"/>
                    </a:cubicBezTo>
                    <a:cubicBezTo>
                      <a:pt x="5385545" y="-31057"/>
                      <a:pt x="5502827" y="19393"/>
                      <a:pt x="5691339" y="0"/>
                    </a:cubicBezTo>
                    <a:cubicBezTo>
                      <a:pt x="5859902" y="-33886"/>
                      <a:pt x="5944437" y="18500"/>
                      <a:pt x="6138060" y="0"/>
                    </a:cubicBezTo>
                    <a:cubicBezTo>
                      <a:pt x="6267286" y="-9987"/>
                      <a:pt x="6618275" y="55597"/>
                      <a:pt x="6741740" y="0"/>
                    </a:cubicBezTo>
                    <a:cubicBezTo>
                      <a:pt x="6888263" y="-57906"/>
                      <a:pt x="7151253" y="3293"/>
                      <a:pt x="7423896" y="0"/>
                    </a:cubicBezTo>
                    <a:cubicBezTo>
                      <a:pt x="7724526" y="-90459"/>
                      <a:pt x="7834584" y="17720"/>
                      <a:pt x="7973244" y="0"/>
                    </a:cubicBezTo>
                    <a:cubicBezTo>
                      <a:pt x="8044078" y="-17824"/>
                      <a:pt x="8106871" y="78054"/>
                      <a:pt x="8098668" y="121712"/>
                    </a:cubicBezTo>
                    <a:cubicBezTo>
                      <a:pt x="8094026" y="314315"/>
                      <a:pt x="8063187" y="422093"/>
                      <a:pt x="8098668" y="608550"/>
                    </a:cubicBezTo>
                    <a:cubicBezTo>
                      <a:pt x="8088897" y="661196"/>
                      <a:pt x="8020114" y="739264"/>
                      <a:pt x="7973244" y="730264"/>
                    </a:cubicBezTo>
                    <a:cubicBezTo>
                      <a:pt x="7784179" y="765962"/>
                      <a:pt x="7489620" y="733355"/>
                      <a:pt x="7369566" y="730264"/>
                    </a:cubicBezTo>
                    <a:cubicBezTo>
                      <a:pt x="7284403" y="751031"/>
                      <a:pt x="7093973" y="727789"/>
                      <a:pt x="7001322" y="730264"/>
                    </a:cubicBezTo>
                    <a:cubicBezTo>
                      <a:pt x="6853303" y="706043"/>
                      <a:pt x="6587778" y="692995"/>
                      <a:pt x="6319164" y="730264"/>
                    </a:cubicBezTo>
                    <a:cubicBezTo>
                      <a:pt x="6083156" y="791054"/>
                      <a:pt x="6105947" y="679482"/>
                      <a:pt x="5872442" y="730264"/>
                    </a:cubicBezTo>
                    <a:cubicBezTo>
                      <a:pt x="5666081" y="744546"/>
                      <a:pt x="5375568" y="656799"/>
                      <a:pt x="5111807" y="730264"/>
                    </a:cubicBezTo>
                    <a:cubicBezTo>
                      <a:pt x="4908768" y="779656"/>
                      <a:pt x="4816771" y="712143"/>
                      <a:pt x="4665085" y="730264"/>
                    </a:cubicBezTo>
                    <a:cubicBezTo>
                      <a:pt x="4486633" y="719579"/>
                      <a:pt x="4319767" y="667433"/>
                      <a:pt x="4061407" y="730264"/>
                    </a:cubicBezTo>
                    <a:cubicBezTo>
                      <a:pt x="3866521" y="790091"/>
                      <a:pt x="3768648" y="713326"/>
                      <a:pt x="3693163" y="730264"/>
                    </a:cubicBezTo>
                    <a:cubicBezTo>
                      <a:pt x="3543188" y="682170"/>
                      <a:pt x="3156654" y="589943"/>
                      <a:pt x="3011007" y="730264"/>
                    </a:cubicBezTo>
                    <a:cubicBezTo>
                      <a:pt x="2802050" y="775120"/>
                      <a:pt x="2541915" y="746323"/>
                      <a:pt x="2407328" y="730264"/>
                    </a:cubicBezTo>
                    <a:cubicBezTo>
                      <a:pt x="2278442" y="769716"/>
                      <a:pt x="2164150" y="741295"/>
                      <a:pt x="2039084" y="730264"/>
                    </a:cubicBezTo>
                    <a:cubicBezTo>
                      <a:pt x="1877082" y="753099"/>
                      <a:pt x="1785577" y="674964"/>
                      <a:pt x="1592361" y="730264"/>
                    </a:cubicBezTo>
                    <a:cubicBezTo>
                      <a:pt x="1387981" y="706997"/>
                      <a:pt x="1094922" y="709540"/>
                      <a:pt x="988683" y="730264"/>
                    </a:cubicBezTo>
                    <a:cubicBezTo>
                      <a:pt x="900129" y="663132"/>
                      <a:pt x="504096" y="568678"/>
                      <a:pt x="125423" y="730264"/>
                    </a:cubicBezTo>
                    <a:cubicBezTo>
                      <a:pt x="48828" y="718501"/>
                      <a:pt x="-17847" y="708238"/>
                      <a:pt x="0" y="608550"/>
                    </a:cubicBezTo>
                    <a:cubicBezTo>
                      <a:pt x="-84572" y="465791"/>
                      <a:pt x="-2929" y="233601"/>
                      <a:pt x="0" y="121712"/>
                    </a:cubicBezTo>
                    <a:close/>
                  </a:path>
                  <a:path w="8098668" h="730264" stroke="0" extrusionOk="0">
                    <a:moveTo>
                      <a:pt x="0" y="121712"/>
                    </a:moveTo>
                    <a:cubicBezTo>
                      <a:pt x="-10962" y="57600"/>
                      <a:pt x="43470" y="-29170"/>
                      <a:pt x="125423" y="0"/>
                    </a:cubicBezTo>
                    <a:cubicBezTo>
                      <a:pt x="343616" y="-37584"/>
                      <a:pt x="431517" y="17979"/>
                      <a:pt x="650623" y="0"/>
                    </a:cubicBezTo>
                    <a:cubicBezTo>
                      <a:pt x="860048" y="-29068"/>
                      <a:pt x="920492" y="2423"/>
                      <a:pt x="1097345" y="0"/>
                    </a:cubicBezTo>
                    <a:cubicBezTo>
                      <a:pt x="1291515" y="-14702"/>
                      <a:pt x="1351452" y="32238"/>
                      <a:pt x="1544067" y="0"/>
                    </a:cubicBezTo>
                    <a:cubicBezTo>
                      <a:pt x="1649991" y="189"/>
                      <a:pt x="1936074" y="14116"/>
                      <a:pt x="2147746" y="0"/>
                    </a:cubicBezTo>
                    <a:cubicBezTo>
                      <a:pt x="2345790" y="-124539"/>
                      <a:pt x="2589656" y="50622"/>
                      <a:pt x="2908380" y="0"/>
                    </a:cubicBezTo>
                    <a:cubicBezTo>
                      <a:pt x="3237042" y="-64090"/>
                      <a:pt x="3188770" y="30519"/>
                      <a:pt x="3433581" y="0"/>
                    </a:cubicBezTo>
                    <a:cubicBezTo>
                      <a:pt x="3671064" y="-35087"/>
                      <a:pt x="3750318" y="18365"/>
                      <a:pt x="4037260" y="0"/>
                    </a:cubicBezTo>
                    <a:cubicBezTo>
                      <a:pt x="4302274" y="-3606"/>
                      <a:pt x="4255450" y="31238"/>
                      <a:pt x="4405504" y="0"/>
                    </a:cubicBezTo>
                    <a:cubicBezTo>
                      <a:pt x="4589608" y="26012"/>
                      <a:pt x="4771580" y="39412"/>
                      <a:pt x="5009182" y="0"/>
                    </a:cubicBezTo>
                    <a:cubicBezTo>
                      <a:pt x="5190024" y="7038"/>
                      <a:pt x="5458710" y="2904"/>
                      <a:pt x="5612860" y="0"/>
                    </a:cubicBezTo>
                    <a:cubicBezTo>
                      <a:pt x="5761921" y="-58334"/>
                      <a:pt x="5915004" y="15884"/>
                      <a:pt x="6216539" y="0"/>
                    </a:cubicBezTo>
                    <a:cubicBezTo>
                      <a:pt x="6511746" y="-37223"/>
                      <a:pt x="6580589" y="37834"/>
                      <a:pt x="6898695" y="0"/>
                    </a:cubicBezTo>
                    <a:cubicBezTo>
                      <a:pt x="7204920" y="-52254"/>
                      <a:pt x="7130827" y="-8823"/>
                      <a:pt x="7345418" y="0"/>
                    </a:cubicBezTo>
                    <a:cubicBezTo>
                      <a:pt x="7542101" y="-7223"/>
                      <a:pt x="7804640" y="77166"/>
                      <a:pt x="7973244" y="0"/>
                    </a:cubicBezTo>
                    <a:cubicBezTo>
                      <a:pt x="8058881" y="14727"/>
                      <a:pt x="8116165" y="80547"/>
                      <a:pt x="8098668" y="121712"/>
                    </a:cubicBezTo>
                    <a:cubicBezTo>
                      <a:pt x="8128018" y="247448"/>
                      <a:pt x="8074130" y="378923"/>
                      <a:pt x="8098668" y="608550"/>
                    </a:cubicBezTo>
                    <a:cubicBezTo>
                      <a:pt x="8100837" y="663744"/>
                      <a:pt x="8004608" y="752606"/>
                      <a:pt x="7973244" y="730264"/>
                    </a:cubicBezTo>
                    <a:cubicBezTo>
                      <a:pt x="7852913" y="753176"/>
                      <a:pt x="7794833" y="677173"/>
                      <a:pt x="7526521" y="730264"/>
                    </a:cubicBezTo>
                    <a:cubicBezTo>
                      <a:pt x="7348658" y="807828"/>
                      <a:pt x="7033592" y="733095"/>
                      <a:pt x="6765886" y="730264"/>
                    </a:cubicBezTo>
                    <a:cubicBezTo>
                      <a:pt x="6495443" y="814842"/>
                      <a:pt x="6457159" y="713990"/>
                      <a:pt x="6319164" y="730264"/>
                    </a:cubicBezTo>
                    <a:cubicBezTo>
                      <a:pt x="6146165" y="791809"/>
                      <a:pt x="6053127" y="697024"/>
                      <a:pt x="5872442" y="730264"/>
                    </a:cubicBezTo>
                    <a:cubicBezTo>
                      <a:pt x="5624287" y="799967"/>
                      <a:pt x="5541376" y="717392"/>
                      <a:pt x="5268764" y="730264"/>
                    </a:cubicBezTo>
                    <a:cubicBezTo>
                      <a:pt x="5051597" y="758258"/>
                      <a:pt x="4923638" y="741110"/>
                      <a:pt x="4743563" y="730264"/>
                    </a:cubicBezTo>
                    <a:cubicBezTo>
                      <a:pt x="4598665" y="823873"/>
                      <a:pt x="4426817" y="747751"/>
                      <a:pt x="4139885" y="730264"/>
                    </a:cubicBezTo>
                    <a:cubicBezTo>
                      <a:pt x="3912111" y="729307"/>
                      <a:pt x="3810985" y="677190"/>
                      <a:pt x="3693163" y="730264"/>
                    </a:cubicBezTo>
                    <a:cubicBezTo>
                      <a:pt x="3550293" y="773030"/>
                      <a:pt x="3385929" y="721374"/>
                      <a:pt x="3167962" y="730264"/>
                    </a:cubicBezTo>
                    <a:cubicBezTo>
                      <a:pt x="2875772" y="701486"/>
                      <a:pt x="2691440" y="676645"/>
                      <a:pt x="2485806" y="730264"/>
                    </a:cubicBezTo>
                    <a:cubicBezTo>
                      <a:pt x="2205614" y="787199"/>
                      <a:pt x="1953656" y="718684"/>
                      <a:pt x="1803649" y="730264"/>
                    </a:cubicBezTo>
                    <a:cubicBezTo>
                      <a:pt x="1693409" y="726092"/>
                      <a:pt x="1358889" y="670306"/>
                      <a:pt x="1199971" y="730264"/>
                    </a:cubicBezTo>
                    <a:cubicBezTo>
                      <a:pt x="1021129" y="737089"/>
                      <a:pt x="883257" y="712371"/>
                      <a:pt x="753248" y="730264"/>
                    </a:cubicBezTo>
                    <a:cubicBezTo>
                      <a:pt x="623639" y="830118"/>
                      <a:pt x="348763" y="710614"/>
                      <a:pt x="125423" y="730264"/>
                    </a:cubicBezTo>
                    <a:cubicBezTo>
                      <a:pt x="42409" y="735092"/>
                      <a:pt x="-1707" y="677438"/>
                      <a:pt x="0" y="608550"/>
                    </a:cubicBezTo>
                    <a:cubicBezTo>
                      <a:pt x="860" y="470311"/>
                      <a:pt x="61375" y="251248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16862" y="53627"/>
                      <a:pt x="42008" y="1843"/>
                      <a:pt x="125423" y="0"/>
                    </a:cubicBezTo>
                    <a:cubicBezTo>
                      <a:pt x="376002" y="15645"/>
                      <a:pt x="511791" y="4267"/>
                      <a:pt x="650623" y="0"/>
                    </a:cubicBezTo>
                    <a:cubicBezTo>
                      <a:pt x="788646" y="-35603"/>
                      <a:pt x="857267" y="30686"/>
                      <a:pt x="1018867" y="0"/>
                    </a:cubicBezTo>
                    <a:cubicBezTo>
                      <a:pt x="1092307" y="-34932"/>
                      <a:pt x="1411104" y="42988"/>
                      <a:pt x="1701024" y="0"/>
                    </a:cubicBezTo>
                    <a:cubicBezTo>
                      <a:pt x="1965648" y="-93896"/>
                      <a:pt x="2149039" y="101151"/>
                      <a:pt x="2304702" y="0"/>
                    </a:cubicBezTo>
                    <a:cubicBezTo>
                      <a:pt x="2436416" y="-139728"/>
                      <a:pt x="2657669" y="101943"/>
                      <a:pt x="2986859" y="0"/>
                    </a:cubicBezTo>
                    <a:cubicBezTo>
                      <a:pt x="3302789" y="-8008"/>
                      <a:pt x="3266540" y="13920"/>
                      <a:pt x="3433581" y="0"/>
                    </a:cubicBezTo>
                    <a:cubicBezTo>
                      <a:pt x="3599550" y="21331"/>
                      <a:pt x="3899138" y="153284"/>
                      <a:pt x="4115738" y="0"/>
                    </a:cubicBezTo>
                    <a:cubicBezTo>
                      <a:pt x="4325724" y="-82097"/>
                      <a:pt x="4376106" y="95938"/>
                      <a:pt x="4562461" y="0"/>
                    </a:cubicBezTo>
                    <a:cubicBezTo>
                      <a:pt x="4733781" y="-3762"/>
                      <a:pt x="4907718" y="43369"/>
                      <a:pt x="5166139" y="0"/>
                    </a:cubicBezTo>
                    <a:cubicBezTo>
                      <a:pt x="5383274" y="14739"/>
                      <a:pt x="5517151" y="39347"/>
                      <a:pt x="5691339" y="0"/>
                    </a:cubicBezTo>
                    <a:cubicBezTo>
                      <a:pt x="5871170" y="19301"/>
                      <a:pt x="5971157" y="46874"/>
                      <a:pt x="6138060" y="0"/>
                    </a:cubicBezTo>
                    <a:cubicBezTo>
                      <a:pt x="6298050" y="3236"/>
                      <a:pt x="6622952" y="40593"/>
                      <a:pt x="6741740" y="0"/>
                    </a:cubicBezTo>
                    <a:cubicBezTo>
                      <a:pt x="6839069" y="-73794"/>
                      <a:pt x="7146668" y="86840"/>
                      <a:pt x="7423896" y="0"/>
                    </a:cubicBezTo>
                    <a:cubicBezTo>
                      <a:pt x="7771791" y="-91962"/>
                      <a:pt x="7864021" y="4355"/>
                      <a:pt x="7973244" y="0"/>
                    </a:cubicBezTo>
                    <a:cubicBezTo>
                      <a:pt x="8036474" y="-21161"/>
                      <a:pt x="8093396" y="80064"/>
                      <a:pt x="8098668" y="121712"/>
                    </a:cubicBezTo>
                    <a:cubicBezTo>
                      <a:pt x="8085472" y="352957"/>
                      <a:pt x="8084249" y="461794"/>
                      <a:pt x="8098668" y="608550"/>
                    </a:cubicBezTo>
                    <a:cubicBezTo>
                      <a:pt x="8071658" y="659381"/>
                      <a:pt x="8033710" y="718222"/>
                      <a:pt x="7973244" y="730264"/>
                    </a:cubicBezTo>
                    <a:cubicBezTo>
                      <a:pt x="7762382" y="738309"/>
                      <a:pt x="7494768" y="752072"/>
                      <a:pt x="7369566" y="730264"/>
                    </a:cubicBezTo>
                    <a:cubicBezTo>
                      <a:pt x="7215463" y="751194"/>
                      <a:pt x="7146430" y="704627"/>
                      <a:pt x="7001322" y="730264"/>
                    </a:cubicBezTo>
                    <a:cubicBezTo>
                      <a:pt x="6856043" y="720419"/>
                      <a:pt x="6621535" y="685723"/>
                      <a:pt x="6319164" y="730264"/>
                    </a:cubicBezTo>
                    <a:cubicBezTo>
                      <a:pt x="6107298" y="778943"/>
                      <a:pt x="6099058" y="693106"/>
                      <a:pt x="5872442" y="730264"/>
                    </a:cubicBezTo>
                    <a:cubicBezTo>
                      <a:pt x="5680034" y="804095"/>
                      <a:pt x="5323502" y="705018"/>
                      <a:pt x="5111807" y="730264"/>
                    </a:cubicBezTo>
                    <a:cubicBezTo>
                      <a:pt x="4939964" y="796113"/>
                      <a:pt x="4839749" y="744708"/>
                      <a:pt x="4665085" y="730264"/>
                    </a:cubicBezTo>
                    <a:cubicBezTo>
                      <a:pt x="4529180" y="765156"/>
                      <a:pt x="4238425" y="638733"/>
                      <a:pt x="4061407" y="730264"/>
                    </a:cubicBezTo>
                    <a:cubicBezTo>
                      <a:pt x="3859061" y="765886"/>
                      <a:pt x="3787950" y="718457"/>
                      <a:pt x="3693163" y="730264"/>
                    </a:cubicBezTo>
                    <a:cubicBezTo>
                      <a:pt x="3606377" y="718516"/>
                      <a:pt x="3207480" y="679741"/>
                      <a:pt x="3011007" y="730264"/>
                    </a:cubicBezTo>
                    <a:cubicBezTo>
                      <a:pt x="2812219" y="756183"/>
                      <a:pt x="2532188" y="712389"/>
                      <a:pt x="2407328" y="730264"/>
                    </a:cubicBezTo>
                    <a:cubicBezTo>
                      <a:pt x="2293254" y="753995"/>
                      <a:pt x="2187800" y="730795"/>
                      <a:pt x="2039084" y="730264"/>
                    </a:cubicBezTo>
                    <a:cubicBezTo>
                      <a:pt x="1890312" y="748915"/>
                      <a:pt x="1744405" y="738872"/>
                      <a:pt x="1592361" y="730264"/>
                    </a:cubicBezTo>
                    <a:cubicBezTo>
                      <a:pt x="1422308" y="749407"/>
                      <a:pt x="1069771" y="707187"/>
                      <a:pt x="988683" y="730264"/>
                    </a:cubicBezTo>
                    <a:cubicBezTo>
                      <a:pt x="830253" y="747770"/>
                      <a:pt x="384405" y="628458"/>
                      <a:pt x="125423" y="730264"/>
                    </a:cubicBezTo>
                    <a:cubicBezTo>
                      <a:pt x="27682" y="733232"/>
                      <a:pt x="-17145" y="697334"/>
                      <a:pt x="0" y="608550"/>
                    </a:cubicBezTo>
                    <a:cubicBezTo>
                      <a:pt x="-53964" y="458012"/>
                      <a:pt x="55543" y="239909"/>
                      <a:pt x="0" y="121712"/>
                    </a:cubicBezTo>
                    <a:close/>
                  </a:path>
                  <a:path w="8098668" h="730264" fill="none" stroke="0" extrusionOk="0">
                    <a:moveTo>
                      <a:pt x="0" y="121712"/>
                    </a:moveTo>
                    <a:cubicBezTo>
                      <a:pt x="4733" y="75453"/>
                      <a:pt x="47687" y="-17819"/>
                      <a:pt x="125423" y="0"/>
                    </a:cubicBezTo>
                    <a:cubicBezTo>
                      <a:pt x="324204" y="25095"/>
                      <a:pt x="498861" y="26643"/>
                      <a:pt x="650623" y="0"/>
                    </a:cubicBezTo>
                    <a:cubicBezTo>
                      <a:pt x="799625" y="-13001"/>
                      <a:pt x="847048" y="39791"/>
                      <a:pt x="1018867" y="0"/>
                    </a:cubicBezTo>
                    <a:cubicBezTo>
                      <a:pt x="1088992" y="-78801"/>
                      <a:pt x="1437044" y="86693"/>
                      <a:pt x="1701024" y="0"/>
                    </a:cubicBezTo>
                    <a:cubicBezTo>
                      <a:pt x="1986797" y="-58766"/>
                      <a:pt x="2124560" y="51197"/>
                      <a:pt x="2304702" y="0"/>
                    </a:cubicBezTo>
                    <a:cubicBezTo>
                      <a:pt x="2405845" y="-107015"/>
                      <a:pt x="2696925" y="76044"/>
                      <a:pt x="2986859" y="0"/>
                    </a:cubicBezTo>
                    <a:cubicBezTo>
                      <a:pt x="3282682" y="-19164"/>
                      <a:pt x="3248093" y="26363"/>
                      <a:pt x="3433581" y="0"/>
                    </a:cubicBezTo>
                    <a:cubicBezTo>
                      <a:pt x="3629043" y="1921"/>
                      <a:pt x="3912032" y="64400"/>
                      <a:pt x="4115738" y="0"/>
                    </a:cubicBezTo>
                    <a:cubicBezTo>
                      <a:pt x="4295918" y="-32237"/>
                      <a:pt x="4372117" y="33102"/>
                      <a:pt x="4562461" y="0"/>
                    </a:cubicBezTo>
                    <a:cubicBezTo>
                      <a:pt x="4725611" y="-24679"/>
                      <a:pt x="5004984" y="46749"/>
                      <a:pt x="5166139" y="0"/>
                    </a:cubicBezTo>
                    <a:cubicBezTo>
                      <a:pt x="5349233" y="-14806"/>
                      <a:pt x="5510430" y="22319"/>
                      <a:pt x="5691339" y="0"/>
                    </a:cubicBezTo>
                    <a:cubicBezTo>
                      <a:pt x="5873620" y="-11849"/>
                      <a:pt x="5963124" y="30661"/>
                      <a:pt x="6138060" y="0"/>
                    </a:cubicBezTo>
                    <a:cubicBezTo>
                      <a:pt x="6308450" y="11326"/>
                      <a:pt x="6661596" y="46913"/>
                      <a:pt x="6741740" y="0"/>
                    </a:cubicBezTo>
                    <a:cubicBezTo>
                      <a:pt x="6907890" y="-64664"/>
                      <a:pt x="7187177" y="131041"/>
                      <a:pt x="7423896" y="0"/>
                    </a:cubicBezTo>
                    <a:cubicBezTo>
                      <a:pt x="7711488" y="-68303"/>
                      <a:pt x="7855452" y="-1299"/>
                      <a:pt x="7973244" y="0"/>
                    </a:cubicBezTo>
                    <a:cubicBezTo>
                      <a:pt x="8035681" y="-23449"/>
                      <a:pt x="8098130" y="72811"/>
                      <a:pt x="8098668" y="121712"/>
                    </a:cubicBezTo>
                    <a:cubicBezTo>
                      <a:pt x="8070223" y="326172"/>
                      <a:pt x="8052418" y="444277"/>
                      <a:pt x="8098668" y="608550"/>
                    </a:cubicBezTo>
                    <a:cubicBezTo>
                      <a:pt x="8084001" y="670930"/>
                      <a:pt x="8017385" y="728558"/>
                      <a:pt x="7973244" y="730264"/>
                    </a:cubicBezTo>
                    <a:cubicBezTo>
                      <a:pt x="7785190" y="733655"/>
                      <a:pt x="7506546" y="758687"/>
                      <a:pt x="7369566" y="730264"/>
                    </a:cubicBezTo>
                    <a:cubicBezTo>
                      <a:pt x="7278102" y="780772"/>
                      <a:pt x="7133728" y="691536"/>
                      <a:pt x="7001322" y="730264"/>
                    </a:cubicBezTo>
                    <a:cubicBezTo>
                      <a:pt x="6890452" y="768394"/>
                      <a:pt x="6504925" y="671021"/>
                      <a:pt x="6319164" y="730264"/>
                    </a:cubicBezTo>
                    <a:cubicBezTo>
                      <a:pt x="6091708" y="772124"/>
                      <a:pt x="6106131" y="691805"/>
                      <a:pt x="5872442" y="730264"/>
                    </a:cubicBezTo>
                    <a:cubicBezTo>
                      <a:pt x="5667687" y="700494"/>
                      <a:pt x="5343830" y="605075"/>
                      <a:pt x="5111807" y="730264"/>
                    </a:cubicBezTo>
                    <a:cubicBezTo>
                      <a:pt x="4881891" y="785348"/>
                      <a:pt x="4818610" y="732939"/>
                      <a:pt x="4665085" y="730264"/>
                    </a:cubicBezTo>
                    <a:cubicBezTo>
                      <a:pt x="4479215" y="693596"/>
                      <a:pt x="4283419" y="671170"/>
                      <a:pt x="4061407" y="730264"/>
                    </a:cubicBezTo>
                    <a:cubicBezTo>
                      <a:pt x="3834242" y="794788"/>
                      <a:pt x="3783670" y="701346"/>
                      <a:pt x="3693163" y="730264"/>
                    </a:cubicBezTo>
                    <a:cubicBezTo>
                      <a:pt x="3557070" y="754936"/>
                      <a:pt x="3153043" y="585668"/>
                      <a:pt x="3011007" y="730264"/>
                    </a:cubicBezTo>
                    <a:cubicBezTo>
                      <a:pt x="2808094" y="788578"/>
                      <a:pt x="2553428" y="723129"/>
                      <a:pt x="2407328" y="730264"/>
                    </a:cubicBezTo>
                    <a:cubicBezTo>
                      <a:pt x="2291151" y="762301"/>
                      <a:pt x="2185030" y="729023"/>
                      <a:pt x="2039084" y="730264"/>
                    </a:cubicBezTo>
                    <a:cubicBezTo>
                      <a:pt x="1873821" y="743187"/>
                      <a:pt x="1790172" y="697884"/>
                      <a:pt x="1592361" y="730264"/>
                    </a:cubicBezTo>
                    <a:cubicBezTo>
                      <a:pt x="1374900" y="746725"/>
                      <a:pt x="1115290" y="685789"/>
                      <a:pt x="988683" y="730264"/>
                    </a:cubicBezTo>
                    <a:cubicBezTo>
                      <a:pt x="860278" y="721900"/>
                      <a:pt x="475111" y="673609"/>
                      <a:pt x="125423" y="730264"/>
                    </a:cubicBezTo>
                    <a:cubicBezTo>
                      <a:pt x="43994" y="715746"/>
                      <a:pt x="-8804" y="706489"/>
                      <a:pt x="0" y="608550"/>
                    </a:cubicBezTo>
                    <a:cubicBezTo>
                      <a:pt x="-116646" y="477618"/>
                      <a:pt x="32794" y="257081"/>
                      <a:pt x="0" y="12171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974754452">
                      <a:custGeom>
                        <a:avLst/>
                        <a:gdLst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358490 w 10798225"/>
                          <a:gd name="connsiteY3" fmla="*/ 0 h 973685"/>
                          <a:gd name="connsiteX4" fmla="*/ 2268033 w 10798225"/>
                          <a:gd name="connsiteY4" fmla="*/ 0 h 973685"/>
                          <a:gd name="connsiteX5" fmla="*/ 3072937 w 10798225"/>
                          <a:gd name="connsiteY5" fmla="*/ 0 h 973685"/>
                          <a:gd name="connsiteX6" fmla="*/ 3982480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487652 w 10798225"/>
                          <a:gd name="connsiteY8" fmla="*/ 0 h 973685"/>
                          <a:gd name="connsiteX9" fmla="*/ 6083282 w 10798225"/>
                          <a:gd name="connsiteY9" fmla="*/ 0 h 973685"/>
                          <a:gd name="connsiteX10" fmla="*/ 6888186 w 10798225"/>
                          <a:gd name="connsiteY10" fmla="*/ 0 h 973685"/>
                          <a:gd name="connsiteX11" fmla="*/ 7588453 w 10798225"/>
                          <a:gd name="connsiteY11" fmla="*/ 0 h 973685"/>
                          <a:gd name="connsiteX12" fmla="*/ 8184082 w 10798225"/>
                          <a:gd name="connsiteY12" fmla="*/ 0 h 973685"/>
                          <a:gd name="connsiteX13" fmla="*/ 8988988 w 10798225"/>
                          <a:gd name="connsiteY13" fmla="*/ 0 h 973685"/>
                          <a:gd name="connsiteX14" fmla="*/ 9898529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9826089 w 10798225"/>
                          <a:gd name="connsiteY19" fmla="*/ 973685 h 973685"/>
                          <a:gd name="connsiteX20" fmla="*/ 9335097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6815744 w 10798225"/>
                          <a:gd name="connsiteY23" fmla="*/ 973685 h 973685"/>
                          <a:gd name="connsiteX24" fmla="*/ 6220115 w 10798225"/>
                          <a:gd name="connsiteY24" fmla="*/ 973685 h 973685"/>
                          <a:gd name="connsiteX25" fmla="*/ 5415210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014677 w 10798225"/>
                          <a:gd name="connsiteY27" fmla="*/ 973685 h 973685"/>
                          <a:gd name="connsiteX28" fmla="*/ 3209771 w 10798225"/>
                          <a:gd name="connsiteY28" fmla="*/ 973685 h 973685"/>
                          <a:gd name="connsiteX29" fmla="*/ 2718779 w 10798225"/>
                          <a:gd name="connsiteY29" fmla="*/ 973685 h 973685"/>
                          <a:gd name="connsiteX30" fmla="*/ 2123149 w 10798225"/>
                          <a:gd name="connsiteY30" fmla="*/ 973685 h 973685"/>
                          <a:gd name="connsiteX31" fmla="*/ 1318245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  <a:gd name="connsiteX0" fmla="*/ 0 w 10798225"/>
                          <a:gd name="connsiteY0" fmla="*/ 162283 h 973685"/>
                          <a:gd name="connsiteX1" fmla="*/ 167231 w 10798225"/>
                          <a:gd name="connsiteY1" fmla="*/ 0 h 973685"/>
                          <a:gd name="connsiteX2" fmla="*/ 867498 w 10798225"/>
                          <a:gd name="connsiteY2" fmla="*/ 0 h 973685"/>
                          <a:gd name="connsiteX3" fmla="*/ 1463127 w 10798225"/>
                          <a:gd name="connsiteY3" fmla="*/ 0 h 973685"/>
                          <a:gd name="connsiteX4" fmla="*/ 2058757 w 10798225"/>
                          <a:gd name="connsiteY4" fmla="*/ 0 h 973685"/>
                          <a:gd name="connsiteX5" fmla="*/ 2863662 w 10798225"/>
                          <a:gd name="connsiteY5" fmla="*/ 0 h 973685"/>
                          <a:gd name="connsiteX6" fmla="*/ 3877841 w 10798225"/>
                          <a:gd name="connsiteY6" fmla="*/ 0 h 973685"/>
                          <a:gd name="connsiteX7" fmla="*/ 4578109 w 10798225"/>
                          <a:gd name="connsiteY7" fmla="*/ 0 h 973685"/>
                          <a:gd name="connsiteX8" fmla="*/ 5383014 w 10798225"/>
                          <a:gd name="connsiteY8" fmla="*/ 0 h 973685"/>
                          <a:gd name="connsiteX9" fmla="*/ 5874006 w 10798225"/>
                          <a:gd name="connsiteY9" fmla="*/ 0 h 973685"/>
                          <a:gd name="connsiteX10" fmla="*/ 6678910 w 10798225"/>
                          <a:gd name="connsiteY10" fmla="*/ 0 h 973685"/>
                          <a:gd name="connsiteX11" fmla="*/ 7483815 w 10798225"/>
                          <a:gd name="connsiteY11" fmla="*/ 0 h 973685"/>
                          <a:gd name="connsiteX12" fmla="*/ 8288720 w 10798225"/>
                          <a:gd name="connsiteY12" fmla="*/ 0 h 973685"/>
                          <a:gd name="connsiteX13" fmla="*/ 9198262 w 10798225"/>
                          <a:gd name="connsiteY13" fmla="*/ 0 h 973685"/>
                          <a:gd name="connsiteX14" fmla="*/ 9793892 w 10798225"/>
                          <a:gd name="connsiteY14" fmla="*/ 0 h 973685"/>
                          <a:gd name="connsiteX15" fmla="*/ 10630993 w 10798225"/>
                          <a:gd name="connsiteY15" fmla="*/ 0 h 973685"/>
                          <a:gd name="connsiteX16" fmla="*/ 10798225 w 10798225"/>
                          <a:gd name="connsiteY16" fmla="*/ 162283 h 973685"/>
                          <a:gd name="connsiteX17" fmla="*/ 10798225 w 10798225"/>
                          <a:gd name="connsiteY17" fmla="*/ 811401 h 973685"/>
                          <a:gd name="connsiteX18" fmla="*/ 10630993 w 10798225"/>
                          <a:gd name="connsiteY18" fmla="*/ 973685 h 973685"/>
                          <a:gd name="connsiteX19" fmla="*/ 10035363 w 10798225"/>
                          <a:gd name="connsiteY19" fmla="*/ 973685 h 973685"/>
                          <a:gd name="connsiteX20" fmla="*/ 9021183 w 10798225"/>
                          <a:gd name="connsiteY20" fmla="*/ 973685 h 973685"/>
                          <a:gd name="connsiteX21" fmla="*/ 8425554 w 10798225"/>
                          <a:gd name="connsiteY21" fmla="*/ 973685 h 973685"/>
                          <a:gd name="connsiteX22" fmla="*/ 7829924 w 10798225"/>
                          <a:gd name="connsiteY22" fmla="*/ 973685 h 973685"/>
                          <a:gd name="connsiteX23" fmla="*/ 7025020 w 10798225"/>
                          <a:gd name="connsiteY23" fmla="*/ 973685 h 973685"/>
                          <a:gd name="connsiteX24" fmla="*/ 6324752 w 10798225"/>
                          <a:gd name="connsiteY24" fmla="*/ 973685 h 973685"/>
                          <a:gd name="connsiteX25" fmla="*/ 5519848 w 10798225"/>
                          <a:gd name="connsiteY25" fmla="*/ 973685 h 973685"/>
                          <a:gd name="connsiteX26" fmla="*/ 4924218 w 10798225"/>
                          <a:gd name="connsiteY26" fmla="*/ 973685 h 973685"/>
                          <a:gd name="connsiteX27" fmla="*/ 4223951 w 10798225"/>
                          <a:gd name="connsiteY27" fmla="*/ 973685 h 973685"/>
                          <a:gd name="connsiteX28" fmla="*/ 3314409 w 10798225"/>
                          <a:gd name="connsiteY28" fmla="*/ 973685 h 973685"/>
                          <a:gd name="connsiteX29" fmla="*/ 2404866 w 10798225"/>
                          <a:gd name="connsiteY29" fmla="*/ 973685 h 973685"/>
                          <a:gd name="connsiteX30" fmla="*/ 1599962 w 10798225"/>
                          <a:gd name="connsiteY30" fmla="*/ 973685 h 973685"/>
                          <a:gd name="connsiteX31" fmla="*/ 1004332 w 10798225"/>
                          <a:gd name="connsiteY31" fmla="*/ 973685 h 973685"/>
                          <a:gd name="connsiteX32" fmla="*/ 167231 w 10798225"/>
                          <a:gd name="connsiteY32" fmla="*/ 973685 h 973685"/>
                          <a:gd name="connsiteX33" fmla="*/ 0 w 10798225"/>
                          <a:gd name="connsiteY33" fmla="*/ 811401 h 973685"/>
                          <a:gd name="connsiteX34" fmla="*/ 0 w 10798225"/>
                          <a:gd name="connsiteY34" fmla="*/ 162283 h 9736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</a:cxnLst>
                        <a:rect l="l" t="t" r="r" b="b"/>
                        <a:pathLst>
                          <a:path w="10798225" h="973685" fill="none" extrusionOk="0">
                            <a:moveTo>
                              <a:pt x="0" y="162283"/>
                            </a:moveTo>
                            <a:cubicBezTo>
                              <a:pt x="13085" y="89554"/>
                              <a:pt x="63371" y="-19716"/>
                              <a:pt x="167231" y="0"/>
                            </a:cubicBezTo>
                            <a:cubicBezTo>
                              <a:pt x="460378" y="-11272"/>
                              <a:pt x="669342" y="40635"/>
                              <a:pt x="867498" y="0"/>
                            </a:cubicBezTo>
                            <a:cubicBezTo>
                              <a:pt x="1037613" y="-31224"/>
                              <a:pt x="1139194" y="31525"/>
                              <a:pt x="1358490" y="0"/>
                            </a:cubicBezTo>
                            <a:cubicBezTo>
                              <a:pt x="1536459" y="-103669"/>
                              <a:pt x="1901728" y="115671"/>
                              <a:pt x="2268033" y="0"/>
                            </a:cubicBezTo>
                            <a:cubicBezTo>
                              <a:pt x="2664980" y="-78051"/>
                              <a:pt x="2852286" y="40289"/>
                              <a:pt x="3072937" y="0"/>
                            </a:cubicBezTo>
                            <a:cubicBezTo>
                              <a:pt x="3236345" y="-83461"/>
                              <a:pt x="3570607" y="106372"/>
                              <a:pt x="3982480" y="0"/>
                            </a:cubicBezTo>
                            <a:cubicBezTo>
                              <a:pt x="4392711" y="-37462"/>
                              <a:pt x="4326488" y="20556"/>
                              <a:pt x="4578109" y="0"/>
                            </a:cubicBezTo>
                            <a:cubicBezTo>
                              <a:pt x="4846147" y="9030"/>
                              <a:pt x="5213415" y="71817"/>
                              <a:pt x="5487652" y="0"/>
                            </a:cubicBezTo>
                            <a:cubicBezTo>
                              <a:pt x="5738900" y="-26950"/>
                              <a:pt x="5834995" y="37514"/>
                              <a:pt x="6083282" y="0"/>
                            </a:cubicBezTo>
                            <a:cubicBezTo>
                              <a:pt x="6285215" y="-44532"/>
                              <a:pt x="6679530" y="34003"/>
                              <a:pt x="6888186" y="0"/>
                            </a:cubicBezTo>
                            <a:cubicBezTo>
                              <a:pt x="7174511" y="-48291"/>
                              <a:pt x="7334708" y="15506"/>
                              <a:pt x="7588453" y="0"/>
                            </a:cubicBezTo>
                            <a:cubicBezTo>
                              <a:pt x="7816840" y="-53495"/>
                              <a:pt x="7944051" y="21540"/>
                              <a:pt x="8184082" y="0"/>
                            </a:cubicBezTo>
                            <a:cubicBezTo>
                              <a:pt x="8397097" y="-24069"/>
                              <a:pt x="8854758" y="47612"/>
                              <a:pt x="8988988" y="0"/>
                            </a:cubicBezTo>
                            <a:cubicBezTo>
                              <a:pt x="9106598" y="-88234"/>
                              <a:pt x="9550640" y="84712"/>
                              <a:pt x="9898529" y="0"/>
                            </a:cubicBezTo>
                            <a:cubicBezTo>
                              <a:pt x="10273897" y="-89115"/>
                              <a:pt x="10451304" y="22392"/>
                              <a:pt x="10630993" y="0"/>
                            </a:cubicBezTo>
                            <a:cubicBezTo>
                              <a:pt x="10722380" y="-27648"/>
                              <a:pt x="10817382" y="84021"/>
                              <a:pt x="10798225" y="162283"/>
                            </a:cubicBezTo>
                            <a:cubicBezTo>
                              <a:pt x="10772841" y="416341"/>
                              <a:pt x="10748333" y="565180"/>
                              <a:pt x="10798225" y="811401"/>
                            </a:cubicBezTo>
                            <a:cubicBezTo>
                              <a:pt x="10786371" y="895382"/>
                              <a:pt x="10692143" y="987516"/>
                              <a:pt x="10630993" y="973685"/>
                            </a:cubicBezTo>
                            <a:cubicBezTo>
                              <a:pt x="10359232" y="996788"/>
                              <a:pt x="9990903" y="1006457"/>
                              <a:pt x="9826089" y="973685"/>
                            </a:cubicBezTo>
                            <a:cubicBezTo>
                              <a:pt x="9722399" y="1016276"/>
                              <a:pt x="9491811" y="939240"/>
                              <a:pt x="9335097" y="973685"/>
                            </a:cubicBezTo>
                            <a:cubicBezTo>
                              <a:pt x="9162682" y="976177"/>
                              <a:pt x="8732264" y="910450"/>
                              <a:pt x="8425554" y="973685"/>
                            </a:cubicBezTo>
                            <a:cubicBezTo>
                              <a:pt x="8116759" y="1040041"/>
                              <a:pt x="8136829" y="921163"/>
                              <a:pt x="7829924" y="973685"/>
                            </a:cubicBezTo>
                            <a:cubicBezTo>
                              <a:pt x="7544512" y="1000550"/>
                              <a:pt x="7160603" y="886590"/>
                              <a:pt x="6815744" y="973685"/>
                            </a:cubicBezTo>
                            <a:cubicBezTo>
                              <a:pt x="6533180" y="1038828"/>
                              <a:pt x="6430441" y="964731"/>
                              <a:pt x="6220115" y="973685"/>
                            </a:cubicBezTo>
                            <a:cubicBezTo>
                              <a:pt x="5989770" y="960761"/>
                              <a:pt x="5755908" y="899392"/>
                              <a:pt x="5415210" y="973685"/>
                            </a:cubicBezTo>
                            <a:cubicBezTo>
                              <a:pt x="5142220" y="1055019"/>
                              <a:pt x="5026343" y="933967"/>
                              <a:pt x="4924218" y="973685"/>
                            </a:cubicBezTo>
                            <a:cubicBezTo>
                              <a:pt x="4751503" y="941356"/>
                              <a:pt x="4263073" y="839834"/>
                              <a:pt x="4014677" y="973685"/>
                            </a:cubicBezTo>
                            <a:cubicBezTo>
                              <a:pt x="3741535" y="1048410"/>
                              <a:pt x="3392182" y="958417"/>
                              <a:pt x="3209771" y="973685"/>
                            </a:cubicBezTo>
                            <a:cubicBezTo>
                              <a:pt x="3018508" y="1017968"/>
                              <a:pt x="2907398" y="968050"/>
                              <a:pt x="2718779" y="973685"/>
                            </a:cubicBezTo>
                            <a:cubicBezTo>
                              <a:pt x="2520749" y="984987"/>
                              <a:pt x="2351531" y="940479"/>
                              <a:pt x="2123149" y="973685"/>
                            </a:cubicBezTo>
                            <a:cubicBezTo>
                              <a:pt x="1863931" y="990003"/>
                              <a:pt x="1488295" y="940319"/>
                              <a:pt x="1318245" y="973685"/>
                            </a:cubicBezTo>
                            <a:cubicBezTo>
                              <a:pt x="1188840" y="914333"/>
                              <a:pt x="628092" y="855151"/>
                              <a:pt x="167231" y="973685"/>
                            </a:cubicBezTo>
                            <a:cubicBezTo>
                              <a:pt x="51476" y="970612"/>
                              <a:pt x="-28001" y="923649"/>
                              <a:pt x="0" y="811401"/>
                            </a:cubicBezTo>
                            <a:cubicBezTo>
                              <a:pt x="-110307" y="616090"/>
                              <a:pt x="30663" y="329348"/>
                              <a:pt x="0" y="162283"/>
                            </a:cubicBezTo>
                            <a:close/>
                          </a:path>
                          <a:path w="10798225" h="973685" stroke="0" extrusionOk="0">
                            <a:moveTo>
                              <a:pt x="0" y="162283"/>
                            </a:moveTo>
                            <a:cubicBezTo>
                              <a:pt x="-8372" y="76355"/>
                              <a:pt x="63586" y="-9686"/>
                              <a:pt x="167231" y="0"/>
                            </a:cubicBezTo>
                            <a:cubicBezTo>
                              <a:pt x="479032" y="-59596"/>
                              <a:pt x="563838" y="36229"/>
                              <a:pt x="867498" y="0"/>
                            </a:cubicBezTo>
                            <a:cubicBezTo>
                              <a:pt x="1162794" y="-46520"/>
                              <a:pt x="1242390" y="33551"/>
                              <a:pt x="1463127" y="0"/>
                            </a:cubicBezTo>
                            <a:cubicBezTo>
                              <a:pt x="1710021" y="-11660"/>
                              <a:pt x="1799408" y="31521"/>
                              <a:pt x="2058757" y="0"/>
                            </a:cubicBezTo>
                            <a:cubicBezTo>
                              <a:pt x="2236912" y="-15528"/>
                              <a:pt x="2603841" y="17900"/>
                              <a:pt x="2863662" y="0"/>
                            </a:cubicBezTo>
                            <a:cubicBezTo>
                              <a:pt x="3131767" y="-78182"/>
                              <a:pt x="3433757" y="52885"/>
                              <a:pt x="3877841" y="0"/>
                            </a:cubicBezTo>
                            <a:cubicBezTo>
                              <a:pt x="4316895" y="-77754"/>
                              <a:pt x="4259768" y="16121"/>
                              <a:pt x="4578109" y="0"/>
                            </a:cubicBezTo>
                            <a:cubicBezTo>
                              <a:pt x="4896119" y="-44896"/>
                              <a:pt x="4972930" y="34440"/>
                              <a:pt x="5383014" y="0"/>
                            </a:cubicBezTo>
                            <a:cubicBezTo>
                              <a:pt x="5757308" y="-15706"/>
                              <a:pt x="5687441" y="34305"/>
                              <a:pt x="5874006" y="0"/>
                            </a:cubicBezTo>
                            <a:cubicBezTo>
                              <a:pt x="6108747" y="10340"/>
                              <a:pt x="6357059" y="48886"/>
                              <a:pt x="6678910" y="0"/>
                            </a:cubicBezTo>
                            <a:cubicBezTo>
                              <a:pt x="6959130" y="-23620"/>
                              <a:pt x="7287086" y="9789"/>
                              <a:pt x="7483815" y="0"/>
                            </a:cubicBezTo>
                            <a:cubicBezTo>
                              <a:pt x="7650858" y="-48237"/>
                              <a:pt x="7925778" y="39297"/>
                              <a:pt x="8288720" y="0"/>
                            </a:cubicBezTo>
                            <a:cubicBezTo>
                              <a:pt x="8655867" y="-61311"/>
                              <a:pt x="8777246" y="56876"/>
                              <a:pt x="9198262" y="0"/>
                            </a:cubicBezTo>
                            <a:cubicBezTo>
                              <a:pt x="9605454" y="-75878"/>
                              <a:pt x="9518338" y="6178"/>
                              <a:pt x="9793892" y="0"/>
                            </a:cubicBezTo>
                            <a:cubicBezTo>
                              <a:pt x="10063964" y="-3212"/>
                              <a:pt x="10403701" y="68245"/>
                              <a:pt x="10630993" y="0"/>
                            </a:cubicBezTo>
                            <a:cubicBezTo>
                              <a:pt x="10746346" y="15364"/>
                              <a:pt x="10810505" y="101966"/>
                              <a:pt x="10798225" y="162283"/>
                            </a:cubicBezTo>
                            <a:cubicBezTo>
                              <a:pt x="10841370" y="306069"/>
                              <a:pt x="10777618" y="496919"/>
                              <a:pt x="10798225" y="811401"/>
                            </a:cubicBezTo>
                            <a:cubicBezTo>
                              <a:pt x="10800408" y="887700"/>
                              <a:pt x="10691098" y="999588"/>
                              <a:pt x="10630993" y="973685"/>
                            </a:cubicBezTo>
                            <a:cubicBezTo>
                              <a:pt x="10506864" y="980585"/>
                              <a:pt x="10363398" y="930444"/>
                              <a:pt x="10035363" y="973685"/>
                            </a:cubicBezTo>
                            <a:cubicBezTo>
                              <a:pt x="9759182" y="1070023"/>
                              <a:pt x="9376901" y="961508"/>
                              <a:pt x="9021183" y="973685"/>
                            </a:cubicBezTo>
                            <a:cubicBezTo>
                              <a:pt x="8660491" y="1075397"/>
                              <a:pt x="8615195" y="947504"/>
                              <a:pt x="8425554" y="973685"/>
                            </a:cubicBezTo>
                            <a:cubicBezTo>
                              <a:pt x="8212006" y="1033074"/>
                              <a:pt x="8074728" y="922776"/>
                              <a:pt x="7829924" y="973685"/>
                            </a:cubicBezTo>
                            <a:cubicBezTo>
                              <a:pt x="7560418" y="1089623"/>
                              <a:pt x="7393836" y="916229"/>
                              <a:pt x="7025020" y="973685"/>
                            </a:cubicBezTo>
                            <a:cubicBezTo>
                              <a:pt x="6705864" y="1014146"/>
                              <a:pt x="6569844" y="991045"/>
                              <a:pt x="6324752" y="973685"/>
                            </a:cubicBezTo>
                            <a:cubicBezTo>
                              <a:pt x="6131768" y="1036420"/>
                              <a:pt x="5828681" y="953288"/>
                              <a:pt x="5519848" y="973685"/>
                            </a:cubicBezTo>
                            <a:cubicBezTo>
                              <a:pt x="5239351" y="989950"/>
                              <a:pt x="5065411" y="902276"/>
                              <a:pt x="4924218" y="973685"/>
                            </a:cubicBezTo>
                            <a:cubicBezTo>
                              <a:pt x="4743694" y="1048855"/>
                              <a:pt x="4536052" y="932820"/>
                              <a:pt x="4223951" y="973685"/>
                            </a:cubicBezTo>
                            <a:cubicBezTo>
                              <a:pt x="3867935" y="977046"/>
                              <a:pt x="3633008" y="927682"/>
                              <a:pt x="3314409" y="973685"/>
                            </a:cubicBezTo>
                            <a:cubicBezTo>
                              <a:pt x="2959395" y="1034158"/>
                              <a:pt x="2654756" y="952387"/>
                              <a:pt x="2404866" y="973685"/>
                            </a:cubicBezTo>
                            <a:cubicBezTo>
                              <a:pt x="2202541" y="952327"/>
                              <a:pt x="1800320" y="930584"/>
                              <a:pt x="1599962" y="973685"/>
                            </a:cubicBezTo>
                            <a:cubicBezTo>
                              <a:pt x="1343293" y="1024249"/>
                              <a:pt x="1210742" y="942008"/>
                              <a:pt x="1004332" y="973685"/>
                            </a:cubicBezTo>
                            <a:cubicBezTo>
                              <a:pt x="837279" y="1037237"/>
                              <a:pt x="422353" y="926275"/>
                              <a:pt x="167231" y="973685"/>
                            </a:cubicBezTo>
                            <a:cubicBezTo>
                              <a:pt x="53190" y="983196"/>
                              <a:pt x="1002" y="901010"/>
                              <a:pt x="0" y="811401"/>
                            </a:cubicBezTo>
                            <a:cubicBezTo>
                              <a:pt x="-26812" y="639648"/>
                              <a:pt x="61706" y="403254"/>
                              <a:pt x="0" y="162283"/>
                            </a:cubicBezTo>
                            <a:close/>
                          </a:path>
                          <a:path w="10798225" h="973685" fill="none" stroke="0" extrusionOk="0">
                            <a:moveTo>
                              <a:pt x="0" y="162283"/>
                            </a:moveTo>
                            <a:cubicBezTo>
                              <a:pt x="4955" y="95968"/>
                              <a:pt x="60723" y="-17494"/>
                              <a:pt x="167231" y="0"/>
                            </a:cubicBezTo>
                            <a:cubicBezTo>
                              <a:pt x="465817" y="-482"/>
                              <a:pt x="684703" y="24407"/>
                              <a:pt x="867498" y="0"/>
                            </a:cubicBezTo>
                            <a:cubicBezTo>
                              <a:pt x="1056979" y="-27388"/>
                              <a:pt x="1166170" y="34576"/>
                              <a:pt x="1358490" y="0"/>
                            </a:cubicBezTo>
                            <a:cubicBezTo>
                              <a:pt x="1456207" y="-24025"/>
                              <a:pt x="1940773" y="87400"/>
                              <a:pt x="2268033" y="0"/>
                            </a:cubicBezTo>
                            <a:cubicBezTo>
                              <a:pt x="2621208" y="-88679"/>
                              <a:pt x="2851391" y="105616"/>
                              <a:pt x="3072937" y="0"/>
                            </a:cubicBezTo>
                            <a:cubicBezTo>
                              <a:pt x="3231596" y="-129701"/>
                              <a:pt x="3579104" y="28344"/>
                              <a:pt x="3982480" y="0"/>
                            </a:cubicBezTo>
                            <a:cubicBezTo>
                              <a:pt x="4404397" y="-26587"/>
                              <a:pt x="4344438" y="23233"/>
                              <a:pt x="4578109" y="0"/>
                            </a:cubicBezTo>
                            <a:cubicBezTo>
                              <a:pt x="4795495" y="-30546"/>
                              <a:pt x="5231670" y="126404"/>
                              <a:pt x="5487652" y="0"/>
                            </a:cubicBezTo>
                            <a:cubicBezTo>
                              <a:pt x="5734055" y="-91472"/>
                              <a:pt x="5851206" y="82235"/>
                              <a:pt x="6083282" y="0"/>
                            </a:cubicBezTo>
                            <a:cubicBezTo>
                              <a:pt x="6358615" y="-23687"/>
                              <a:pt x="6583343" y="90521"/>
                              <a:pt x="6888186" y="0"/>
                            </a:cubicBezTo>
                            <a:cubicBezTo>
                              <a:pt x="7169019" y="-18902"/>
                              <a:pt x="7365576" y="69447"/>
                              <a:pt x="7588453" y="0"/>
                            </a:cubicBezTo>
                            <a:cubicBezTo>
                              <a:pt x="7857553" y="6026"/>
                              <a:pt x="7995088" y="69705"/>
                              <a:pt x="8184082" y="0"/>
                            </a:cubicBezTo>
                            <a:cubicBezTo>
                              <a:pt x="8401084" y="8740"/>
                              <a:pt x="8827332" y="57441"/>
                              <a:pt x="8988988" y="0"/>
                            </a:cubicBezTo>
                            <a:cubicBezTo>
                              <a:pt x="9172348" y="-53825"/>
                              <a:pt x="9526769" y="126569"/>
                              <a:pt x="9898529" y="0"/>
                            </a:cubicBezTo>
                            <a:cubicBezTo>
                              <a:pt x="10330157" y="-117402"/>
                              <a:pt x="10479043" y="1477"/>
                              <a:pt x="10630993" y="0"/>
                            </a:cubicBezTo>
                            <a:cubicBezTo>
                              <a:pt x="10707615" y="-30921"/>
                              <a:pt x="10799504" y="93764"/>
                              <a:pt x="10798225" y="162283"/>
                            </a:cubicBezTo>
                            <a:cubicBezTo>
                              <a:pt x="10782094" y="475225"/>
                              <a:pt x="10739477" y="616270"/>
                              <a:pt x="10798225" y="811401"/>
                            </a:cubicBezTo>
                            <a:cubicBezTo>
                              <a:pt x="10781063" y="892794"/>
                              <a:pt x="10713484" y="955806"/>
                              <a:pt x="10630993" y="973685"/>
                            </a:cubicBezTo>
                            <a:cubicBezTo>
                              <a:pt x="10353357" y="1015632"/>
                              <a:pt x="10047109" y="977113"/>
                              <a:pt x="9826089" y="973685"/>
                            </a:cubicBezTo>
                            <a:cubicBezTo>
                              <a:pt x="9641671" y="1015559"/>
                              <a:pt x="9535695" y="926265"/>
                              <a:pt x="9335097" y="973685"/>
                            </a:cubicBezTo>
                            <a:cubicBezTo>
                              <a:pt x="9186420" y="944786"/>
                              <a:pt x="8741588" y="950311"/>
                              <a:pt x="8425554" y="973685"/>
                            </a:cubicBezTo>
                            <a:cubicBezTo>
                              <a:pt x="8139249" y="1031164"/>
                              <a:pt x="8137398" y="905087"/>
                              <a:pt x="7829924" y="973685"/>
                            </a:cubicBezTo>
                            <a:cubicBezTo>
                              <a:pt x="7524333" y="1018640"/>
                              <a:pt x="7108734" y="949164"/>
                              <a:pt x="6815744" y="973685"/>
                            </a:cubicBezTo>
                            <a:cubicBezTo>
                              <a:pt x="6565847" y="1074439"/>
                              <a:pt x="6464908" y="973371"/>
                              <a:pt x="6220115" y="973685"/>
                            </a:cubicBezTo>
                            <a:cubicBezTo>
                              <a:pt x="6010125" y="1041885"/>
                              <a:pt x="5648144" y="887005"/>
                              <a:pt x="5415210" y="973685"/>
                            </a:cubicBezTo>
                            <a:cubicBezTo>
                              <a:pt x="5141535" y="1013204"/>
                              <a:pt x="5052609" y="950242"/>
                              <a:pt x="4924218" y="973685"/>
                            </a:cubicBezTo>
                            <a:cubicBezTo>
                              <a:pt x="4786264" y="959386"/>
                              <a:pt x="4274396" y="912413"/>
                              <a:pt x="4014677" y="973685"/>
                            </a:cubicBezTo>
                            <a:cubicBezTo>
                              <a:pt x="3730100" y="1016036"/>
                              <a:pt x="3381994" y="957488"/>
                              <a:pt x="3209771" y="973685"/>
                            </a:cubicBezTo>
                            <a:cubicBezTo>
                              <a:pt x="3039432" y="992465"/>
                              <a:pt x="2931636" y="965873"/>
                              <a:pt x="2718779" y="973685"/>
                            </a:cubicBezTo>
                            <a:cubicBezTo>
                              <a:pt x="2527078" y="992243"/>
                              <a:pt x="2357711" y="986309"/>
                              <a:pt x="2123149" y="973685"/>
                            </a:cubicBezTo>
                            <a:cubicBezTo>
                              <a:pt x="1892112" y="985246"/>
                              <a:pt x="1435748" y="948261"/>
                              <a:pt x="1318245" y="973685"/>
                            </a:cubicBezTo>
                            <a:cubicBezTo>
                              <a:pt x="1153867" y="934010"/>
                              <a:pt x="518208" y="818906"/>
                              <a:pt x="167231" y="973685"/>
                            </a:cubicBezTo>
                            <a:cubicBezTo>
                              <a:pt x="56119" y="981101"/>
                              <a:pt x="-24857" y="933303"/>
                              <a:pt x="0" y="811401"/>
                            </a:cubicBezTo>
                            <a:cubicBezTo>
                              <a:pt x="-54014" y="653472"/>
                              <a:pt x="51153" y="329350"/>
                              <a:pt x="0" y="162283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75AD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C833F9ED-F36C-CD49-AC8B-D1C5247C01EE}"/>
                  </a:ext>
                </a:extLst>
              </p:cNvPr>
              <p:cNvSpPr/>
              <p:nvPr/>
            </p:nvSpPr>
            <p:spPr>
              <a:xfrm>
                <a:off x="1383835" y="1199876"/>
                <a:ext cx="8357197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Đặt 2 câu với từ ngữ tìm được ở bài tập 1.</a:t>
                </a:r>
              </a:p>
            </p:txBody>
          </p:sp>
        </p:grpSp>
        <p:pic>
          <p:nvPicPr>
            <p:cNvPr id="44" name="Hình ảnh 43" descr="Ảnh có chứa phim hoạt hình, hình mẫu, Đồ họa, minh họa&#10;&#10;Mô tả được tạo tự động">
              <a:extLst>
                <a:ext uri="{FF2B5EF4-FFF2-40B4-BE49-F238E27FC236}">
                  <a16:creationId xmlns:a16="http://schemas.microsoft.com/office/drawing/2014/main" id="{05B0CCA1-801F-5E97-E256-E4B188500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924" t="4441" r="39167" b="50000"/>
            <a:stretch/>
          </p:blipFill>
          <p:spPr>
            <a:xfrm rot="270006">
              <a:off x="337006" y="148087"/>
              <a:ext cx="1005672" cy="1176311"/>
            </a:xfrm>
            <a:prstGeom prst="rect">
              <a:avLst/>
            </a:prstGeom>
          </p:spPr>
        </p:pic>
      </p:grpSp>
      <p:grpSp>
        <p:nvGrpSpPr>
          <p:cNvPr id="46" name="Google Shape;2650;p41">
            <a:extLst>
              <a:ext uri="{FF2B5EF4-FFF2-40B4-BE49-F238E27FC236}">
                <a16:creationId xmlns:a16="http://schemas.microsoft.com/office/drawing/2014/main" id="{BAAE6293-4AF2-8ED2-CC87-AB39A96B16CB}"/>
              </a:ext>
            </a:extLst>
          </p:cNvPr>
          <p:cNvGrpSpPr/>
          <p:nvPr/>
        </p:nvGrpSpPr>
        <p:grpSpPr>
          <a:xfrm>
            <a:off x="11301523" y="6205777"/>
            <a:ext cx="328619" cy="308425"/>
            <a:chOff x="5946283" y="1650903"/>
            <a:chExt cx="246464" cy="231319"/>
          </a:xfrm>
        </p:grpSpPr>
        <p:sp>
          <p:nvSpPr>
            <p:cNvPr id="47" name="Google Shape;2651;p41">
              <a:extLst>
                <a:ext uri="{FF2B5EF4-FFF2-40B4-BE49-F238E27FC236}">
                  <a16:creationId xmlns:a16="http://schemas.microsoft.com/office/drawing/2014/main" id="{CA3D7538-B45D-6C10-B5D1-E74FE0E514DC}"/>
                </a:ext>
              </a:extLst>
            </p:cNvPr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52;p41">
              <a:extLst>
                <a:ext uri="{FF2B5EF4-FFF2-40B4-BE49-F238E27FC236}">
                  <a16:creationId xmlns:a16="http://schemas.microsoft.com/office/drawing/2014/main" id="{2CB8BD83-6A4A-ED34-8C2A-9B9A0E1B7FFD}"/>
                </a:ext>
              </a:extLst>
            </p:cNvPr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1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6" name="Google Shape;4506;p68"/>
          <p:cNvCxnSpPr>
            <a:cxnSpLocks/>
          </p:cNvCxnSpPr>
          <p:nvPr/>
        </p:nvCxnSpPr>
        <p:spPr>
          <a:xfrm flipV="1">
            <a:off x="3831369" y="783634"/>
            <a:ext cx="367967" cy="206684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09" name="Google Shape;4509;p68"/>
          <p:cNvCxnSpPr>
            <a:cxnSpLocks/>
          </p:cNvCxnSpPr>
          <p:nvPr/>
        </p:nvCxnSpPr>
        <p:spPr>
          <a:xfrm>
            <a:off x="5318135" y="783634"/>
            <a:ext cx="373899" cy="198217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11" name="Google Shape;4511;p68"/>
          <p:cNvCxnSpPr>
            <a:cxnSpLocks/>
          </p:cNvCxnSpPr>
          <p:nvPr/>
        </p:nvCxnSpPr>
        <p:spPr>
          <a:xfrm flipV="1">
            <a:off x="6810833" y="714875"/>
            <a:ext cx="373899" cy="266976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513" name="Google Shape;4513;p68"/>
          <p:cNvCxnSpPr>
            <a:cxnSpLocks/>
          </p:cNvCxnSpPr>
          <p:nvPr/>
        </p:nvCxnSpPr>
        <p:spPr>
          <a:xfrm>
            <a:off x="8303532" y="714875"/>
            <a:ext cx="362035" cy="266976"/>
          </a:xfrm>
          <a:prstGeom prst="curvedConnector3">
            <a:avLst>
              <a:gd name="adj1" fmla="val 50000"/>
            </a:avLst>
          </a:pr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518" name="Google Shape;4518;p68"/>
          <p:cNvSpPr/>
          <p:nvPr/>
        </p:nvSpPr>
        <p:spPr>
          <a:xfrm>
            <a:off x="5970976" y="2697755"/>
            <a:ext cx="46720" cy="217544"/>
          </a:xfrm>
          <a:custGeom>
            <a:avLst/>
            <a:gdLst/>
            <a:ahLst/>
            <a:cxnLst/>
            <a:rect l="l" t="t" r="r" b="b"/>
            <a:pathLst>
              <a:path w="1286" h="5988" extrusionOk="0">
                <a:moveTo>
                  <a:pt x="603" y="0"/>
                </a:moveTo>
                <a:lnTo>
                  <a:pt x="603" y="0"/>
                </a:lnTo>
                <a:cubicBezTo>
                  <a:pt x="924" y="1625"/>
                  <a:pt x="715" y="3420"/>
                  <a:pt x="0" y="5126"/>
                </a:cubicBezTo>
                <a:lnTo>
                  <a:pt x="277" y="5126"/>
                </a:lnTo>
                <a:cubicBezTo>
                  <a:pt x="356" y="5126"/>
                  <a:pt x="422" y="5192"/>
                  <a:pt x="422" y="5272"/>
                </a:cubicBezTo>
                <a:lnTo>
                  <a:pt x="422" y="5843"/>
                </a:lnTo>
                <a:cubicBezTo>
                  <a:pt x="422" y="5922"/>
                  <a:pt x="488" y="5988"/>
                  <a:pt x="570" y="5988"/>
                </a:cubicBezTo>
                <a:lnTo>
                  <a:pt x="1286" y="5988"/>
                </a:lnTo>
                <a:lnTo>
                  <a:pt x="1286" y="935"/>
                </a:lnTo>
                <a:cubicBezTo>
                  <a:pt x="1286" y="498"/>
                  <a:pt x="999" y="126"/>
                  <a:pt x="603" y="0"/>
                </a:cubicBezTo>
                <a:close/>
              </a:path>
            </a:pathLst>
          </a:custGeom>
          <a:solidFill>
            <a:srgbClr val="493429">
              <a:alpha val="273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45FE7AF7-7D44-60A8-07DD-9BFC7F71CBEB}"/>
              </a:ext>
            </a:extLst>
          </p:cNvPr>
          <p:cNvSpPr/>
          <p:nvPr/>
        </p:nvSpPr>
        <p:spPr>
          <a:xfrm>
            <a:off x="458269" y="1918859"/>
            <a:ext cx="8775140" cy="4783667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75ADCC"/>
              </a:solidFill>
              <a:latin typeface="Calibri"/>
              <a:sym typeface="Arial"/>
            </a:endParaRP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65FD0025-E53E-576D-8006-2950CC72FE01}"/>
              </a:ext>
            </a:extLst>
          </p:cNvPr>
          <p:cNvGrpSpPr/>
          <p:nvPr/>
        </p:nvGrpSpPr>
        <p:grpSpPr>
          <a:xfrm>
            <a:off x="1070369" y="2261738"/>
            <a:ext cx="7376731" cy="1168400"/>
            <a:chOff x="1805726" y="1854902"/>
            <a:chExt cx="5532548" cy="876300"/>
          </a:xfrm>
        </p:grpSpPr>
        <p:pic>
          <p:nvPicPr>
            <p:cNvPr id="38" name="Hình ảnh 37" descr="Ảnh có chứa Dụng cụ viết, văn phòng phẩm, Tác phẩm nghệ thuật của trẻ con, bút chì&#10;&#10;Mô tả được tạo tự động">
              <a:extLst>
                <a:ext uri="{FF2B5EF4-FFF2-40B4-BE49-F238E27FC236}">
                  <a16:creationId xmlns:a16="http://schemas.microsoft.com/office/drawing/2014/main" id="{6A7AB9D7-C570-3D70-0399-DD7933835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5" t="20004" r="63704" b="33823"/>
            <a:stretch/>
          </p:blipFill>
          <p:spPr>
            <a:xfrm>
              <a:off x="1805726" y="1854902"/>
              <a:ext cx="861751" cy="876300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01946E2F-4C4F-5A90-4092-1FE5762FD054}"/>
                </a:ext>
              </a:extLst>
            </p:cNvPr>
            <p:cNvSpPr txBox="1"/>
            <p:nvPr/>
          </p:nvSpPr>
          <p:spPr>
            <a:xfrm>
              <a:off x="2616199" y="2023316"/>
              <a:ext cx="472207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GV ĐIỀN VÀO ĐÂY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50F3EEC2-E1C3-B87F-231E-A035B3D4F517}"/>
              </a:ext>
            </a:extLst>
          </p:cNvPr>
          <p:cNvGrpSpPr/>
          <p:nvPr/>
        </p:nvGrpSpPr>
        <p:grpSpPr>
          <a:xfrm>
            <a:off x="1070369" y="3268604"/>
            <a:ext cx="7376731" cy="1168400"/>
            <a:chOff x="1805726" y="1854902"/>
            <a:chExt cx="5532548" cy="876300"/>
          </a:xfrm>
        </p:grpSpPr>
        <p:pic>
          <p:nvPicPr>
            <p:cNvPr id="42" name="Hình ảnh 41" descr="Ảnh có chứa Dụng cụ viết, văn phòng phẩm, Tác phẩm nghệ thuật của trẻ con, bút chì&#10;&#10;Mô tả được tạo tự động">
              <a:extLst>
                <a:ext uri="{FF2B5EF4-FFF2-40B4-BE49-F238E27FC236}">
                  <a16:creationId xmlns:a16="http://schemas.microsoft.com/office/drawing/2014/main" id="{0FA2A946-6275-B104-F622-07F8195E7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5" t="20004" r="63704" b="33823"/>
            <a:stretch/>
          </p:blipFill>
          <p:spPr>
            <a:xfrm>
              <a:off x="1805726" y="1854902"/>
              <a:ext cx="861751" cy="876300"/>
            </a:xfrm>
            <a:prstGeom prst="rect">
              <a:avLst/>
            </a:prstGeom>
          </p:spPr>
        </p:pic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43C03BA8-72CF-2756-5F64-DE217DF26786}"/>
                </a:ext>
              </a:extLst>
            </p:cNvPr>
            <p:cNvSpPr txBox="1"/>
            <p:nvPr/>
          </p:nvSpPr>
          <p:spPr>
            <a:xfrm>
              <a:off x="2616199" y="2023316"/>
              <a:ext cx="472207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GV ĐIỀN VÀO ĐÂY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42832FFD-726E-282A-29A2-06746AF36938}"/>
              </a:ext>
            </a:extLst>
          </p:cNvPr>
          <p:cNvGrpSpPr/>
          <p:nvPr/>
        </p:nvGrpSpPr>
        <p:grpSpPr>
          <a:xfrm>
            <a:off x="959933" y="4318790"/>
            <a:ext cx="7376731" cy="1168400"/>
            <a:chOff x="1805726" y="1854902"/>
            <a:chExt cx="5532548" cy="876300"/>
          </a:xfrm>
        </p:grpSpPr>
        <p:pic>
          <p:nvPicPr>
            <p:cNvPr id="45" name="Hình ảnh 44" descr="Ảnh có chứa Dụng cụ viết, văn phòng phẩm, Tác phẩm nghệ thuật của trẻ con, bút chì&#10;&#10;Mô tả được tạo tự động">
              <a:extLst>
                <a:ext uri="{FF2B5EF4-FFF2-40B4-BE49-F238E27FC236}">
                  <a16:creationId xmlns:a16="http://schemas.microsoft.com/office/drawing/2014/main" id="{9ED898B5-960C-19C4-8A1C-97CFEAECB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5" t="20004" r="63704" b="33823"/>
            <a:stretch/>
          </p:blipFill>
          <p:spPr>
            <a:xfrm>
              <a:off x="1805726" y="1854902"/>
              <a:ext cx="861751" cy="876300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3C0A06FA-6229-8BBB-9191-3D4CA8A38389}"/>
                </a:ext>
              </a:extLst>
            </p:cNvPr>
            <p:cNvSpPr txBox="1"/>
            <p:nvPr/>
          </p:nvSpPr>
          <p:spPr>
            <a:xfrm>
              <a:off x="2616199" y="2023316"/>
              <a:ext cx="472207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GV ĐIỀN VÀO ĐÂY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798BB663-2B43-75B7-D389-E846972D5EFD}"/>
              </a:ext>
            </a:extLst>
          </p:cNvPr>
          <p:cNvGrpSpPr/>
          <p:nvPr/>
        </p:nvGrpSpPr>
        <p:grpSpPr>
          <a:xfrm>
            <a:off x="1070369" y="5316706"/>
            <a:ext cx="7376731" cy="1168400"/>
            <a:chOff x="1805726" y="1854902"/>
            <a:chExt cx="5532548" cy="876300"/>
          </a:xfrm>
        </p:grpSpPr>
        <p:pic>
          <p:nvPicPr>
            <p:cNvPr id="3" name="Hình ảnh 2" descr="Ảnh có chứa Dụng cụ viết, văn phòng phẩm, Tác phẩm nghệ thuật của trẻ con, bút chì&#10;&#10;Mô tả được tạo tự động">
              <a:extLst>
                <a:ext uri="{FF2B5EF4-FFF2-40B4-BE49-F238E27FC236}">
                  <a16:creationId xmlns:a16="http://schemas.microsoft.com/office/drawing/2014/main" id="{62853205-AD3A-14BD-35A9-BAFFA619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5" t="20004" r="63704" b="33823"/>
            <a:stretch/>
          </p:blipFill>
          <p:spPr>
            <a:xfrm>
              <a:off x="1805726" y="1854902"/>
              <a:ext cx="861751" cy="87630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651096D-558C-C658-179C-52304EBB8557}"/>
                </a:ext>
              </a:extLst>
            </p:cNvPr>
            <p:cNvSpPr txBox="1"/>
            <p:nvPr/>
          </p:nvSpPr>
          <p:spPr>
            <a:xfrm>
              <a:off x="2616199" y="2023316"/>
              <a:ext cx="472207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GV ĐIỀN VÀO ĐÂY</a:t>
              </a:r>
            </a:p>
          </p:txBody>
        </p:sp>
      </p:grpSp>
      <p:pic>
        <p:nvPicPr>
          <p:cNvPr id="5" name="Hình ảnh 4" descr="Ảnh có chứa hình mẫu, phim hoạt hình, cười, minh họa&#10;&#10;Mô tả được tạo tự động">
            <a:extLst>
              <a:ext uri="{FF2B5EF4-FFF2-40B4-BE49-F238E27FC236}">
                <a16:creationId xmlns:a16="http://schemas.microsoft.com/office/drawing/2014/main" id="{073D31FA-9922-9ABF-B5AF-F47DD4291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7978" y="3268604"/>
            <a:ext cx="1888223" cy="3533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1486F-BDB5-49DE-2C3B-B13A79731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66" y="-168703"/>
            <a:ext cx="7498730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96EB24D9-2CF1-0E1F-F01E-A8BB63D3B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4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A25015C2-F3B2-BA92-85D5-AA3B10950403}"/>
              </a:ext>
            </a:extLst>
          </p:cNvPr>
          <p:cNvGrpSpPr/>
          <p:nvPr/>
        </p:nvGrpSpPr>
        <p:grpSpPr>
          <a:xfrm>
            <a:off x="2080283" y="989700"/>
            <a:ext cx="8031435" cy="4304285"/>
            <a:chOff x="1560212" y="742275"/>
            <a:chExt cx="6023576" cy="3228214"/>
          </a:xfrm>
        </p:grpSpPr>
        <p:pic>
          <p:nvPicPr>
            <p:cNvPr id="3" name="Hình ảnh 2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57DC3D08-C0A3-B210-7ED6-A8A4C9669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085"/>
            <a:stretch/>
          </p:blipFill>
          <p:spPr>
            <a:xfrm>
              <a:off x="1560212" y="742275"/>
              <a:ext cx="4688189" cy="1829475"/>
            </a:xfrm>
            <a:prstGeom prst="rect">
              <a:avLst/>
            </a:prstGeom>
          </p:spPr>
        </p:pic>
        <p:pic>
          <p:nvPicPr>
            <p:cNvPr id="11" name="Hình ảnh 10" descr="Ảnh có chứa Phông chữ, Đồ họa, thiết kế đồ họa, thuật in máy&#10;&#10;Mô tả được tạo tự động">
              <a:extLst>
                <a:ext uri="{FF2B5EF4-FFF2-40B4-BE49-F238E27FC236}">
                  <a16:creationId xmlns:a16="http://schemas.microsoft.com/office/drawing/2014/main" id="{FC3A8C62-28B0-A859-7E9D-A2E4188CA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38" r="13104"/>
            <a:stretch/>
          </p:blipFill>
          <p:spPr>
            <a:xfrm>
              <a:off x="2095500" y="1955800"/>
              <a:ext cx="5488288" cy="2014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5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ảng câu hỏi">
            <a:extLst>
              <a:ext uri="{FF2B5EF4-FFF2-40B4-BE49-F238E27FC236}">
                <a16:creationId xmlns:a16="http://schemas.microsoft.com/office/drawing/2014/main" id="{16278BDA-7C64-4DAF-798C-2E1895B37F94}"/>
              </a:ext>
            </a:extLst>
          </p:cNvPr>
          <p:cNvSpPr/>
          <p:nvPr/>
        </p:nvSpPr>
        <p:spPr>
          <a:xfrm>
            <a:off x="466725" y="200026"/>
            <a:ext cx="11468100" cy="144578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hứa câu hỏi">
            <a:extLst>
              <a:ext uri="{FF2B5EF4-FFF2-40B4-BE49-F238E27FC236}">
                <a16:creationId xmlns:a16="http://schemas.microsoft.com/office/drawing/2014/main" id="{41BE06D3-5712-95C1-92C1-ACC9CFB2346A}"/>
              </a:ext>
            </a:extLst>
          </p:cNvPr>
          <p:cNvSpPr txBox="1"/>
          <p:nvPr/>
        </p:nvSpPr>
        <p:spPr>
          <a:xfrm>
            <a:off x="676275" y="25084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7F43A3-1FA3-00E3-7B90-4D57809F8F11}"/>
              </a:ext>
            </a:extLst>
          </p:cNvPr>
          <p:cNvGrpSpPr/>
          <p:nvPr/>
        </p:nvGrpSpPr>
        <p:grpSpPr>
          <a:xfrm>
            <a:off x="1810031" y="1804804"/>
            <a:ext cx="8429344" cy="1443221"/>
            <a:chOff x="-321995" y="4353970"/>
            <a:chExt cx="11098564" cy="2024202"/>
          </a:xfrm>
        </p:grpSpPr>
        <p:sp>
          <p:nvSpPr>
            <p:cNvPr id="12" name="a">
              <a:extLst>
                <a:ext uri="{FF2B5EF4-FFF2-40B4-BE49-F238E27FC236}">
                  <a16:creationId xmlns:a16="http://schemas.microsoft.com/office/drawing/2014/main" id="{2B4AB403-65FF-EBB4-1F74-7159185566A9}"/>
                </a:ext>
              </a:extLst>
            </p:cNvPr>
            <p:cNvSpPr/>
            <p:nvPr/>
          </p:nvSpPr>
          <p:spPr>
            <a:xfrm>
              <a:off x="1260956" y="4539610"/>
              <a:ext cx="951561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E4E43E6-4CF7-1352-21A8-0E8420D6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1A8E8-3723-6A22-0998-B46BE15FB177}"/>
              </a:ext>
            </a:extLst>
          </p:cNvPr>
          <p:cNvGrpSpPr/>
          <p:nvPr/>
        </p:nvGrpSpPr>
        <p:grpSpPr>
          <a:xfrm>
            <a:off x="1806103" y="3488436"/>
            <a:ext cx="8442796" cy="1607440"/>
            <a:chOff x="8804714" y="4447253"/>
            <a:chExt cx="11116278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E25FE53C-96BA-CEF1-8B0B-70B27997205D}"/>
                </a:ext>
              </a:extLst>
            </p:cNvPr>
            <p:cNvSpPr/>
            <p:nvPr/>
          </p:nvSpPr>
          <p:spPr>
            <a:xfrm>
              <a:off x="10332300" y="4622054"/>
              <a:ext cx="958869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chuẩn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40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B9FE3ABE-784D-1735-C9BF-F0D9DBD5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EDAA35-7824-D002-B517-C851DAF94FDB}"/>
              </a:ext>
            </a:extLst>
          </p:cNvPr>
          <p:cNvGrpSpPr/>
          <p:nvPr/>
        </p:nvGrpSpPr>
        <p:grpSpPr>
          <a:xfrm>
            <a:off x="1848131" y="5211228"/>
            <a:ext cx="8591270" cy="1646772"/>
            <a:chOff x="2147103" y="4634992"/>
            <a:chExt cx="11311767" cy="2134345"/>
          </a:xfrm>
        </p:grpSpPr>
        <p:sp>
          <p:nvSpPr>
            <p:cNvPr id="34" name="c">
              <a:extLst>
                <a:ext uri="{FF2B5EF4-FFF2-40B4-BE49-F238E27FC236}">
                  <a16:creationId xmlns:a16="http://schemas.microsoft.com/office/drawing/2014/main" id="{B8612894-42B6-1E90-1796-EBB1995676FF}"/>
                </a:ext>
              </a:extLst>
            </p:cNvPr>
            <p:cNvSpPr/>
            <p:nvPr/>
          </p:nvSpPr>
          <p:spPr>
            <a:xfrm>
              <a:off x="3528590" y="4709163"/>
              <a:ext cx="993028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37" name="Picture 12">
              <a:extLst>
                <a:ext uri="{FF2B5EF4-FFF2-40B4-BE49-F238E27FC236}">
                  <a16:creationId xmlns:a16="http://schemas.microsoft.com/office/drawing/2014/main" id="{B52B2E92-28C5-1111-6EA3-90D6BD1C9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5EDC18B2-9918-0320-0A19-21AFADC988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604" y="33178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06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680FC2E-0021-BB96-03D4-FDF7C9BC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70" y="494347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AAB5FF70-900C-6807-8883-74CD8B0080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7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CA70CD58-56BE-204B-E06A-154E45E6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4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ảng câu hỏi">
            <a:extLst>
              <a:ext uri="{FF2B5EF4-FFF2-40B4-BE49-F238E27FC236}">
                <a16:creationId xmlns:a16="http://schemas.microsoft.com/office/drawing/2014/main" id="{000701DB-7DBE-1A6F-AABA-B365FC8772ED}"/>
              </a:ext>
            </a:extLst>
          </p:cNvPr>
          <p:cNvSpPr/>
          <p:nvPr/>
        </p:nvSpPr>
        <p:spPr>
          <a:xfrm>
            <a:off x="1037027" y="219076"/>
            <a:ext cx="10104348" cy="1426736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DF5225B6-EE35-3FFE-CC39-57F2FCDAB055}"/>
              </a:ext>
            </a:extLst>
          </p:cNvPr>
          <p:cNvSpPr txBox="1"/>
          <p:nvPr/>
        </p:nvSpPr>
        <p:spPr>
          <a:xfrm>
            <a:off x="1477530" y="346091"/>
            <a:ext cx="9380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71FE41-3949-7691-14A5-D02A56883EDB}"/>
              </a:ext>
            </a:extLst>
          </p:cNvPr>
          <p:cNvGrpSpPr/>
          <p:nvPr/>
        </p:nvGrpSpPr>
        <p:grpSpPr>
          <a:xfrm>
            <a:off x="743231" y="1909579"/>
            <a:ext cx="9753319" cy="1319396"/>
            <a:chOff x="-321995" y="4353970"/>
            <a:chExt cx="12841787" cy="2024202"/>
          </a:xfrm>
        </p:grpSpPr>
        <p:sp>
          <p:nvSpPr>
            <p:cNvPr id="8" name="a">
              <a:extLst>
                <a:ext uri="{FF2B5EF4-FFF2-40B4-BE49-F238E27FC236}">
                  <a16:creationId xmlns:a16="http://schemas.microsoft.com/office/drawing/2014/main" id="{0BAD8403-3920-83DD-9073-B65109BFF4D6}"/>
                </a:ext>
              </a:extLst>
            </p:cNvPr>
            <p:cNvSpPr/>
            <p:nvPr/>
          </p:nvSpPr>
          <p:spPr>
            <a:xfrm>
              <a:off x="1260956" y="4539610"/>
              <a:ext cx="1125883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BA29C44-EE09-9EC9-2E1B-6DE7C289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29D93-12AF-DF7E-FB43-7136876C8C95}"/>
              </a:ext>
            </a:extLst>
          </p:cNvPr>
          <p:cNvGrpSpPr/>
          <p:nvPr/>
        </p:nvGrpSpPr>
        <p:grpSpPr>
          <a:xfrm>
            <a:off x="672628" y="3431286"/>
            <a:ext cx="9814397" cy="1569340"/>
            <a:chOff x="8804714" y="4447253"/>
            <a:chExt cx="12922207" cy="2184644"/>
          </a:xfrm>
        </p:grpSpPr>
        <p:sp>
          <p:nvSpPr>
            <p:cNvPr id="14" name="b">
              <a:extLst>
                <a:ext uri="{FF2B5EF4-FFF2-40B4-BE49-F238E27FC236}">
                  <a16:creationId xmlns:a16="http://schemas.microsoft.com/office/drawing/2014/main" id="{BA37FB27-6F48-BEAF-D31A-9995C8C9197C}"/>
                </a:ext>
              </a:extLst>
            </p:cNvPr>
            <p:cNvSpPr/>
            <p:nvPr/>
          </p:nvSpPr>
          <p:spPr>
            <a:xfrm>
              <a:off x="10332300" y="4622053"/>
              <a:ext cx="11394621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48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1">
              <a:extLst>
                <a:ext uri="{FF2B5EF4-FFF2-40B4-BE49-F238E27FC236}">
                  <a16:creationId xmlns:a16="http://schemas.microsoft.com/office/drawing/2014/main" id="{0E5E9C67-A6A7-1BD1-2741-E91716EF3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510C35-B3A8-A5E5-A58E-FC6F53ECBD41}"/>
              </a:ext>
            </a:extLst>
          </p:cNvPr>
          <p:cNvGrpSpPr/>
          <p:nvPr/>
        </p:nvGrpSpPr>
        <p:grpSpPr>
          <a:xfrm>
            <a:off x="562256" y="5239022"/>
            <a:ext cx="10000969" cy="1418954"/>
            <a:chOff x="1695621" y="4620664"/>
            <a:chExt cx="13167859" cy="2134346"/>
          </a:xfrm>
        </p:grpSpPr>
        <p:sp>
          <p:nvSpPr>
            <p:cNvPr id="17" name="c">
              <a:extLst>
                <a:ext uri="{FF2B5EF4-FFF2-40B4-BE49-F238E27FC236}">
                  <a16:creationId xmlns:a16="http://schemas.microsoft.com/office/drawing/2014/main" id="{4C91B58C-6B59-AAE1-6B50-3252CC7A4F73}"/>
                </a:ext>
              </a:extLst>
            </p:cNvPr>
            <p:cNvSpPr/>
            <p:nvPr/>
          </p:nvSpPr>
          <p:spPr>
            <a:xfrm>
              <a:off x="3528590" y="4709165"/>
              <a:ext cx="11334890" cy="183093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bổng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5400" b="1" dirty="0">
                  <a:solidFill>
                    <a:srgbClr val="0099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780CC8D2-79EA-CED7-FD19-471E06FA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695621" y="4620664"/>
              <a:ext cx="1955593" cy="2134346"/>
            </a:xfrm>
            <a:prstGeom prst="rect">
              <a:avLst/>
            </a:prstGeom>
          </p:spPr>
        </p:pic>
      </p:grpSp>
      <p:pic>
        <p:nvPicPr>
          <p:cNvPr id="19" name="Đúng">
            <a:extLst>
              <a:ext uri="{FF2B5EF4-FFF2-40B4-BE49-F238E27FC236}">
                <a16:creationId xmlns:a16="http://schemas.microsoft.com/office/drawing/2014/main" id="{4ADB9BC7-E602-C277-70C2-EA9F7DE895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51" y="5108521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47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E6380A13-F8C4-3869-1096-80FD754AE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0598" y="2943225"/>
            <a:ext cx="4088393" cy="4289508"/>
          </a:xfrm>
          <a:prstGeom prst="rect">
            <a:avLst/>
          </a:prstGeom>
        </p:spPr>
      </p:pic>
      <p:pic>
        <p:nvPicPr>
          <p:cNvPr id="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3" action="ppaction://hlinksldjump"/>
            <a:extLst>
              <a:ext uri="{FF2B5EF4-FFF2-40B4-BE49-F238E27FC236}">
                <a16:creationId xmlns:a16="http://schemas.microsoft.com/office/drawing/2014/main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">
            <a:extLst>
              <a:ext uri="{FF2B5EF4-FFF2-40B4-BE49-F238E27FC236}">
                <a16:creationId xmlns:a16="http://schemas.microsoft.com/office/drawing/2014/main" id="{A20E4A29-FAD0-26A3-2FE1-2833F8253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24" y="2705100"/>
            <a:ext cx="4002310" cy="44323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3248024" y="-937951"/>
            <a:ext cx="4486275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234906" y="2440300"/>
              <a:ext cx="3045931" cy="2300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9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1158</Words>
  <Application>Microsoft Office PowerPoint</Application>
  <PresentationFormat>Widescreen</PresentationFormat>
  <Paragraphs>166</Paragraphs>
  <Slides>40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#9Slide03 BoosterNextFYBlack</vt:lpstr>
      <vt:lpstr>#9Slide05 Fourth Medium</vt:lpstr>
      <vt:lpstr>#9Slide05 Phobia</vt:lpstr>
      <vt:lpstr>Arial</vt:lpstr>
      <vt:lpstr>Arial-Rounded</vt:lpstr>
      <vt:lpstr>Calibri</vt:lpstr>
      <vt:lpstr>Chango</vt:lpstr>
      <vt:lpstr>LNTH-Hoa Nho LNTH</vt:lpstr>
      <vt:lpstr>Montserrat</vt:lpstr>
      <vt:lpstr>Times New Roman</vt:lpstr>
      <vt:lpstr>Cooperative Learning Activities for Pre-K by Slidesgo</vt:lpstr>
      <vt:lpstr>1_Office Theme</vt:lpstr>
      <vt:lpstr>Funny Air Travel MK Plan by Slidesgo</vt:lpstr>
      <vt:lpstr>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Thuận Nguyễn</cp:lastModifiedBy>
  <cp:revision>57</cp:revision>
  <dcterms:created xsi:type="dcterms:W3CDTF">2024-03-14T07:44:50Z</dcterms:created>
  <dcterms:modified xsi:type="dcterms:W3CDTF">2025-09-19T23:32:19Z</dcterms:modified>
</cp:coreProperties>
</file>