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audio5.wav" ContentType="audio/wav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0"/>
  </p:notesMasterIdLst>
  <p:sldIdLst>
    <p:sldId id="350" r:id="rId2"/>
    <p:sldId id="355" r:id="rId3"/>
    <p:sldId id="351" r:id="rId4"/>
    <p:sldId id="352" r:id="rId5"/>
    <p:sldId id="353" r:id="rId6"/>
    <p:sldId id="354" r:id="rId7"/>
    <p:sldId id="334" r:id="rId8"/>
    <p:sldId id="356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Inter" panose="020B0604020202020204" charset="0"/>
      <p:regular r:id="rId15"/>
      <p:bold r:id="rId16"/>
    </p:embeddedFont>
    <p:embeddedFont>
      <p:font typeface="Orelega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rface" initials="S" lastIdx="7" clrIdx="0">
    <p:extLst>
      <p:ext uri="{19B8F6BF-5375-455C-9EA6-DF929625EA0E}">
        <p15:presenceInfo xmlns:p15="http://schemas.microsoft.com/office/powerpoint/2012/main" userId="Surfa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3C16E6-0F09-4351-A88A-AEF5EEFB6438}">
  <a:tblStyle styleId="{B33C16E6-0F09-4351-A88A-AEF5EEFB64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0961" autoAdjust="0"/>
  </p:normalViewPr>
  <p:slideViewPr>
    <p:cSldViewPr snapToGrid="0">
      <p:cViewPr varScale="1">
        <p:scale>
          <a:sx n="91" d="100"/>
          <a:sy n="91" d="100"/>
        </p:scale>
        <p:origin x="100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8-28T11:10:44.664" idx="2">
    <p:pos x="10" y="10"/>
    <p:text>Bài này thiết kế vô lí vì dù hs click sai vẫn k có hiệu ứng sai mà lại hiện đúng và tặng sao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51591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3700"/>
            <a:ext cx="9144006" cy="909438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25" y="3710425"/>
            <a:ext cx="9144064" cy="1297369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5"/>
          <p:cNvSpPr/>
          <p:nvPr/>
        </p:nvSpPr>
        <p:spPr>
          <a:xfrm flipH="1">
            <a:off x="-357149" y="4606125"/>
            <a:ext cx="9858299" cy="64921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357149" y="4606125"/>
            <a:ext cx="9858299" cy="64921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357150" y="4758525"/>
            <a:ext cx="9858299" cy="457173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055064" y="4395071"/>
            <a:ext cx="269222" cy="377667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083550" y="4919799"/>
            <a:ext cx="328194" cy="14860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2838095" y="4569706"/>
            <a:ext cx="312296" cy="438099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3346835" y="4495919"/>
            <a:ext cx="324576" cy="423874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5612428" y="395547"/>
            <a:ext cx="1458036" cy="287907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3504275" y="289490"/>
            <a:ext cx="948039" cy="187246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3576738" y="4919798"/>
            <a:ext cx="569591" cy="257894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47475" y="3969853"/>
            <a:ext cx="981000" cy="1124447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369389" y="4395071"/>
            <a:ext cx="269222" cy="377667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7732089" y="4418984"/>
            <a:ext cx="269222" cy="377667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7341564" y="4343246"/>
            <a:ext cx="269222" cy="377667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3700"/>
            <a:ext cx="9144006" cy="909438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25" y="3862825"/>
            <a:ext cx="9144064" cy="1297369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26"/>
          <p:cNvSpPr/>
          <p:nvPr/>
        </p:nvSpPr>
        <p:spPr>
          <a:xfrm>
            <a:off x="-189841" y="4567725"/>
            <a:ext cx="9782175" cy="569075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189841" y="4567725"/>
            <a:ext cx="9782175" cy="569075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527779" y="4526809"/>
            <a:ext cx="10082900" cy="719150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7816386" y="3321870"/>
            <a:ext cx="1232721" cy="1427604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70675" y="3662375"/>
            <a:ext cx="870075" cy="1229538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3824147" y="4137079"/>
            <a:ext cx="1495707" cy="748875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255089" y="4322671"/>
            <a:ext cx="269222" cy="377667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1617039" y="4322671"/>
            <a:ext cx="269222" cy="377667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7360614" y="4322671"/>
            <a:ext cx="269222" cy="377667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6846264" y="4322671"/>
            <a:ext cx="269222" cy="377667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5957852" y="4526806"/>
            <a:ext cx="328207" cy="412989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E9CD933F-DB83-42DE-AA03-D5EF6BC86FF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theme" Target="../theme/theme1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slide" Target="slide8.xml"/><Relationship Id="rId25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1.jpeg"/><Relationship Id="rId15" Type="http://schemas.openxmlformats.org/officeDocument/2006/relationships/slide" Target="slide5.xml"/><Relationship Id="rId23" Type="http://schemas.openxmlformats.org/officeDocument/2006/relationships/image" Target="../media/image4.png"/><Relationship Id="rId10" Type="http://schemas.openxmlformats.org/officeDocument/2006/relationships/slide" Target="slide3.xml"/><Relationship Id="rId19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5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.jpeg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b="13382"/>
          <a:stretch/>
        </p:blipFill>
        <p:spPr bwMode="auto">
          <a:xfrm>
            <a:off x="1" y="-1019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3D0F50FD-8CD3-4F6F-A18D-771F3B96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" y="1124985"/>
            <a:ext cx="7272499" cy="38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FA7AC-4284-413E-9473-45D7D8556B25}"/>
              </a:ext>
            </a:extLst>
          </p:cNvPr>
          <p:cNvSpPr txBox="1"/>
          <p:nvPr/>
        </p:nvSpPr>
        <p:spPr>
          <a:xfrm>
            <a:off x="3260954" y="274442"/>
            <a:ext cx="4114800" cy="74635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44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Puzzles</a:t>
            </a: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774CE22B-387C-4B5E-BF1F-31EEC31C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60" y="143410"/>
            <a:ext cx="4363241" cy="9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4" b="13382"/>
          <a:stretch/>
        </p:blipFill>
        <p:spPr bwMode="auto">
          <a:xfrm>
            <a:off x="1" y="-1019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92" r="89927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92" y="641172"/>
            <a:ext cx="3707740" cy="3885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8819" y="859031"/>
            <a:ext cx="13724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706" y="504844"/>
            <a:ext cx="3424265" cy="412281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01386" y="3284038"/>
            <a:ext cx="3046617" cy="1178729"/>
          </a:xfrm>
          <a:prstGeom prst="wedgeEllipseCallout">
            <a:avLst>
              <a:gd name="adj1" fmla="val 41503"/>
              <a:gd name="adj2" fmla="val -517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It’s a magic door.      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5714216" y="763366"/>
            <a:ext cx="1188720" cy="118872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20</a:t>
            </a:r>
          </a:p>
        </p:txBody>
      </p:sp>
      <p:pic>
        <p:nvPicPr>
          <p:cNvPr id="11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1EF07EA3-5CBA-439C-8525-B1455F3ABC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28" y="1158028"/>
            <a:ext cx="2871102" cy="28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CC6DFC17-25C7-4C08-BF20-E44A7DEAFF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572556"/>
            <a:ext cx="3712786" cy="2601694"/>
          </a:xfrm>
          <a:prstGeom prst="rect">
            <a:avLst/>
          </a:prstGeom>
        </p:spPr>
      </p:pic>
      <p:pic>
        <p:nvPicPr>
          <p:cNvPr id="13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76629"/>
            <a:ext cx="1080777" cy="5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FDEE5D25-8E8A-4121-801F-0B215229D05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5617"/>
          <a:stretch/>
        </p:blipFill>
        <p:spPr>
          <a:xfrm>
            <a:off x="-15120" y="-10190"/>
            <a:ext cx="3058933" cy="3154680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C9694E0D-6587-4BDB-BE71-B92CC45243E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5368"/>
          <a:stretch/>
        </p:blipFill>
        <p:spPr>
          <a:xfrm>
            <a:off x="2399457" y="-3542"/>
            <a:ext cx="3708214" cy="2587526"/>
          </a:xfrm>
          <a:prstGeom prst="rect">
            <a:avLst/>
          </a:prstGeom>
        </p:spPr>
      </p:pic>
      <p:pic>
        <p:nvPicPr>
          <p:cNvPr id="16" name="Picture 15">
            <a:hlinkClick r:id="rId17" action="ppaction://hlinksldjump"/>
            <a:extLst>
              <a:ext uri="{FF2B5EF4-FFF2-40B4-BE49-F238E27FC236}">
                <a16:creationId xmlns:a16="http://schemas.microsoft.com/office/drawing/2014/main" id="{77F541A2-23F9-4560-84E9-1608064B121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58389" y="5512"/>
            <a:ext cx="3712786" cy="2597121"/>
          </a:xfrm>
          <a:prstGeom prst="rect">
            <a:avLst/>
          </a:prstGeom>
        </p:spPr>
      </p:pic>
      <p:pic>
        <p:nvPicPr>
          <p:cNvPr id="17" name="Picture 16">
            <a:hlinkClick r:id="rId19" action="ppaction://hlinksldjump"/>
            <a:extLst>
              <a:ext uri="{FF2B5EF4-FFF2-40B4-BE49-F238E27FC236}">
                <a16:creationId xmlns:a16="http://schemas.microsoft.com/office/drawing/2014/main" id="{8E951F9F-1C59-49B8-A567-1ED70C6C6A2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93177" y="2012154"/>
            <a:ext cx="3058933" cy="3154954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7EDD3AAF-DB8E-4561-93C6-EEAC45E531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49365" y="2576097"/>
            <a:ext cx="3708214" cy="2601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2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b="13383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ổng hợp ảnh Doremon PNG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2" y="2781667"/>
            <a:ext cx="1492329" cy="21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623310" y="2535921"/>
            <a:ext cx="5200650" cy="9902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lvl="1" algn="ctr" defTabSz="685783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cheerful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754380" y="217170"/>
            <a:ext cx="6179820" cy="16916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800">
              <a:buClrTx/>
              <a:defRPr/>
            </a:pPr>
            <a:r>
              <a:rPr lang="en-US" sz="3600" b="1" kern="1200" dirty="0">
                <a:solidFill>
                  <a:srgbClr val="002060"/>
                </a:solidFill>
                <a:latin typeface="Comic Sans MS" pitchFamily="66" charset="0"/>
              </a:rPr>
              <a:t>f   c    h   u  l  r   e   </a:t>
            </a:r>
            <a:r>
              <a:rPr lang="en-US" sz="3600" b="1" kern="1200" dirty="0" err="1">
                <a:solidFill>
                  <a:srgbClr val="002060"/>
                </a:solidFill>
                <a:latin typeface="Comic Sans MS" pitchFamily="66" charset="0"/>
              </a:rPr>
              <a:t>e</a:t>
            </a:r>
            <a:r>
              <a:rPr lang="en-US" sz="3600" b="1" kern="1200" dirty="0">
                <a:solidFill>
                  <a:srgbClr val="002060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7061982" y="3526156"/>
            <a:ext cx="1814733" cy="1294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177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r="796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2845923"/>
            <a:ext cx="2308806" cy="241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623310" y="2535921"/>
            <a:ext cx="3996690" cy="990235"/>
          </a:xfrm>
          <a:prstGeom prst="roundRect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lvl="1" algn="ctr" defTabSz="685783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pleasant</a:t>
            </a:r>
          </a:p>
        </p:txBody>
      </p:sp>
      <p:sp>
        <p:nvSpPr>
          <p:cNvPr id="8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754380" y="217170"/>
            <a:ext cx="5875020" cy="169164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	e	s	l	a	n	t	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7061982" y="3526156"/>
            <a:ext cx="1814733" cy="1294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286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3383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" y="2353376"/>
            <a:ext cx="2166699" cy="25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623310" y="2535921"/>
            <a:ext cx="5200650" cy="9902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lvl="1" algn="ctr" defTabSz="685783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clever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10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754379" y="450546"/>
            <a:ext cx="5083713" cy="1108596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	l	r	e	v	e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061982" y="3526156"/>
            <a:ext cx="1814733" cy="1294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313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b="13383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3598" y="2535919"/>
            <a:ext cx="2932509" cy="23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623310" y="2535921"/>
            <a:ext cx="5200650" cy="990235"/>
          </a:xfrm>
          <a:prstGeom prst="roundRect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lvl="1" algn="ctr" defTabSz="685783"/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friendly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10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754380" y="731788"/>
            <a:ext cx="5469255" cy="1177021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t"/>
          <a:lstStyle/>
          <a:p>
            <a:pPr defTabSz="685783"/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	r	e	d	l	n	i	y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061982" y="3526156"/>
            <a:ext cx="1814733" cy="1294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59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623310" y="2535921"/>
            <a:ext cx="5200650" cy="990235"/>
          </a:xfrm>
          <a:prstGeom prst="roundRect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lvl="1" algn="ctr" defTabSz="685783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hard-working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39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258488" y="717988"/>
            <a:ext cx="8069580" cy="1236049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	a 	d	r	i	n	w	o	g	r	k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7061982" y="3526156"/>
            <a:ext cx="1814733" cy="1294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6</a:t>
            </a:r>
          </a:p>
        </p:txBody>
      </p:sp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" y="2366949"/>
            <a:ext cx="2155269" cy="25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D4593B95-06C8-4297-8002-9BECF4D4E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r="1023" b="1338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05749" y="2781667"/>
            <a:ext cx="1153775" cy="21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09A04C41-C12B-4474-BCD3-95E387E0F5CC}"/>
              </a:ext>
            </a:extLst>
          </p:cNvPr>
          <p:cNvSpPr/>
          <p:nvPr/>
        </p:nvSpPr>
        <p:spPr>
          <a:xfrm>
            <a:off x="3623310" y="2535921"/>
            <a:ext cx="5200650" cy="990235"/>
          </a:xfrm>
          <a:prstGeom prst="roundRect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lvl="1" algn="ctr" defTabSz="685783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  <a:cs typeface="Myanmar Text" panose="020B0502040204020203" pitchFamily="34" charset="0"/>
              </a:rPr>
              <a:t>kind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ECE55-CB84-462F-8104-326FE5DC19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514" y="169305"/>
            <a:ext cx="1173108" cy="562483"/>
          </a:xfrm>
          <a:prstGeom prst="rect">
            <a:avLst/>
          </a:prstGeom>
        </p:spPr>
      </p:pic>
      <p:sp>
        <p:nvSpPr>
          <p:cNvPr id="7" name="Speech Bubble: Rectangle with Corners Rounded 5">
            <a:extLst>
              <a:ext uri="{FF2B5EF4-FFF2-40B4-BE49-F238E27FC236}">
                <a16:creationId xmlns:a16="http://schemas.microsoft.com/office/drawing/2014/main" id="{897582DE-79E5-42C2-8C98-E6D9EA76386C}"/>
              </a:ext>
            </a:extLst>
          </p:cNvPr>
          <p:cNvSpPr/>
          <p:nvPr/>
        </p:nvSpPr>
        <p:spPr>
          <a:xfrm>
            <a:off x="754380" y="956603"/>
            <a:ext cx="3297115" cy="1157946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ln w="19050">
            <a:solidFill>
              <a:srgbClr val="0070C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3600" b="1" dirty="0">
                <a:solidFill>
                  <a:srgbClr val="002060"/>
                </a:solidFill>
                <a:latin typeface="Comic Sans MS" panose="030F0702030302020204" pitchFamily="66" charset="0"/>
                <a:cs typeface="Myanmar Text" panose="020B0502040204020203" pitchFamily="34" charset="0"/>
              </a:rPr>
              <a:t>k	n	i	d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7061982" y="3526156"/>
            <a:ext cx="1814733" cy="1294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omic Sans MS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68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103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Orelega One</vt:lpstr>
      <vt:lpstr>Comic Sans MS</vt:lpstr>
      <vt:lpstr>Arial</vt:lpstr>
      <vt:lpstr>Inter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Poultry Farm MK Campaign</dc:title>
  <dc:creator>Admin</dc:creator>
  <cp:lastModifiedBy>Admin</cp:lastModifiedBy>
  <cp:revision>149</cp:revision>
  <dcterms:modified xsi:type="dcterms:W3CDTF">2025-06-02T07:06:38Z</dcterms:modified>
</cp:coreProperties>
</file>