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717" r:id="rId4"/>
    <p:sldMasterId id="2147483738" r:id="rId5"/>
  </p:sldMasterIdLst>
  <p:notesMasterIdLst>
    <p:notesMasterId r:id="rId20"/>
  </p:notesMasterIdLst>
  <p:sldIdLst>
    <p:sldId id="257" r:id="rId6"/>
    <p:sldId id="360" r:id="rId7"/>
    <p:sldId id="261" r:id="rId8"/>
    <p:sldId id="266" r:id="rId9"/>
    <p:sldId id="271" r:id="rId10"/>
    <p:sldId id="275" r:id="rId11"/>
    <p:sldId id="363" r:id="rId12"/>
    <p:sldId id="364" r:id="rId13"/>
    <p:sldId id="361" r:id="rId14"/>
    <p:sldId id="365" r:id="rId15"/>
    <p:sldId id="362" r:id="rId16"/>
    <p:sldId id="366" r:id="rId17"/>
    <p:sldId id="350" r:id="rId18"/>
    <p:sldId id="3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2701" autoAdjust="0"/>
  </p:normalViewPr>
  <p:slideViewPr>
    <p:cSldViewPr snapToGrid="0">
      <p:cViewPr>
        <p:scale>
          <a:sx n="61" d="100"/>
          <a:sy n="61" d="100"/>
        </p:scale>
        <p:origin x="7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32C4D-8F6B-4685-9EDA-29ED518EFE50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3C23B-DA73-4804-96B5-C159BC8F6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6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3BD6-4A61-AFA8-1741-76E0D88C0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F6825-5756-C104-0B68-B0394AB4C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FF655-B94F-1F9A-E5A4-008F4C9E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16F4-A36E-55F9-672F-55202AF8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BE00-927B-9F89-1F1C-0491607E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9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54D4-69C3-5CDE-D9C3-91A6851A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4BA8B-E862-35A8-FB81-EB8A62EDB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C4E5D-1F76-6839-6B66-2E1A304C4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51BE2-804B-447F-B0C9-51588C0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64F78-F76A-5448-8F67-D2A5A04D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4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BB046-4E45-D0CB-1240-74460375B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E3B65-DE09-27A1-EE70-98E66D207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DDB7A-1CDC-BEB3-0C3D-0605E856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69A1F-A763-823C-A551-93220A94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0E12F-FCA5-26DF-5521-A4DDAF3E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0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3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5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8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0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54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5/19/2025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0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/>
          <p:nvPr/>
        </p:nvSpPr>
        <p:spPr>
          <a:xfrm>
            <a:off x="8056024" y="-101385"/>
            <a:ext cx="938481" cy="393044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4"/>
          <p:cNvSpPr/>
          <p:nvPr/>
        </p:nvSpPr>
        <p:spPr>
          <a:xfrm>
            <a:off x="11302908" y="1777604"/>
            <a:ext cx="1466985" cy="614387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4"/>
          <p:cNvSpPr/>
          <p:nvPr/>
        </p:nvSpPr>
        <p:spPr>
          <a:xfrm>
            <a:off x="0" y="0"/>
            <a:ext cx="12192000" cy="6858027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lnTo>
                  <a:pt x="0" y="160734"/>
                </a:lnTo>
                <a:lnTo>
                  <a:pt x="285750" y="160734"/>
                </a:lnTo>
                <a:cubicBezTo>
                  <a:pt x="285750" y="157615"/>
                  <a:pt x="285726" y="133659"/>
                  <a:pt x="285726" y="106585"/>
                </a:cubicBezTo>
                <a:lnTo>
                  <a:pt x="285726" y="66556"/>
                </a:lnTo>
                <a:cubicBezTo>
                  <a:pt x="273498" y="59245"/>
                  <a:pt x="265152" y="46887"/>
                  <a:pt x="262938" y="32814"/>
                </a:cubicBezTo>
                <a:cubicBezTo>
                  <a:pt x="262057" y="28777"/>
                  <a:pt x="259366" y="19252"/>
                  <a:pt x="251115" y="14668"/>
                </a:cubicBezTo>
                <a:cubicBezTo>
                  <a:pt x="250900" y="14549"/>
                  <a:pt x="250662" y="14418"/>
                  <a:pt x="250388" y="14287"/>
                </a:cubicBezTo>
                <a:cubicBezTo>
                  <a:pt x="245797" y="12104"/>
                  <a:pt x="241525" y="11780"/>
                  <a:pt x="238474" y="11780"/>
                </a:cubicBezTo>
                <a:cubicBezTo>
                  <a:pt x="237799" y="11780"/>
                  <a:pt x="237183" y="11796"/>
                  <a:pt x="236637" y="11811"/>
                </a:cubicBezTo>
                <a:cubicBezTo>
                  <a:pt x="233558" y="11889"/>
                  <a:pt x="229977" y="11907"/>
                  <a:pt x="225899" y="11907"/>
                </a:cubicBezTo>
                <a:cubicBezTo>
                  <a:pt x="222500" y="11907"/>
                  <a:pt x="218756" y="11894"/>
                  <a:pt x="214670" y="11894"/>
                </a:cubicBezTo>
                <a:cubicBezTo>
                  <a:pt x="209848" y="11585"/>
                  <a:pt x="205097" y="10597"/>
                  <a:pt x="200549" y="8953"/>
                </a:cubicBezTo>
                <a:cubicBezTo>
                  <a:pt x="194893" y="6906"/>
                  <a:pt x="189655" y="3870"/>
                  <a:pt x="1850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57200" algn="bl" rotWithShape="0">
              <a:schemeClr val="dk1">
                <a:alpha val="3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4"/>
          <p:cNvGrpSpPr/>
          <p:nvPr/>
        </p:nvGrpSpPr>
        <p:grpSpPr>
          <a:xfrm>
            <a:off x="10848000" y="203209"/>
            <a:ext cx="1140947" cy="1201512"/>
            <a:chOff x="6552528" y="1639799"/>
            <a:chExt cx="559800" cy="589516"/>
          </a:xfrm>
        </p:grpSpPr>
        <p:sp>
          <p:nvSpPr>
            <p:cNvPr id="73" name="Google Shape;73;p4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" name="Google Shape;76;p4"/>
          <p:cNvSpPr/>
          <p:nvPr/>
        </p:nvSpPr>
        <p:spPr>
          <a:xfrm>
            <a:off x="9234566" y="256067"/>
            <a:ext cx="1276031" cy="546899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942933" y="1536633"/>
            <a:ext cx="1030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794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1887C-26C4-C23F-0956-1F0EB8D6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4612-20C2-B0E3-6FC8-20C6A017A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196AE-45E0-7103-7BDA-ACE54558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30C9-9C6D-0BD9-3B50-A4BBF2EB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F05EB-3E83-04C2-B4AE-1F3F461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>
            <a:off x="7693801" y="4287934"/>
            <a:ext cx="1406331" cy="285465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6618322" y="3165912"/>
            <a:ext cx="1955476" cy="3692083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5"/>
          <p:cNvGrpSpPr/>
          <p:nvPr/>
        </p:nvGrpSpPr>
        <p:grpSpPr>
          <a:xfrm>
            <a:off x="9043498" y="3978040"/>
            <a:ext cx="3046788" cy="2175917"/>
            <a:chOff x="6839604" y="2415386"/>
            <a:chExt cx="1244671" cy="888904"/>
          </a:xfrm>
        </p:grpSpPr>
        <p:sp>
          <p:nvSpPr>
            <p:cNvPr id="84" name="Google Shape;84;p5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5"/>
          <p:cNvSpPr/>
          <p:nvPr/>
        </p:nvSpPr>
        <p:spPr>
          <a:xfrm>
            <a:off x="5321569" y="5647701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 rot="-378995">
            <a:off x="5554235" y="5280818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5"/>
          <p:cNvSpPr/>
          <p:nvPr/>
        </p:nvSpPr>
        <p:spPr>
          <a:xfrm rot="-9153766" flipH="1">
            <a:off x="5607173" y="6132638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5"/>
          <p:cNvSpPr/>
          <p:nvPr/>
        </p:nvSpPr>
        <p:spPr>
          <a:xfrm flipH="1">
            <a:off x="-103438" y="0"/>
            <a:ext cx="8347727" cy="6858027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5"/>
          <p:cNvGrpSpPr/>
          <p:nvPr/>
        </p:nvGrpSpPr>
        <p:grpSpPr>
          <a:xfrm>
            <a:off x="10746267" y="304809"/>
            <a:ext cx="1140947" cy="1201512"/>
            <a:chOff x="6552528" y="1639799"/>
            <a:chExt cx="559800" cy="589516"/>
          </a:xfrm>
        </p:grpSpPr>
        <p:sp>
          <p:nvSpPr>
            <p:cNvPr id="94" name="Google Shape;94;p5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5"/>
          <p:cNvSpPr/>
          <p:nvPr/>
        </p:nvSpPr>
        <p:spPr>
          <a:xfrm>
            <a:off x="7139233" y="1863364"/>
            <a:ext cx="2038312" cy="873552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5"/>
          <p:cNvSpPr/>
          <p:nvPr/>
        </p:nvSpPr>
        <p:spPr>
          <a:xfrm>
            <a:off x="7427965" y="447740"/>
            <a:ext cx="1303477" cy="549253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5"/>
          <p:cNvSpPr/>
          <p:nvPr/>
        </p:nvSpPr>
        <p:spPr>
          <a:xfrm>
            <a:off x="9479202" y="722353"/>
            <a:ext cx="2510047" cy="1057672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5"/>
          <p:cNvSpPr/>
          <p:nvPr/>
        </p:nvSpPr>
        <p:spPr>
          <a:xfrm>
            <a:off x="9921859" y="2874366"/>
            <a:ext cx="1425356" cy="611137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 idx="2"/>
          </p:nvPr>
        </p:nvSpPr>
        <p:spPr>
          <a:xfrm flipH="1">
            <a:off x="2615467" y="1599267"/>
            <a:ext cx="2558400" cy="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 flipH="1">
            <a:off x="2615468" y="2181041"/>
            <a:ext cx="2558400" cy="1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title" idx="3"/>
          </p:nvPr>
        </p:nvSpPr>
        <p:spPr>
          <a:xfrm flipH="1">
            <a:off x="2615467" y="3785367"/>
            <a:ext cx="2558400" cy="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4"/>
          </p:nvPr>
        </p:nvSpPr>
        <p:spPr>
          <a:xfrm flipH="1">
            <a:off x="2615468" y="4367125"/>
            <a:ext cx="2558400" cy="1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84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/>
          <p:nvPr/>
        </p:nvSpPr>
        <p:spPr>
          <a:xfrm>
            <a:off x="0" y="0"/>
            <a:ext cx="12192000" cy="6393941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5886099" y="5473183"/>
            <a:ext cx="776860" cy="1202469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7115826" y="5685327"/>
            <a:ext cx="776860" cy="1202469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0589838" y="5810180"/>
            <a:ext cx="347167" cy="952801"/>
          </a:xfrm>
          <a:custGeom>
            <a:avLst/>
            <a:gdLst/>
            <a:ahLst/>
            <a:cxnLst/>
            <a:rect l="l" t="t" r="r" b="b"/>
            <a:pathLst>
              <a:path w="13254" h="36385" extrusionOk="0">
                <a:moveTo>
                  <a:pt x="12159" y="24439"/>
                </a:moveTo>
                <a:lnTo>
                  <a:pt x="12159" y="1"/>
                </a:lnTo>
                <a:lnTo>
                  <a:pt x="1095" y="10761"/>
                </a:lnTo>
                <a:lnTo>
                  <a:pt x="1095" y="24469"/>
                </a:lnTo>
                <a:lnTo>
                  <a:pt x="1" y="24469"/>
                </a:lnTo>
                <a:lnTo>
                  <a:pt x="1" y="36384"/>
                </a:lnTo>
                <a:lnTo>
                  <a:pt x="13253" y="36384"/>
                </a:lnTo>
                <a:lnTo>
                  <a:pt x="13253" y="24439"/>
                </a:lnTo>
                <a:close/>
                <a:moveTo>
                  <a:pt x="4226" y="34135"/>
                </a:moveTo>
                <a:lnTo>
                  <a:pt x="2767" y="34135"/>
                </a:lnTo>
                <a:lnTo>
                  <a:pt x="2767" y="32676"/>
                </a:lnTo>
                <a:lnTo>
                  <a:pt x="4226" y="32676"/>
                </a:lnTo>
                <a:close/>
                <a:moveTo>
                  <a:pt x="4226" y="31977"/>
                </a:moveTo>
                <a:lnTo>
                  <a:pt x="2767" y="31977"/>
                </a:lnTo>
                <a:lnTo>
                  <a:pt x="2767" y="30518"/>
                </a:lnTo>
                <a:lnTo>
                  <a:pt x="4226" y="30518"/>
                </a:lnTo>
                <a:close/>
                <a:moveTo>
                  <a:pt x="4226" y="29819"/>
                </a:moveTo>
                <a:lnTo>
                  <a:pt x="2767" y="29819"/>
                </a:lnTo>
                <a:lnTo>
                  <a:pt x="2767" y="28360"/>
                </a:lnTo>
                <a:lnTo>
                  <a:pt x="4226" y="28360"/>
                </a:lnTo>
                <a:close/>
                <a:moveTo>
                  <a:pt x="4226" y="25502"/>
                </a:moveTo>
                <a:lnTo>
                  <a:pt x="2767" y="25502"/>
                </a:lnTo>
                <a:lnTo>
                  <a:pt x="2767" y="24043"/>
                </a:lnTo>
                <a:lnTo>
                  <a:pt x="4226" y="24043"/>
                </a:lnTo>
                <a:close/>
                <a:moveTo>
                  <a:pt x="4226" y="23344"/>
                </a:moveTo>
                <a:lnTo>
                  <a:pt x="2767" y="23344"/>
                </a:lnTo>
                <a:lnTo>
                  <a:pt x="2767" y="21885"/>
                </a:lnTo>
                <a:lnTo>
                  <a:pt x="4226" y="21885"/>
                </a:lnTo>
                <a:close/>
                <a:moveTo>
                  <a:pt x="4226" y="21186"/>
                </a:moveTo>
                <a:lnTo>
                  <a:pt x="2767" y="21186"/>
                </a:lnTo>
                <a:lnTo>
                  <a:pt x="2767" y="19697"/>
                </a:lnTo>
                <a:lnTo>
                  <a:pt x="4226" y="19697"/>
                </a:lnTo>
                <a:close/>
                <a:moveTo>
                  <a:pt x="4226" y="16870"/>
                </a:moveTo>
                <a:lnTo>
                  <a:pt x="2767" y="16870"/>
                </a:lnTo>
                <a:lnTo>
                  <a:pt x="2767" y="15381"/>
                </a:lnTo>
                <a:lnTo>
                  <a:pt x="4226" y="15381"/>
                </a:lnTo>
                <a:close/>
                <a:moveTo>
                  <a:pt x="6323" y="34135"/>
                </a:moveTo>
                <a:lnTo>
                  <a:pt x="4834" y="34135"/>
                </a:lnTo>
                <a:lnTo>
                  <a:pt x="4834" y="32676"/>
                </a:lnTo>
                <a:lnTo>
                  <a:pt x="6323" y="32676"/>
                </a:lnTo>
                <a:close/>
                <a:moveTo>
                  <a:pt x="6323" y="29819"/>
                </a:moveTo>
                <a:lnTo>
                  <a:pt x="4834" y="29819"/>
                </a:lnTo>
                <a:lnTo>
                  <a:pt x="4834" y="28360"/>
                </a:lnTo>
                <a:lnTo>
                  <a:pt x="6323" y="28360"/>
                </a:lnTo>
                <a:close/>
                <a:moveTo>
                  <a:pt x="6323" y="27661"/>
                </a:moveTo>
                <a:lnTo>
                  <a:pt x="4834" y="27661"/>
                </a:lnTo>
                <a:lnTo>
                  <a:pt x="4834" y="26202"/>
                </a:lnTo>
                <a:lnTo>
                  <a:pt x="6323" y="26202"/>
                </a:lnTo>
                <a:close/>
                <a:moveTo>
                  <a:pt x="6323" y="25502"/>
                </a:moveTo>
                <a:lnTo>
                  <a:pt x="4834" y="25502"/>
                </a:lnTo>
                <a:lnTo>
                  <a:pt x="4834" y="24043"/>
                </a:lnTo>
                <a:lnTo>
                  <a:pt x="6323" y="24043"/>
                </a:lnTo>
                <a:close/>
                <a:moveTo>
                  <a:pt x="6323" y="23344"/>
                </a:moveTo>
                <a:lnTo>
                  <a:pt x="4834" y="23344"/>
                </a:lnTo>
                <a:lnTo>
                  <a:pt x="4834" y="21885"/>
                </a:lnTo>
                <a:lnTo>
                  <a:pt x="6323" y="21885"/>
                </a:lnTo>
                <a:close/>
                <a:moveTo>
                  <a:pt x="6323" y="21186"/>
                </a:moveTo>
                <a:lnTo>
                  <a:pt x="4834" y="21186"/>
                </a:lnTo>
                <a:lnTo>
                  <a:pt x="4834" y="19697"/>
                </a:lnTo>
                <a:lnTo>
                  <a:pt x="6323" y="19697"/>
                </a:lnTo>
                <a:close/>
                <a:moveTo>
                  <a:pt x="6323" y="14682"/>
                </a:moveTo>
                <a:lnTo>
                  <a:pt x="4834" y="14682"/>
                </a:lnTo>
                <a:lnTo>
                  <a:pt x="4834" y="13223"/>
                </a:lnTo>
                <a:lnTo>
                  <a:pt x="6323" y="13223"/>
                </a:lnTo>
                <a:close/>
                <a:moveTo>
                  <a:pt x="8390" y="34135"/>
                </a:moveTo>
                <a:lnTo>
                  <a:pt x="6931" y="34135"/>
                </a:lnTo>
                <a:lnTo>
                  <a:pt x="6931" y="32676"/>
                </a:lnTo>
                <a:lnTo>
                  <a:pt x="8390" y="32676"/>
                </a:lnTo>
                <a:close/>
                <a:moveTo>
                  <a:pt x="8390" y="31977"/>
                </a:moveTo>
                <a:lnTo>
                  <a:pt x="6931" y="31977"/>
                </a:lnTo>
                <a:lnTo>
                  <a:pt x="6931" y="30518"/>
                </a:lnTo>
                <a:lnTo>
                  <a:pt x="8390" y="30518"/>
                </a:lnTo>
                <a:close/>
                <a:moveTo>
                  <a:pt x="8390" y="27661"/>
                </a:moveTo>
                <a:lnTo>
                  <a:pt x="6931" y="27661"/>
                </a:lnTo>
                <a:lnTo>
                  <a:pt x="6931" y="26202"/>
                </a:lnTo>
                <a:lnTo>
                  <a:pt x="8390" y="26202"/>
                </a:lnTo>
                <a:close/>
                <a:moveTo>
                  <a:pt x="8390" y="25502"/>
                </a:moveTo>
                <a:lnTo>
                  <a:pt x="6931" y="25502"/>
                </a:lnTo>
                <a:lnTo>
                  <a:pt x="6931" y="24043"/>
                </a:lnTo>
                <a:lnTo>
                  <a:pt x="8390" y="24043"/>
                </a:lnTo>
                <a:close/>
                <a:moveTo>
                  <a:pt x="8390" y="19028"/>
                </a:moveTo>
                <a:lnTo>
                  <a:pt x="6931" y="19028"/>
                </a:lnTo>
                <a:lnTo>
                  <a:pt x="6931" y="17539"/>
                </a:lnTo>
                <a:lnTo>
                  <a:pt x="8390" y="17539"/>
                </a:lnTo>
                <a:close/>
                <a:moveTo>
                  <a:pt x="8390" y="16870"/>
                </a:moveTo>
                <a:lnTo>
                  <a:pt x="6931" y="16870"/>
                </a:lnTo>
                <a:lnTo>
                  <a:pt x="6931" y="15381"/>
                </a:lnTo>
                <a:lnTo>
                  <a:pt x="8390" y="15381"/>
                </a:lnTo>
                <a:close/>
                <a:moveTo>
                  <a:pt x="10487" y="34135"/>
                </a:moveTo>
                <a:lnTo>
                  <a:pt x="8998" y="34135"/>
                </a:lnTo>
                <a:lnTo>
                  <a:pt x="8998" y="32676"/>
                </a:lnTo>
                <a:lnTo>
                  <a:pt x="10487" y="32676"/>
                </a:lnTo>
                <a:close/>
                <a:moveTo>
                  <a:pt x="10487" y="29819"/>
                </a:moveTo>
                <a:lnTo>
                  <a:pt x="8998" y="29819"/>
                </a:lnTo>
                <a:lnTo>
                  <a:pt x="8998" y="28360"/>
                </a:lnTo>
                <a:lnTo>
                  <a:pt x="10487" y="28360"/>
                </a:lnTo>
                <a:close/>
                <a:moveTo>
                  <a:pt x="10487" y="27661"/>
                </a:moveTo>
                <a:lnTo>
                  <a:pt x="8998" y="27661"/>
                </a:lnTo>
                <a:lnTo>
                  <a:pt x="8998" y="26202"/>
                </a:lnTo>
                <a:lnTo>
                  <a:pt x="10487" y="26202"/>
                </a:lnTo>
                <a:close/>
                <a:moveTo>
                  <a:pt x="10487" y="25502"/>
                </a:moveTo>
                <a:lnTo>
                  <a:pt x="8998" y="25502"/>
                </a:lnTo>
                <a:lnTo>
                  <a:pt x="8998" y="24043"/>
                </a:lnTo>
                <a:lnTo>
                  <a:pt x="10487" y="24043"/>
                </a:lnTo>
                <a:close/>
                <a:moveTo>
                  <a:pt x="10487" y="23344"/>
                </a:moveTo>
                <a:lnTo>
                  <a:pt x="8998" y="23344"/>
                </a:lnTo>
                <a:lnTo>
                  <a:pt x="8998" y="21885"/>
                </a:lnTo>
                <a:lnTo>
                  <a:pt x="10487" y="21885"/>
                </a:lnTo>
                <a:close/>
                <a:moveTo>
                  <a:pt x="10487" y="21186"/>
                </a:moveTo>
                <a:lnTo>
                  <a:pt x="8998" y="21186"/>
                </a:lnTo>
                <a:lnTo>
                  <a:pt x="8998" y="19697"/>
                </a:lnTo>
                <a:lnTo>
                  <a:pt x="10487" y="19697"/>
                </a:lnTo>
                <a:close/>
                <a:moveTo>
                  <a:pt x="10487" y="19028"/>
                </a:moveTo>
                <a:lnTo>
                  <a:pt x="8998" y="19028"/>
                </a:lnTo>
                <a:lnTo>
                  <a:pt x="8998" y="17539"/>
                </a:lnTo>
                <a:lnTo>
                  <a:pt x="10487" y="17539"/>
                </a:lnTo>
                <a:close/>
                <a:moveTo>
                  <a:pt x="10487" y="16870"/>
                </a:moveTo>
                <a:lnTo>
                  <a:pt x="8998" y="16870"/>
                </a:lnTo>
                <a:lnTo>
                  <a:pt x="8998" y="15381"/>
                </a:lnTo>
                <a:lnTo>
                  <a:pt x="10487" y="15381"/>
                </a:lnTo>
                <a:close/>
                <a:moveTo>
                  <a:pt x="10487" y="14682"/>
                </a:moveTo>
                <a:lnTo>
                  <a:pt x="8998" y="14682"/>
                </a:lnTo>
                <a:lnTo>
                  <a:pt x="8998" y="13223"/>
                </a:lnTo>
                <a:lnTo>
                  <a:pt x="10487" y="13223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9756348" y="5728179"/>
            <a:ext cx="374224" cy="1026832"/>
          </a:xfrm>
          <a:custGeom>
            <a:avLst/>
            <a:gdLst/>
            <a:ahLst/>
            <a:cxnLst/>
            <a:rect l="l" t="t" r="r" b="b"/>
            <a:pathLst>
              <a:path w="14287" h="39212" extrusionOk="0">
                <a:moveTo>
                  <a:pt x="14286" y="6718"/>
                </a:moveTo>
                <a:lnTo>
                  <a:pt x="14286" y="5442"/>
                </a:lnTo>
                <a:lnTo>
                  <a:pt x="11794" y="5442"/>
                </a:lnTo>
                <a:lnTo>
                  <a:pt x="11794" y="1733"/>
                </a:lnTo>
                <a:lnTo>
                  <a:pt x="10213" y="1733"/>
                </a:lnTo>
                <a:lnTo>
                  <a:pt x="10213" y="1"/>
                </a:lnTo>
                <a:lnTo>
                  <a:pt x="4073" y="1"/>
                </a:lnTo>
                <a:lnTo>
                  <a:pt x="4073" y="1733"/>
                </a:lnTo>
                <a:lnTo>
                  <a:pt x="2493" y="1733"/>
                </a:lnTo>
                <a:lnTo>
                  <a:pt x="2493" y="5442"/>
                </a:lnTo>
                <a:lnTo>
                  <a:pt x="0" y="5442"/>
                </a:lnTo>
                <a:lnTo>
                  <a:pt x="0" y="6718"/>
                </a:lnTo>
                <a:lnTo>
                  <a:pt x="1095" y="6718"/>
                </a:lnTo>
                <a:lnTo>
                  <a:pt x="1095" y="17114"/>
                </a:lnTo>
                <a:lnTo>
                  <a:pt x="0" y="17114"/>
                </a:lnTo>
                <a:lnTo>
                  <a:pt x="0" y="18390"/>
                </a:lnTo>
                <a:lnTo>
                  <a:pt x="1095" y="18390"/>
                </a:lnTo>
                <a:lnTo>
                  <a:pt x="1095" y="28785"/>
                </a:lnTo>
                <a:lnTo>
                  <a:pt x="0" y="28785"/>
                </a:lnTo>
                <a:lnTo>
                  <a:pt x="0" y="30092"/>
                </a:lnTo>
                <a:lnTo>
                  <a:pt x="1095" y="30092"/>
                </a:lnTo>
                <a:lnTo>
                  <a:pt x="1095" y="37934"/>
                </a:lnTo>
                <a:lnTo>
                  <a:pt x="0" y="37934"/>
                </a:lnTo>
                <a:lnTo>
                  <a:pt x="0" y="39211"/>
                </a:lnTo>
                <a:lnTo>
                  <a:pt x="14286" y="39211"/>
                </a:lnTo>
                <a:lnTo>
                  <a:pt x="14286" y="37934"/>
                </a:lnTo>
                <a:lnTo>
                  <a:pt x="13192" y="37934"/>
                </a:lnTo>
                <a:lnTo>
                  <a:pt x="13192" y="30092"/>
                </a:lnTo>
                <a:lnTo>
                  <a:pt x="14286" y="30092"/>
                </a:lnTo>
                <a:lnTo>
                  <a:pt x="14286" y="28816"/>
                </a:lnTo>
                <a:lnTo>
                  <a:pt x="13192" y="28816"/>
                </a:lnTo>
                <a:lnTo>
                  <a:pt x="13192" y="18390"/>
                </a:lnTo>
                <a:lnTo>
                  <a:pt x="14286" y="18390"/>
                </a:lnTo>
                <a:lnTo>
                  <a:pt x="14286" y="17114"/>
                </a:lnTo>
                <a:lnTo>
                  <a:pt x="13192" y="17114"/>
                </a:lnTo>
                <a:lnTo>
                  <a:pt x="13192" y="6718"/>
                </a:lnTo>
                <a:close/>
                <a:moveTo>
                  <a:pt x="3557" y="37144"/>
                </a:moveTo>
                <a:lnTo>
                  <a:pt x="2675" y="37144"/>
                </a:lnTo>
                <a:lnTo>
                  <a:pt x="2675" y="7630"/>
                </a:lnTo>
                <a:lnTo>
                  <a:pt x="3557" y="7630"/>
                </a:lnTo>
                <a:close/>
                <a:moveTo>
                  <a:pt x="5593" y="37144"/>
                </a:moveTo>
                <a:lnTo>
                  <a:pt x="4712" y="37144"/>
                </a:lnTo>
                <a:lnTo>
                  <a:pt x="4712" y="7630"/>
                </a:lnTo>
                <a:lnTo>
                  <a:pt x="5563" y="7630"/>
                </a:lnTo>
                <a:close/>
                <a:moveTo>
                  <a:pt x="7599" y="37144"/>
                </a:moveTo>
                <a:lnTo>
                  <a:pt x="6718" y="37144"/>
                </a:lnTo>
                <a:lnTo>
                  <a:pt x="6718" y="7630"/>
                </a:lnTo>
                <a:lnTo>
                  <a:pt x="7599" y="7630"/>
                </a:lnTo>
                <a:close/>
                <a:moveTo>
                  <a:pt x="9605" y="37144"/>
                </a:moveTo>
                <a:lnTo>
                  <a:pt x="8754" y="37144"/>
                </a:lnTo>
                <a:lnTo>
                  <a:pt x="8754" y="7630"/>
                </a:lnTo>
                <a:lnTo>
                  <a:pt x="9605" y="7630"/>
                </a:lnTo>
                <a:close/>
                <a:moveTo>
                  <a:pt x="11642" y="37144"/>
                </a:moveTo>
                <a:lnTo>
                  <a:pt x="10760" y="37144"/>
                </a:lnTo>
                <a:lnTo>
                  <a:pt x="10760" y="7630"/>
                </a:lnTo>
                <a:lnTo>
                  <a:pt x="11642" y="763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10991864" y="5720217"/>
            <a:ext cx="343185" cy="983833"/>
          </a:xfrm>
          <a:custGeom>
            <a:avLst/>
            <a:gdLst/>
            <a:ahLst/>
            <a:cxnLst/>
            <a:rect l="l" t="t" r="r" b="b"/>
            <a:pathLst>
              <a:path w="13102" h="37570" extrusionOk="0">
                <a:moveTo>
                  <a:pt x="12189" y="21946"/>
                </a:moveTo>
                <a:lnTo>
                  <a:pt x="12189" y="9150"/>
                </a:lnTo>
                <a:lnTo>
                  <a:pt x="10730" y="9150"/>
                </a:lnTo>
                <a:lnTo>
                  <a:pt x="10730" y="1"/>
                </a:lnTo>
                <a:lnTo>
                  <a:pt x="2371" y="1"/>
                </a:lnTo>
                <a:lnTo>
                  <a:pt x="2371" y="9150"/>
                </a:lnTo>
                <a:lnTo>
                  <a:pt x="882" y="9150"/>
                </a:lnTo>
                <a:lnTo>
                  <a:pt x="882" y="21946"/>
                </a:lnTo>
                <a:lnTo>
                  <a:pt x="1" y="21946"/>
                </a:lnTo>
                <a:lnTo>
                  <a:pt x="1" y="37570"/>
                </a:lnTo>
                <a:lnTo>
                  <a:pt x="13101" y="37570"/>
                </a:lnTo>
                <a:lnTo>
                  <a:pt x="13101" y="21946"/>
                </a:lnTo>
                <a:close/>
                <a:moveTo>
                  <a:pt x="3040" y="36080"/>
                </a:moveTo>
                <a:lnTo>
                  <a:pt x="1855" y="36080"/>
                </a:lnTo>
                <a:lnTo>
                  <a:pt x="1855" y="23953"/>
                </a:lnTo>
                <a:lnTo>
                  <a:pt x="3040" y="23953"/>
                </a:lnTo>
                <a:close/>
                <a:moveTo>
                  <a:pt x="3891" y="20184"/>
                </a:moveTo>
                <a:lnTo>
                  <a:pt x="2979" y="20184"/>
                </a:lnTo>
                <a:lnTo>
                  <a:pt x="2979" y="10943"/>
                </a:lnTo>
                <a:lnTo>
                  <a:pt x="3891" y="10943"/>
                </a:lnTo>
                <a:close/>
                <a:moveTo>
                  <a:pt x="5776" y="36080"/>
                </a:moveTo>
                <a:lnTo>
                  <a:pt x="4590" y="36080"/>
                </a:lnTo>
                <a:lnTo>
                  <a:pt x="4590" y="23953"/>
                </a:lnTo>
                <a:lnTo>
                  <a:pt x="5776" y="23953"/>
                </a:lnTo>
                <a:close/>
                <a:moveTo>
                  <a:pt x="5958" y="20184"/>
                </a:moveTo>
                <a:lnTo>
                  <a:pt x="5046" y="20184"/>
                </a:lnTo>
                <a:lnTo>
                  <a:pt x="5046" y="10943"/>
                </a:lnTo>
                <a:lnTo>
                  <a:pt x="5958" y="10943"/>
                </a:lnTo>
                <a:close/>
                <a:moveTo>
                  <a:pt x="7144" y="10943"/>
                </a:moveTo>
                <a:lnTo>
                  <a:pt x="8055" y="10943"/>
                </a:lnTo>
                <a:lnTo>
                  <a:pt x="8055" y="20184"/>
                </a:lnTo>
                <a:lnTo>
                  <a:pt x="7144" y="20184"/>
                </a:lnTo>
                <a:close/>
                <a:moveTo>
                  <a:pt x="8511" y="36080"/>
                </a:moveTo>
                <a:lnTo>
                  <a:pt x="7326" y="36080"/>
                </a:lnTo>
                <a:lnTo>
                  <a:pt x="7326" y="23953"/>
                </a:lnTo>
                <a:lnTo>
                  <a:pt x="8511" y="23953"/>
                </a:lnTo>
                <a:close/>
                <a:moveTo>
                  <a:pt x="9210" y="10943"/>
                </a:moveTo>
                <a:lnTo>
                  <a:pt x="10122" y="10943"/>
                </a:lnTo>
                <a:lnTo>
                  <a:pt x="10122" y="20184"/>
                </a:lnTo>
                <a:lnTo>
                  <a:pt x="9210" y="20184"/>
                </a:lnTo>
                <a:close/>
                <a:moveTo>
                  <a:pt x="11247" y="36080"/>
                </a:moveTo>
                <a:lnTo>
                  <a:pt x="10062" y="36080"/>
                </a:lnTo>
                <a:lnTo>
                  <a:pt x="10062" y="23953"/>
                </a:lnTo>
                <a:lnTo>
                  <a:pt x="11247" y="23953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6"/>
          <p:cNvSpPr/>
          <p:nvPr/>
        </p:nvSpPr>
        <p:spPr>
          <a:xfrm>
            <a:off x="9402093" y="5959830"/>
            <a:ext cx="291427" cy="838183"/>
          </a:xfrm>
          <a:custGeom>
            <a:avLst/>
            <a:gdLst/>
            <a:ahLst/>
            <a:cxnLst/>
            <a:rect l="l" t="t" r="r" b="b"/>
            <a:pathLst>
              <a:path w="11126" h="32008" extrusionOk="0">
                <a:moveTo>
                  <a:pt x="10365" y="18694"/>
                </a:moveTo>
                <a:lnTo>
                  <a:pt x="10365" y="7782"/>
                </a:lnTo>
                <a:lnTo>
                  <a:pt x="9119" y="7782"/>
                </a:lnTo>
                <a:lnTo>
                  <a:pt x="9119" y="1"/>
                </a:lnTo>
                <a:lnTo>
                  <a:pt x="2006" y="1"/>
                </a:lnTo>
                <a:lnTo>
                  <a:pt x="2006" y="7782"/>
                </a:lnTo>
                <a:lnTo>
                  <a:pt x="760" y="7782"/>
                </a:lnTo>
                <a:lnTo>
                  <a:pt x="760" y="18694"/>
                </a:lnTo>
                <a:lnTo>
                  <a:pt x="0" y="18694"/>
                </a:lnTo>
                <a:lnTo>
                  <a:pt x="0" y="32007"/>
                </a:lnTo>
                <a:lnTo>
                  <a:pt x="11125" y="32007"/>
                </a:lnTo>
                <a:lnTo>
                  <a:pt x="11125" y="18694"/>
                </a:lnTo>
                <a:close/>
                <a:moveTo>
                  <a:pt x="2584" y="30761"/>
                </a:moveTo>
                <a:lnTo>
                  <a:pt x="1550" y="30761"/>
                </a:lnTo>
                <a:lnTo>
                  <a:pt x="1550" y="20396"/>
                </a:lnTo>
                <a:lnTo>
                  <a:pt x="2584" y="20396"/>
                </a:lnTo>
                <a:close/>
                <a:moveTo>
                  <a:pt x="3283" y="17205"/>
                </a:moveTo>
                <a:lnTo>
                  <a:pt x="2523" y="17205"/>
                </a:lnTo>
                <a:lnTo>
                  <a:pt x="2523" y="9332"/>
                </a:lnTo>
                <a:lnTo>
                  <a:pt x="3283" y="9332"/>
                </a:lnTo>
                <a:close/>
                <a:moveTo>
                  <a:pt x="4894" y="30761"/>
                </a:moveTo>
                <a:lnTo>
                  <a:pt x="3891" y="30761"/>
                </a:lnTo>
                <a:lnTo>
                  <a:pt x="3891" y="20396"/>
                </a:lnTo>
                <a:lnTo>
                  <a:pt x="4894" y="20396"/>
                </a:lnTo>
                <a:close/>
                <a:moveTo>
                  <a:pt x="5076" y="17205"/>
                </a:moveTo>
                <a:lnTo>
                  <a:pt x="4286" y="17205"/>
                </a:lnTo>
                <a:lnTo>
                  <a:pt x="4286" y="9332"/>
                </a:lnTo>
                <a:lnTo>
                  <a:pt x="5076" y="9332"/>
                </a:lnTo>
                <a:close/>
                <a:moveTo>
                  <a:pt x="6079" y="9332"/>
                </a:moveTo>
                <a:lnTo>
                  <a:pt x="6839" y="9332"/>
                </a:lnTo>
                <a:lnTo>
                  <a:pt x="6839" y="17174"/>
                </a:lnTo>
                <a:lnTo>
                  <a:pt x="6079" y="17174"/>
                </a:lnTo>
                <a:close/>
                <a:moveTo>
                  <a:pt x="7234" y="30731"/>
                </a:moveTo>
                <a:lnTo>
                  <a:pt x="6231" y="30731"/>
                </a:lnTo>
                <a:lnTo>
                  <a:pt x="6231" y="20396"/>
                </a:lnTo>
                <a:lnTo>
                  <a:pt x="7234" y="20396"/>
                </a:lnTo>
                <a:close/>
                <a:moveTo>
                  <a:pt x="7842" y="9332"/>
                </a:moveTo>
                <a:lnTo>
                  <a:pt x="8602" y="9332"/>
                </a:lnTo>
                <a:lnTo>
                  <a:pt x="8602" y="17174"/>
                </a:lnTo>
                <a:lnTo>
                  <a:pt x="7842" y="17174"/>
                </a:lnTo>
                <a:close/>
                <a:moveTo>
                  <a:pt x="9575" y="30761"/>
                </a:moveTo>
                <a:lnTo>
                  <a:pt x="8542" y="30761"/>
                </a:lnTo>
                <a:lnTo>
                  <a:pt x="8542" y="20396"/>
                </a:lnTo>
                <a:lnTo>
                  <a:pt x="9575" y="2039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6"/>
          <p:cNvSpPr/>
          <p:nvPr/>
        </p:nvSpPr>
        <p:spPr>
          <a:xfrm>
            <a:off x="10171101" y="5417722"/>
            <a:ext cx="374224" cy="1313367"/>
          </a:xfrm>
          <a:custGeom>
            <a:avLst/>
            <a:gdLst/>
            <a:ahLst/>
            <a:cxnLst/>
            <a:rect l="l" t="t" r="r" b="b"/>
            <a:pathLst>
              <a:path w="14287" h="50154" extrusionOk="0">
                <a:moveTo>
                  <a:pt x="13192" y="33800"/>
                </a:moveTo>
                <a:lnTo>
                  <a:pt x="13192" y="26475"/>
                </a:lnTo>
                <a:lnTo>
                  <a:pt x="12554" y="26475"/>
                </a:lnTo>
                <a:lnTo>
                  <a:pt x="12554" y="18390"/>
                </a:lnTo>
                <a:lnTo>
                  <a:pt x="9332" y="18390"/>
                </a:lnTo>
                <a:lnTo>
                  <a:pt x="9332" y="15107"/>
                </a:lnTo>
                <a:lnTo>
                  <a:pt x="7599" y="15107"/>
                </a:lnTo>
                <a:lnTo>
                  <a:pt x="7599" y="1"/>
                </a:lnTo>
                <a:lnTo>
                  <a:pt x="6688" y="1"/>
                </a:lnTo>
                <a:lnTo>
                  <a:pt x="6688" y="15107"/>
                </a:lnTo>
                <a:lnTo>
                  <a:pt x="4955" y="15107"/>
                </a:lnTo>
                <a:lnTo>
                  <a:pt x="4955" y="18390"/>
                </a:lnTo>
                <a:lnTo>
                  <a:pt x="1733" y="18390"/>
                </a:lnTo>
                <a:lnTo>
                  <a:pt x="1733" y="26475"/>
                </a:lnTo>
                <a:lnTo>
                  <a:pt x="1125" y="26475"/>
                </a:lnTo>
                <a:lnTo>
                  <a:pt x="1125" y="33800"/>
                </a:lnTo>
                <a:lnTo>
                  <a:pt x="1" y="33800"/>
                </a:lnTo>
                <a:lnTo>
                  <a:pt x="1" y="50153"/>
                </a:lnTo>
                <a:lnTo>
                  <a:pt x="14287" y="50153"/>
                </a:lnTo>
                <a:lnTo>
                  <a:pt x="14287" y="33800"/>
                </a:lnTo>
                <a:close/>
                <a:moveTo>
                  <a:pt x="11946" y="48451"/>
                </a:moveTo>
                <a:lnTo>
                  <a:pt x="2371" y="48451"/>
                </a:lnTo>
                <a:lnTo>
                  <a:pt x="2371" y="47782"/>
                </a:lnTo>
                <a:lnTo>
                  <a:pt x="11946" y="47782"/>
                </a:lnTo>
                <a:close/>
                <a:moveTo>
                  <a:pt x="11946" y="46445"/>
                </a:moveTo>
                <a:lnTo>
                  <a:pt x="2371" y="46445"/>
                </a:lnTo>
                <a:lnTo>
                  <a:pt x="2371" y="45746"/>
                </a:lnTo>
                <a:lnTo>
                  <a:pt x="11946" y="45746"/>
                </a:lnTo>
                <a:close/>
                <a:moveTo>
                  <a:pt x="11946" y="44408"/>
                </a:moveTo>
                <a:lnTo>
                  <a:pt x="2371" y="44408"/>
                </a:lnTo>
                <a:lnTo>
                  <a:pt x="2371" y="43740"/>
                </a:lnTo>
                <a:lnTo>
                  <a:pt x="11946" y="43740"/>
                </a:lnTo>
                <a:close/>
                <a:moveTo>
                  <a:pt x="11946" y="42372"/>
                </a:moveTo>
                <a:lnTo>
                  <a:pt x="2371" y="42372"/>
                </a:lnTo>
                <a:lnTo>
                  <a:pt x="2371" y="41703"/>
                </a:lnTo>
                <a:lnTo>
                  <a:pt x="11946" y="41703"/>
                </a:lnTo>
                <a:close/>
                <a:moveTo>
                  <a:pt x="11946" y="40335"/>
                </a:moveTo>
                <a:lnTo>
                  <a:pt x="2371" y="40335"/>
                </a:lnTo>
                <a:lnTo>
                  <a:pt x="2371" y="39667"/>
                </a:lnTo>
                <a:lnTo>
                  <a:pt x="11946" y="39667"/>
                </a:lnTo>
                <a:close/>
                <a:moveTo>
                  <a:pt x="11946" y="38329"/>
                </a:moveTo>
                <a:lnTo>
                  <a:pt x="2371" y="38329"/>
                </a:lnTo>
                <a:lnTo>
                  <a:pt x="2371" y="37661"/>
                </a:lnTo>
                <a:lnTo>
                  <a:pt x="11946" y="37661"/>
                </a:lnTo>
                <a:close/>
                <a:moveTo>
                  <a:pt x="11946" y="36293"/>
                </a:moveTo>
                <a:lnTo>
                  <a:pt x="2371" y="36293"/>
                </a:lnTo>
                <a:lnTo>
                  <a:pt x="2371" y="35624"/>
                </a:lnTo>
                <a:lnTo>
                  <a:pt x="11946" y="35624"/>
                </a:lnTo>
                <a:close/>
                <a:moveTo>
                  <a:pt x="11946" y="34256"/>
                </a:moveTo>
                <a:lnTo>
                  <a:pt x="2371" y="34256"/>
                </a:lnTo>
                <a:lnTo>
                  <a:pt x="2371" y="33588"/>
                </a:lnTo>
                <a:lnTo>
                  <a:pt x="11946" y="33588"/>
                </a:lnTo>
                <a:close/>
                <a:moveTo>
                  <a:pt x="11946" y="32250"/>
                </a:moveTo>
                <a:lnTo>
                  <a:pt x="2371" y="32250"/>
                </a:lnTo>
                <a:lnTo>
                  <a:pt x="2371" y="31551"/>
                </a:lnTo>
                <a:lnTo>
                  <a:pt x="11946" y="31551"/>
                </a:lnTo>
                <a:close/>
                <a:moveTo>
                  <a:pt x="11946" y="30214"/>
                </a:moveTo>
                <a:lnTo>
                  <a:pt x="2371" y="30214"/>
                </a:lnTo>
                <a:lnTo>
                  <a:pt x="2371" y="29545"/>
                </a:lnTo>
                <a:lnTo>
                  <a:pt x="11946" y="29545"/>
                </a:lnTo>
                <a:close/>
                <a:moveTo>
                  <a:pt x="11946" y="28177"/>
                </a:moveTo>
                <a:lnTo>
                  <a:pt x="2371" y="28177"/>
                </a:lnTo>
                <a:lnTo>
                  <a:pt x="2371" y="27509"/>
                </a:lnTo>
                <a:lnTo>
                  <a:pt x="11946" y="27509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6"/>
          <p:cNvSpPr/>
          <p:nvPr/>
        </p:nvSpPr>
        <p:spPr>
          <a:xfrm flipH="1">
            <a:off x="204615" y="5260048"/>
            <a:ext cx="2718885" cy="1202643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6"/>
          <p:cNvSpPr/>
          <p:nvPr/>
        </p:nvSpPr>
        <p:spPr>
          <a:xfrm rot="716720">
            <a:off x="-1128645" y="5601872"/>
            <a:ext cx="9302296" cy="270714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6"/>
          <p:cNvSpPr/>
          <p:nvPr/>
        </p:nvSpPr>
        <p:spPr>
          <a:xfrm rot="-343340">
            <a:off x="-182843" y="5546571"/>
            <a:ext cx="14592136" cy="4257404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6"/>
          <p:cNvSpPr/>
          <p:nvPr/>
        </p:nvSpPr>
        <p:spPr>
          <a:xfrm rot="-1208811">
            <a:off x="4022124" y="5487843"/>
            <a:ext cx="950161" cy="1793973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6"/>
          <p:cNvSpPr/>
          <p:nvPr/>
        </p:nvSpPr>
        <p:spPr>
          <a:xfrm rot="-9289321" flipH="1">
            <a:off x="2392663" y="5946323"/>
            <a:ext cx="5876277" cy="2788428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29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/>
          <p:nvPr/>
        </p:nvSpPr>
        <p:spPr>
          <a:xfrm flipH="1">
            <a:off x="0" y="0"/>
            <a:ext cx="12192000" cy="6393941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1855733" y="4939891"/>
            <a:ext cx="980272" cy="1989816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-1208916">
            <a:off x="648392" y="4707911"/>
            <a:ext cx="1266635" cy="2391499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864051" y="4989748"/>
            <a:ext cx="930775" cy="1827789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 rot="716720">
            <a:off x="-1128645" y="5601872"/>
            <a:ext cx="9302296" cy="270714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" name="Google Shape;127;p7"/>
          <p:cNvGrpSpPr/>
          <p:nvPr/>
        </p:nvGrpSpPr>
        <p:grpSpPr>
          <a:xfrm>
            <a:off x="6370712" y="5177080"/>
            <a:ext cx="2353424" cy="1680739"/>
            <a:chOff x="6839604" y="2415386"/>
            <a:chExt cx="1244671" cy="888904"/>
          </a:xfrm>
        </p:grpSpPr>
        <p:sp>
          <p:nvSpPr>
            <p:cNvPr id="128" name="Google Shape;128;p7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7"/>
          <p:cNvSpPr/>
          <p:nvPr/>
        </p:nvSpPr>
        <p:spPr>
          <a:xfrm>
            <a:off x="9419649" y="5672489"/>
            <a:ext cx="801743" cy="162742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 rot="1208996" flipH="1">
            <a:off x="10302259" y="4965405"/>
            <a:ext cx="1278087" cy="2413123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7"/>
          <p:cNvSpPr/>
          <p:nvPr/>
        </p:nvSpPr>
        <p:spPr>
          <a:xfrm rot="-343340">
            <a:off x="-182843" y="5546571"/>
            <a:ext cx="14592136" cy="4257404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7"/>
          <p:cNvSpPr/>
          <p:nvPr/>
        </p:nvSpPr>
        <p:spPr>
          <a:xfrm>
            <a:off x="5029199" y="5254567"/>
            <a:ext cx="980272" cy="1989816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7"/>
          <p:cNvSpPr/>
          <p:nvPr/>
        </p:nvSpPr>
        <p:spPr>
          <a:xfrm rot="-9289321" flipH="1">
            <a:off x="2392663" y="5946323"/>
            <a:ext cx="5876277" cy="2788428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5522733" y="1506800"/>
            <a:ext cx="4815200" cy="3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000"/>
              <a:buFont typeface="Roboto"/>
              <a:buAutoNum type="arabicPeriod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rabicPeriod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rabicPeriod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2133"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715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9"/>
          <p:cNvGrpSpPr/>
          <p:nvPr/>
        </p:nvGrpSpPr>
        <p:grpSpPr>
          <a:xfrm>
            <a:off x="-61750" y="459499"/>
            <a:ext cx="5961691" cy="6139075"/>
            <a:chOff x="946275" y="368023"/>
            <a:chExt cx="3756421" cy="3868190"/>
          </a:xfrm>
        </p:grpSpPr>
        <p:grpSp>
          <p:nvGrpSpPr>
            <p:cNvPr id="161" name="Google Shape;161;p9"/>
            <p:cNvGrpSpPr/>
            <p:nvPr/>
          </p:nvGrpSpPr>
          <p:grpSpPr>
            <a:xfrm>
              <a:off x="946275" y="533663"/>
              <a:ext cx="3756421" cy="3702550"/>
              <a:chOff x="2066475" y="767500"/>
              <a:chExt cx="3756421" cy="3702550"/>
            </a:xfrm>
          </p:grpSpPr>
          <p:sp>
            <p:nvSpPr>
              <p:cNvPr id="162" name="Google Shape;162;p9"/>
              <p:cNvSpPr/>
              <p:nvPr/>
            </p:nvSpPr>
            <p:spPr>
              <a:xfrm>
                <a:off x="3158275" y="3039975"/>
                <a:ext cx="453900" cy="1020250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40810" extrusionOk="0">
                    <a:moveTo>
                      <a:pt x="6231" y="1983"/>
                    </a:moveTo>
                    <a:lnTo>
                      <a:pt x="6231" y="5947"/>
                    </a:lnTo>
                    <a:lnTo>
                      <a:pt x="2360" y="5947"/>
                    </a:lnTo>
                    <a:lnTo>
                      <a:pt x="2360" y="1983"/>
                    </a:lnTo>
                    <a:close/>
                    <a:moveTo>
                      <a:pt x="13813" y="8496"/>
                    </a:moveTo>
                    <a:lnTo>
                      <a:pt x="13813" y="12460"/>
                    </a:lnTo>
                    <a:lnTo>
                      <a:pt x="9912" y="12460"/>
                    </a:lnTo>
                    <a:lnTo>
                      <a:pt x="9912" y="8496"/>
                    </a:lnTo>
                    <a:close/>
                    <a:moveTo>
                      <a:pt x="6231" y="15009"/>
                    </a:moveTo>
                    <a:lnTo>
                      <a:pt x="6231" y="18973"/>
                    </a:lnTo>
                    <a:lnTo>
                      <a:pt x="2360" y="18973"/>
                    </a:lnTo>
                    <a:lnTo>
                      <a:pt x="2360" y="15009"/>
                    </a:lnTo>
                    <a:close/>
                    <a:moveTo>
                      <a:pt x="13813" y="21553"/>
                    </a:moveTo>
                    <a:lnTo>
                      <a:pt x="13813" y="25518"/>
                    </a:lnTo>
                    <a:lnTo>
                      <a:pt x="9912" y="25518"/>
                    </a:lnTo>
                    <a:lnTo>
                      <a:pt x="9912" y="21553"/>
                    </a:lnTo>
                    <a:close/>
                    <a:moveTo>
                      <a:pt x="13813" y="28067"/>
                    </a:moveTo>
                    <a:lnTo>
                      <a:pt x="13813" y="32031"/>
                    </a:lnTo>
                    <a:lnTo>
                      <a:pt x="9912" y="32031"/>
                    </a:lnTo>
                    <a:lnTo>
                      <a:pt x="9912" y="28067"/>
                    </a:lnTo>
                    <a:close/>
                    <a:moveTo>
                      <a:pt x="6231" y="34580"/>
                    </a:moveTo>
                    <a:lnTo>
                      <a:pt x="6231" y="38544"/>
                    </a:lnTo>
                    <a:lnTo>
                      <a:pt x="2360" y="38544"/>
                    </a:lnTo>
                    <a:lnTo>
                      <a:pt x="2360" y="34580"/>
                    </a:lnTo>
                    <a:close/>
                    <a:moveTo>
                      <a:pt x="1" y="1"/>
                    </a:moveTo>
                    <a:lnTo>
                      <a:pt x="1" y="40809"/>
                    </a:lnTo>
                    <a:lnTo>
                      <a:pt x="18155" y="40809"/>
                    </a:lnTo>
                    <a:lnTo>
                      <a:pt x="18155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9"/>
              <p:cNvSpPr/>
              <p:nvPr/>
            </p:nvSpPr>
            <p:spPr>
              <a:xfrm>
                <a:off x="4406600" y="2962100"/>
                <a:ext cx="661550" cy="1291625"/>
              </a:xfrm>
              <a:custGeom>
                <a:avLst/>
                <a:gdLst/>
                <a:ahLst/>
                <a:cxnLst/>
                <a:rect l="l" t="t" r="r" b="b"/>
                <a:pathLst>
                  <a:path w="26462" h="51665" extrusionOk="0">
                    <a:moveTo>
                      <a:pt x="10573" y="2109"/>
                    </a:moveTo>
                    <a:lnTo>
                      <a:pt x="10573" y="4500"/>
                    </a:lnTo>
                    <a:lnTo>
                      <a:pt x="7930" y="4500"/>
                    </a:lnTo>
                    <a:lnTo>
                      <a:pt x="7930" y="2109"/>
                    </a:lnTo>
                    <a:close/>
                    <a:moveTo>
                      <a:pt x="16299" y="2109"/>
                    </a:moveTo>
                    <a:lnTo>
                      <a:pt x="16299" y="4500"/>
                    </a:lnTo>
                    <a:lnTo>
                      <a:pt x="13688" y="4500"/>
                    </a:lnTo>
                    <a:lnTo>
                      <a:pt x="13688" y="2109"/>
                    </a:lnTo>
                    <a:close/>
                    <a:moveTo>
                      <a:pt x="10573" y="7237"/>
                    </a:moveTo>
                    <a:lnTo>
                      <a:pt x="10573" y="9660"/>
                    </a:lnTo>
                    <a:lnTo>
                      <a:pt x="7930" y="9660"/>
                    </a:lnTo>
                    <a:lnTo>
                      <a:pt x="7930" y="7237"/>
                    </a:lnTo>
                    <a:close/>
                    <a:moveTo>
                      <a:pt x="16299" y="7237"/>
                    </a:moveTo>
                    <a:lnTo>
                      <a:pt x="16299" y="9660"/>
                    </a:lnTo>
                    <a:lnTo>
                      <a:pt x="13688" y="9660"/>
                    </a:lnTo>
                    <a:lnTo>
                      <a:pt x="13688" y="7237"/>
                    </a:lnTo>
                    <a:close/>
                    <a:moveTo>
                      <a:pt x="10573" y="12398"/>
                    </a:moveTo>
                    <a:lnTo>
                      <a:pt x="10573" y="14789"/>
                    </a:lnTo>
                    <a:lnTo>
                      <a:pt x="7930" y="14789"/>
                    </a:lnTo>
                    <a:lnTo>
                      <a:pt x="7930" y="12398"/>
                    </a:lnTo>
                    <a:close/>
                    <a:moveTo>
                      <a:pt x="16299" y="12398"/>
                    </a:moveTo>
                    <a:lnTo>
                      <a:pt x="16299" y="14789"/>
                    </a:lnTo>
                    <a:lnTo>
                      <a:pt x="13688" y="14789"/>
                    </a:lnTo>
                    <a:lnTo>
                      <a:pt x="13688" y="12398"/>
                    </a:lnTo>
                    <a:close/>
                    <a:moveTo>
                      <a:pt x="22089" y="12398"/>
                    </a:moveTo>
                    <a:lnTo>
                      <a:pt x="22089" y="14789"/>
                    </a:lnTo>
                    <a:lnTo>
                      <a:pt x="19477" y="14789"/>
                    </a:lnTo>
                    <a:lnTo>
                      <a:pt x="19477" y="12398"/>
                    </a:lnTo>
                    <a:close/>
                    <a:moveTo>
                      <a:pt x="10573" y="17526"/>
                    </a:moveTo>
                    <a:lnTo>
                      <a:pt x="10573" y="19917"/>
                    </a:lnTo>
                    <a:lnTo>
                      <a:pt x="7930" y="19917"/>
                    </a:lnTo>
                    <a:lnTo>
                      <a:pt x="7930" y="17526"/>
                    </a:lnTo>
                    <a:close/>
                    <a:moveTo>
                      <a:pt x="16299" y="17526"/>
                    </a:moveTo>
                    <a:lnTo>
                      <a:pt x="16299" y="19917"/>
                    </a:lnTo>
                    <a:lnTo>
                      <a:pt x="13688" y="19917"/>
                    </a:lnTo>
                    <a:lnTo>
                      <a:pt x="13688" y="17526"/>
                    </a:lnTo>
                    <a:close/>
                    <a:moveTo>
                      <a:pt x="22089" y="17526"/>
                    </a:moveTo>
                    <a:lnTo>
                      <a:pt x="22089" y="19917"/>
                    </a:lnTo>
                    <a:lnTo>
                      <a:pt x="19477" y="19917"/>
                    </a:lnTo>
                    <a:lnTo>
                      <a:pt x="19477" y="17526"/>
                    </a:lnTo>
                    <a:close/>
                    <a:moveTo>
                      <a:pt x="10573" y="22655"/>
                    </a:moveTo>
                    <a:lnTo>
                      <a:pt x="10573" y="25077"/>
                    </a:lnTo>
                    <a:lnTo>
                      <a:pt x="7930" y="25077"/>
                    </a:lnTo>
                    <a:lnTo>
                      <a:pt x="7930" y="22655"/>
                    </a:lnTo>
                    <a:close/>
                    <a:moveTo>
                      <a:pt x="16299" y="22655"/>
                    </a:moveTo>
                    <a:lnTo>
                      <a:pt x="16299" y="25077"/>
                    </a:lnTo>
                    <a:lnTo>
                      <a:pt x="13688" y="25077"/>
                    </a:lnTo>
                    <a:lnTo>
                      <a:pt x="13688" y="22655"/>
                    </a:lnTo>
                    <a:close/>
                    <a:moveTo>
                      <a:pt x="22089" y="22655"/>
                    </a:moveTo>
                    <a:lnTo>
                      <a:pt x="22089" y="25077"/>
                    </a:lnTo>
                    <a:lnTo>
                      <a:pt x="19477" y="25077"/>
                    </a:lnTo>
                    <a:lnTo>
                      <a:pt x="19477" y="22655"/>
                    </a:lnTo>
                    <a:close/>
                    <a:moveTo>
                      <a:pt x="10573" y="27815"/>
                    </a:moveTo>
                    <a:lnTo>
                      <a:pt x="10573" y="30206"/>
                    </a:lnTo>
                    <a:lnTo>
                      <a:pt x="7930" y="30206"/>
                    </a:lnTo>
                    <a:lnTo>
                      <a:pt x="7930" y="27815"/>
                    </a:lnTo>
                    <a:close/>
                    <a:moveTo>
                      <a:pt x="16299" y="27815"/>
                    </a:moveTo>
                    <a:lnTo>
                      <a:pt x="16299" y="30206"/>
                    </a:lnTo>
                    <a:lnTo>
                      <a:pt x="13688" y="30206"/>
                    </a:lnTo>
                    <a:lnTo>
                      <a:pt x="13688" y="27815"/>
                    </a:lnTo>
                    <a:close/>
                    <a:moveTo>
                      <a:pt x="22089" y="27815"/>
                    </a:moveTo>
                    <a:lnTo>
                      <a:pt x="22089" y="30206"/>
                    </a:lnTo>
                    <a:lnTo>
                      <a:pt x="19477" y="30206"/>
                    </a:lnTo>
                    <a:lnTo>
                      <a:pt x="19477" y="27815"/>
                    </a:lnTo>
                    <a:close/>
                    <a:moveTo>
                      <a:pt x="10573" y="32943"/>
                    </a:moveTo>
                    <a:lnTo>
                      <a:pt x="10573" y="35335"/>
                    </a:lnTo>
                    <a:lnTo>
                      <a:pt x="7930" y="35335"/>
                    </a:lnTo>
                    <a:lnTo>
                      <a:pt x="7930" y="32943"/>
                    </a:lnTo>
                    <a:close/>
                    <a:moveTo>
                      <a:pt x="16299" y="32943"/>
                    </a:moveTo>
                    <a:lnTo>
                      <a:pt x="16299" y="35335"/>
                    </a:lnTo>
                    <a:lnTo>
                      <a:pt x="13688" y="35335"/>
                    </a:lnTo>
                    <a:lnTo>
                      <a:pt x="13688" y="32943"/>
                    </a:lnTo>
                    <a:close/>
                    <a:moveTo>
                      <a:pt x="22089" y="32943"/>
                    </a:moveTo>
                    <a:lnTo>
                      <a:pt x="22089" y="35335"/>
                    </a:lnTo>
                    <a:lnTo>
                      <a:pt x="19477" y="35335"/>
                    </a:lnTo>
                    <a:lnTo>
                      <a:pt x="19477" y="32943"/>
                    </a:lnTo>
                    <a:close/>
                    <a:moveTo>
                      <a:pt x="10573" y="38104"/>
                    </a:moveTo>
                    <a:lnTo>
                      <a:pt x="10573" y="40495"/>
                    </a:lnTo>
                    <a:lnTo>
                      <a:pt x="7930" y="40495"/>
                    </a:lnTo>
                    <a:lnTo>
                      <a:pt x="7930" y="38104"/>
                    </a:lnTo>
                    <a:close/>
                    <a:moveTo>
                      <a:pt x="16299" y="38104"/>
                    </a:moveTo>
                    <a:lnTo>
                      <a:pt x="16299" y="40495"/>
                    </a:lnTo>
                    <a:lnTo>
                      <a:pt x="13688" y="40495"/>
                    </a:lnTo>
                    <a:lnTo>
                      <a:pt x="13688" y="38104"/>
                    </a:lnTo>
                    <a:close/>
                    <a:moveTo>
                      <a:pt x="22089" y="38104"/>
                    </a:moveTo>
                    <a:lnTo>
                      <a:pt x="22089" y="40495"/>
                    </a:lnTo>
                    <a:lnTo>
                      <a:pt x="19477" y="40495"/>
                    </a:lnTo>
                    <a:lnTo>
                      <a:pt x="19477" y="38104"/>
                    </a:lnTo>
                    <a:close/>
                    <a:moveTo>
                      <a:pt x="5192" y="1"/>
                    </a:moveTo>
                    <a:lnTo>
                      <a:pt x="5192" y="18250"/>
                    </a:lnTo>
                    <a:lnTo>
                      <a:pt x="1" y="18250"/>
                    </a:lnTo>
                    <a:lnTo>
                      <a:pt x="1" y="51665"/>
                    </a:lnTo>
                    <a:lnTo>
                      <a:pt x="26462" y="51665"/>
                    </a:lnTo>
                    <a:lnTo>
                      <a:pt x="26462" y="10447"/>
                    </a:lnTo>
                    <a:lnTo>
                      <a:pt x="20043" y="10447"/>
                    </a:lnTo>
                    <a:lnTo>
                      <a:pt x="20043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9"/>
              <p:cNvSpPr/>
              <p:nvPr/>
            </p:nvSpPr>
            <p:spPr>
              <a:xfrm>
                <a:off x="3656975" y="2874000"/>
                <a:ext cx="680450" cy="1360050"/>
              </a:xfrm>
              <a:custGeom>
                <a:avLst/>
                <a:gdLst/>
                <a:ahLst/>
                <a:cxnLst/>
                <a:rect l="l" t="t" r="r" b="b"/>
                <a:pathLst>
                  <a:path w="27218" h="54402" extrusionOk="0">
                    <a:moveTo>
                      <a:pt x="15041" y="1952"/>
                    </a:moveTo>
                    <a:lnTo>
                      <a:pt x="15041" y="4217"/>
                    </a:lnTo>
                    <a:lnTo>
                      <a:pt x="11202" y="4217"/>
                    </a:lnTo>
                    <a:lnTo>
                      <a:pt x="11202" y="1952"/>
                    </a:lnTo>
                    <a:close/>
                    <a:moveTo>
                      <a:pt x="21522" y="1952"/>
                    </a:moveTo>
                    <a:lnTo>
                      <a:pt x="21522" y="4217"/>
                    </a:lnTo>
                    <a:lnTo>
                      <a:pt x="17715" y="4217"/>
                    </a:lnTo>
                    <a:lnTo>
                      <a:pt x="17715" y="1952"/>
                    </a:lnTo>
                    <a:close/>
                    <a:moveTo>
                      <a:pt x="15041" y="6356"/>
                    </a:moveTo>
                    <a:lnTo>
                      <a:pt x="15041" y="8622"/>
                    </a:lnTo>
                    <a:lnTo>
                      <a:pt x="11202" y="8622"/>
                    </a:lnTo>
                    <a:lnTo>
                      <a:pt x="11202" y="6356"/>
                    </a:lnTo>
                    <a:close/>
                    <a:moveTo>
                      <a:pt x="21522" y="6356"/>
                    </a:moveTo>
                    <a:lnTo>
                      <a:pt x="21522" y="8622"/>
                    </a:lnTo>
                    <a:lnTo>
                      <a:pt x="17715" y="8622"/>
                    </a:lnTo>
                    <a:lnTo>
                      <a:pt x="17715" y="6356"/>
                    </a:lnTo>
                    <a:close/>
                    <a:moveTo>
                      <a:pt x="15041" y="10730"/>
                    </a:moveTo>
                    <a:lnTo>
                      <a:pt x="15041" y="12995"/>
                    </a:lnTo>
                    <a:lnTo>
                      <a:pt x="11202" y="12995"/>
                    </a:lnTo>
                    <a:lnTo>
                      <a:pt x="11202" y="10730"/>
                    </a:lnTo>
                    <a:close/>
                    <a:moveTo>
                      <a:pt x="21522" y="10730"/>
                    </a:moveTo>
                    <a:lnTo>
                      <a:pt x="21522" y="12995"/>
                    </a:lnTo>
                    <a:lnTo>
                      <a:pt x="17715" y="12995"/>
                    </a:lnTo>
                    <a:lnTo>
                      <a:pt x="17715" y="10730"/>
                    </a:lnTo>
                    <a:close/>
                    <a:moveTo>
                      <a:pt x="15041" y="15135"/>
                    </a:moveTo>
                    <a:lnTo>
                      <a:pt x="15041" y="17400"/>
                    </a:lnTo>
                    <a:lnTo>
                      <a:pt x="11202" y="17400"/>
                    </a:lnTo>
                    <a:lnTo>
                      <a:pt x="11202" y="15135"/>
                    </a:lnTo>
                    <a:close/>
                    <a:moveTo>
                      <a:pt x="21522" y="15135"/>
                    </a:moveTo>
                    <a:lnTo>
                      <a:pt x="21522" y="17400"/>
                    </a:lnTo>
                    <a:lnTo>
                      <a:pt x="17715" y="17400"/>
                    </a:lnTo>
                    <a:lnTo>
                      <a:pt x="17715" y="15135"/>
                    </a:lnTo>
                    <a:close/>
                    <a:moveTo>
                      <a:pt x="15041" y="19540"/>
                    </a:moveTo>
                    <a:lnTo>
                      <a:pt x="15041" y="21805"/>
                    </a:lnTo>
                    <a:lnTo>
                      <a:pt x="11202" y="21805"/>
                    </a:lnTo>
                    <a:lnTo>
                      <a:pt x="11202" y="19540"/>
                    </a:lnTo>
                    <a:close/>
                    <a:moveTo>
                      <a:pt x="21522" y="19540"/>
                    </a:moveTo>
                    <a:lnTo>
                      <a:pt x="21522" y="21805"/>
                    </a:lnTo>
                    <a:lnTo>
                      <a:pt x="17715" y="21805"/>
                    </a:lnTo>
                    <a:lnTo>
                      <a:pt x="17715" y="19540"/>
                    </a:lnTo>
                    <a:close/>
                    <a:moveTo>
                      <a:pt x="15041" y="23913"/>
                    </a:moveTo>
                    <a:lnTo>
                      <a:pt x="15041" y="26179"/>
                    </a:lnTo>
                    <a:lnTo>
                      <a:pt x="11202" y="26179"/>
                    </a:lnTo>
                    <a:lnTo>
                      <a:pt x="11202" y="23913"/>
                    </a:lnTo>
                    <a:close/>
                    <a:moveTo>
                      <a:pt x="21522" y="23913"/>
                    </a:moveTo>
                    <a:lnTo>
                      <a:pt x="21522" y="26179"/>
                    </a:lnTo>
                    <a:lnTo>
                      <a:pt x="17715" y="26179"/>
                    </a:lnTo>
                    <a:lnTo>
                      <a:pt x="17715" y="23913"/>
                    </a:lnTo>
                    <a:close/>
                    <a:moveTo>
                      <a:pt x="15041" y="28318"/>
                    </a:moveTo>
                    <a:lnTo>
                      <a:pt x="15041" y="30584"/>
                    </a:lnTo>
                    <a:lnTo>
                      <a:pt x="11202" y="30584"/>
                    </a:lnTo>
                    <a:lnTo>
                      <a:pt x="11202" y="28318"/>
                    </a:lnTo>
                    <a:close/>
                    <a:moveTo>
                      <a:pt x="21522" y="28318"/>
                    </a:moveTo>
                    <a:lnTo>
                      <a:pt x="21522" y="30584"/>
                    </a:lnTo>
                    <a:lnTo>
                      <a:pt x="17715" y="30584"/>
                    </a:lnTo>
                    <a:lnTo>
                      <a:pt x="17715" y="28318"/>
                    </a:lnTo>
                    <a:close/>
                    <a:moveTo>
                      <a:pt x="15041" y="32723"/>
                    </a:moveTo>
                    <a:lnTo>
                      <a:pt x="15041" y="34989"/>
                    </a:lnTo>
                    <a:lnTo>
                      <a:pt x="11202" y="34989"/>
                    </a:lnTo>
                    <a:lnTo>
                      <a:pt x="11202" y="32723"/>
                    </a:lnTo>
                    <a:close/>
                    <a:moveTo>
                      <a:pt x="21522" y="32723"/>
                    </a:moveTo>
                    <a:lnTo>
                      <a:pt x="21522" y="34989"/>
                    </a:lnTo>
                    <a:lnTo>
                      <a:pt x="17715" y="34989"/>
                    </a:lnTo>
                    <a:lnTo>
                      <a:pt x="17715" y="32723"/>
                    </a:lnTo>
                    <a:close/>
                    <a:moveTo>
                      <a:pt x="15041" y="37097"/>
                    </a:moveTo>
                    <a:lnTo>
                      <a:pt x="15041" y="39362"/>
                    </a:lnTo>
                    <a:lnTo>
                      <a:pt x="11202" y="39362"/>
                    </a:lnTo>
                    <a:lnTo>
                      <a:pt x="11202" y="37097"/>
                    </a:lnTo>
                    <a:close/>
                    <a:moveTo>
                      <a:pt x="21522" y="37097"/>
                    </a:moveTo>
                    <a:lnTo>
                      <a:pt x="21522" y="39362"/>
                    </a:lnTo>
                    <a:lnTo>
                      <a:pt x="17715" y="39362"/>
                    </a:lnTo>
                    <a:lnTo>
                      <a:pt x="17715" y="37097"/>
                    </a:lnTo>
                    <a:close/>
                    <a:moveTo>
                      <a:pt x="9062" y="1"/>
                    </a:moveTo>
                    <a:lnTo>
                      <a:pt x="9062" y="13562"/>
                    </a:lnTo>
                    <a:lnTo>
                      <a:pt x="1" y="13562"/>
                    </a:lnTo>
                    <a:lnTo>
                      <a:pt x="1" y="54402"/>
                    </a:lnTo>
                    <a:lnTo>
                      <a:pt x="27217" y="54402"/>
                    </a:lnTo>
                    <a:lnTo>
                      <a:pt x="2721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9"/>
              <p:cNvSpPr/>
              <p:nvPr/>
            </p:nvSpPr>
            <p:spPr>
              <a:xfrm>
                <a:off x="2418100" y="2700175"/>
                <a:ext cx="588400" cy="1360050"/>
              </a:xfrm>
              <a:custGeom>
                <a:avLst/>
                <a:gdLst/>
                <a:ahLst/>
                <a:cxnLst/>
                <a:rect l="l" t="t" r="r" b="b"/>
                <a:pathLst>
                  <a:path w="23536" h="54402" extrusionOk="0">
                    <a:moveTo>
                      <a:pt x="21175" y="2045"/>
                    </a:moveTo>
                    <a:lnTo>
                      <a:pt x="21175" y="4594"/>
                    </a:lnTo>
                    <a:lnTo>
                      <a:pt x="17400" y="4594"/>
                    </a:lnTo>
                    <a:lnTo>
                      <a:pt x="17400" y="2045"/>
                    </a:lnTo>
                    <a:close/>
                    <a:moveTo>
                      <a:pt x="21175" y="7048"/>
                    </a:moveTo>
                    <a:lnTo>
                      <a:pt x="21175" y="9597"/>
                    </a:lnTo>
                    <a:lnTo>
                      <a:pt x="17400" y="9597"/>
                    </a:lnTo>
                    <a:lnTo>
                      <a:pt x="17400" y="7048"/>
                    </a:lnTo>
                    <a:close/>
                    <a:moveTo>
                      <a:pt x="21175" y="12051"/>
                    </a:moveTo>
                    <a:lnTo>
                      <a:pt x="21175" y="14599"/>
                    </a:lnTo>
                    <a:lnTo>
                      <a:pt x="17400" y="14599"/>
                    </a:lnTo>
                    <a:lnTo>
                      <a:pt x="17400" y="12051"/>
                    </a:lnTo>
                    <a:close/>
                    <a:moveTo>
                      <a:pt x="13246" y="17085"/>
                    </a:moveTo>
                    <a:lnTo>
                      <a:pt x="13246" y="19634"/>
                    </a:lnTo>
                    <a:lnTo>
                      <a:pt x="9471" y="19634"/>
                    </a:lnTo>
                    <a:lnTo>
                      <a:pt x="9471" y="17085"/>
                    </a:lnTo>
                    <a:close/>
                    <a:moveTo>
                      <a:pt x="21175" y="17054"/>
                    </a:moveTo>
                    <a:lnTo>
                      <a:pt x="21175" y="19634"/>
                    </a:lnTo>
                    <a:lnTo>
                      <a:pt x="17400" y="19634"/>
                    </a:lnTo>
                    <a:lnTo>
                      <a:pt x="17400" y="17054"/>
                    </a:lnTo>
                    <a:close/>
                    <a:moveTo>
                      <a:pt x="13246" y="22088"/>
                    </a:moveTo>
                    <a:lnTo>
                      <a:pt x="13246" y="24636"/>
                    </a:lnTo>
                    <a:lnTo>
                      <a:pt x="9471" y="24636"/>
                    </a:lnTo>
                    <a:lnTo>
                      <a:pt x="9471" y="22088"/>
                    </a:lnTo>
                    <a:close/>
                    <a:moveTo>
                      <a:pt x="21175" y="22088"/>
                    </a:moveTo>
                    <a:lnTo>
                      <a:pt x="21175" y="24636"/>
                    </a:lnTo>
                    <a:lnTo>
                      <a:pt x="17400" y="24636"/>
                    </a:lnTo>
                    <a:lnTo>
                      <a:pt x="17400" y="22088"/>
                    </a:lnTo>
                    <a:close/>
                    <a:moveTo>
                      <a:pt x="13246" y="27091"/>
                    </a:moveTo>
                    <a:lnTo>
                      <a:pt x="13246" y="29639"/>
                    </a:lnTo>
                    <a:lnTo>
                      <a:pt x="9471" y="29639"/>
                    </a:lnTo>
                    <a:lnTo>
                      <a:pt x="9471" y="27091"/>
                    </a:lnTo>
                    <a:close/>
                    <a:moveTo>
                      <a:pt x="21175" y="27122"/>
                    </a:moveTo>
                    <a:lnTo>
                      <a:pt x="21175" y="29671"/>
                    </a:lnTo>
                    <a:lnTo>
                      <a:pt x="17400" y="29671"/>
                    </a:lnTo>
                    <a:lnTo>
                      <a:pt x="17400" y="27122"/>
                    </a:lnTo>
                    <a:close/>
                    <a:moveTo>
                      <a:pt x="13246" y="32093"/>
                    </a:moveTo>
                    <a:lnTo>
                      <a:pt x="13246" y="34642"/>
                    </a:lnTo>
                    <a:lnTo>
                      <a:pt x="9471" y="34642"/>
                    </a:lnTo>
                    <a:lnTo>
                      <a:pt x="9471" y="32093"/>
                    </a:lnTo>
                    <a:close/>
                    <a:moveTo>
                      <a:pt x="21175" y="32125"/>
                    </a:moveTo>
                    <a:lnTo>
                      <a:pt x="21175" y="34674"/>
                    </a:lnTo>
                    <a:lnTo>
                      <a:pt x="17400" y="34674"/>
                    </a:lnTo>
                    <a:lnTo>
                      <a:pt x="17400" y="32125"/>
                    </a:lnTo>
                    <a:close/>
                    <a:moveTo>
                      <a:pt x="13246" y="37128"/>
                    </a:moveTo>
                    <a:lnTo>
                      <a:pt x="13246" y="39676"/>
                    </a:lnTo>
                    <a:lnTo>
                      <a:pt x="9471" y="39676"/>
                    </a:lnTo>
                    <a:lnTo>
                      <a:pt x="9471" y="37128"/>
                    </a:lnTo>
                    <a:close/>
                    <a:moveTo>
                      <a:pt x="21175" y="37128"/>
                    </a:moveTo>
                    <a:lnTo>
                      <a:pt x="21175" y="39676"/>
                    </a:lnTo>
                    <a:lnTo>
                      <a:pt x="17400" y="39676"/>
                    </a:lnTo>
                    <a:lnTo>
                      <a:pt x="17400" y="37128"/>
                    </a:lnTo>
                    <a:close/>
                    <a:moveTo>
                      <a:pt x="13246" y="42130"/>
                    </a:moveTo>
                    <a:lnTo>
                      <a:pt x="13246" y="44679"/>
                    </a:lnTo>
                    <a:lnTo>
                      <a:pt x="9471" y="44679"/>
                    </a:lnTo>
                    <a:lnTo>
                      <a:pt x="9471" y="42130"/>
                    </a:lnTo>
                    <a:close/>
                    <a:moveTo>
                      <a:pt x="21175" y="42130"/>
                    </a:moveTo>
                    <a:lnTo>
                      <a:pt x="21175" y="44679"/>
                    </a:lnTo>
                    <a:lnTo>
                      <a:pt x="17400" y="44679"/>
                    </a:lnTo>
                    <a:lnTo>
                      <a:pt x="17400" y="42130"/>
                    </a:lnTo>
                    <a:close/>
                    <a:moveTo>
                      <a:pt x="13246" y="47133"/>
                    </a:moveTo>
                    <a:lnTo>
                      <a:pt x="13246" y="49682"/>
                    </a:lnTo>
                    <a:lnTo>
                      <a:pt x="9471" y="49682"/>
                    </a:lnTo>
                    <a:lnTo>
                      <a:pt x="9471" y="47133"/>
                    </a:lnTo>
                    <a:close/>
                    <a:moveTo>
                      <a:pt x="21175" y="47133"/>
                    </a:moveTo>
                    <a:lnTo>
                      <a:pt x="21175" y="49682"/>
                    </a:lnTo>
                    <a:lnTo>
                      <a:pt x="17400" y="49682"/>
                    </a:lnTo>
                    <a:lnTo>
                      <a:pt x="17400" y="47133"/>
                    </a:lnTo>
                    <a:close/>
                    <a:moveTo>
                      <a:pt x="9093" y="0"/>
                    </a:moveTo>
                    <a:lnTo>
                      <a:pt x="9093" y="13593"/>
                    </a:lnTo>
                    <a:lnTo>
                      <a:pt x="0" y="26965"/>
                    </a:lnTo>
                    <a:lnTo>
                      <a:pt x="0" y="54401"/>
                    </a:lnTo>
                    <a:lnTo>
                      <a:pt x="23535" y="54401"/>
                    </a:lnTo>
                    <a:lnTo>
                      <a:pt x="2353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9"/>
              <p:cNvSpPr/>
              <p:nvPr/>
            </p:nvSpPr>
            <p:spPr>
              <a:xfrm>
                <a:off x="2396850" y="1660600"/>
                <a:ext cx="1342750" cy="2722925"/>
              </a:xfrm>
              <a:custGeom>
                <a:avLst/>
                <a:gdLst/>
                <a:ahLst/>
                <a:cxnLst/>
                <a:rect l="l" t="t" r="r" b="b"/>
                <a:pathLst>
                  <a:path w="53710" h="108917" extrusionOk="0">
                    <a:moveTo>
                      <a:pt x="53274" y="0"/>
                    </a:moveTo>
                    <a:cubicBezTo>
                      <a:pt x="53159" y="0"/>
                      <a:pt x="53043" y="45"/>
                      <a:pt x="52954" y="145"/>
                    </a:cubicBezTo>
                    <a:lnTo>
                      <a:pt x="33415" y="21792"/>
                    </a:lnTo>
                    <a:cubicBezTo>
                      <a:pt x="32912" y="21320"/>
                      <a:pt x="32251" y="21100"/>
                      <a:pt x="31590" y="21100"/>
                    </a:cubicBezTo>
                    <a:lnTo>
                      <a:pt x="31527" y="21100"/>
                    </a:lnTo>
                    <a:cubicBezTo>
                      <a:pt x="31087" y="21100"/>
                      <a:pt x="30646" y="21226"/>
                      <a:pt x="30269" y="21446"/>
                    </a:cubicBezTo>
                    <a:lnTo>
                      <a:pt x="29168" y="21761"/>
                    </a:lnTo>
                    <a:lnTo>
                      <a:pt x="24259" y="19244"/>
                    </a:lnTo>
                    <a:cubicBezTo>
                      <a:pt x="23064" y="18646"/>
                      <a:pt x="21742" y="18268"/>
                      <a:pt x="20421" y="18143"/>
                    </a:cubicBezTo>
                    <a:lnTo>
                      <a:pt x="598" y="16286"/>
                    </a:lnTo>
                    <a:cubicBezTo>
                      <a:pt x="504" y="16286"/>
                      <a:pt x="378" y="16286"/>
                      <a:pt x="315" y="16349"/>
                    </a:cubicBezTo>
                    <a:cubicBezTo>
                      <a:pt x="1" y="16569"/>
                      <a:pt x="95" y="17073"/>
                      <a:pt x="473" y="17136"/>
                    </a:cubicBezTo>
                    <a:lnTo>
                      <a:pt x="26273" y="22642"/>
                    </a:lnTo>
                    <a:cubicBezTo>
                      <a:pt x="24983" y="23271"/>
                      <a:pt x="24165" y="24561"/>
                      <a:pt x="24102" y="25977"/>
                    </a:cubicBezTo>
                    <a:cubicBezTo>
                      <a:pt x="24102" y="27224"/>
                      <a:pt x="24916" y="28041"/>
                      <a:pt x="26050" y="28041"/>
                    </a:cubicBezTo>
                    <a:cubicBezTo>
                      <a:pt x="26290" y="28041"/>
                      <a:pt x="26544" y="28005"/>
                      <a:pt x="26808" y="27928"/>
                    </a:cubicBezTo>
                    <a:lnTo>
                      <a:pt x="28098" y="27582"/>
                    </a:lnTo>
                    <a:lnTo>
                      <a:pt x="28098" y="27582"/>
                    </a:lnTo>
                    <a:lnTo>
                      <a:pt x="26651" y="108916"/>
                    </a:lnTo>
                    <a:lnTo>
                      <a:pt x="31622" y="108916"/>
                    </a:lnTo>
                    <a:lnTo>
                      <a:pt x="30143" y="27015"/>
                    </a:lnTo>
                    <a:lnTo>
                      <a:pt x="31087" y="26732"/>
                    </a:lnTo>
                    <a:lnTo>
                      <a:pt x="31370" y="32427"/>
                    </a:lnTo>
                    <a:cubicBezTo>
                      <a:pt x="31433" y="33780"/>
                      <a:pt x="31748" y="35102"/>
                      <a:pt x="32314" y="36329"/>
                    </a:cubicBezTo>
                    <a:lnTo>
                      <a:pt x="40621" y="54421"/>
                    </a:lnTo>
                    <a:cubicBezTo>
                      <a:pt x="40701" y="54615"/>
                      <a:pt x="40856" y="54697"/>
                      <a:pt x="41010" y="54697"/>
                    </a:cubicBezTo>
                    <a:cubicBezTo>
                      <a:pt x="41280" y="54697"/>
                      <a:pt x="41547" y="54446"/>
                      <a:pt x="41407" y="54106"/>
                    </a:cubicBezTo>
                    <a:lnTo>
                      <a:pt x="32440" y="26355"/>
                    </a:lnTo>
                    <a:cubicBezTo>
                      <a:pt x="32880" y="26229"/>
                      <a:pt x="33289" y="25946"/>
                      <a:pt x="33604" y="25600"/>
                    </a:cubicBezTo>
                    <a:cubicBezTo>
                      <a:pt x="34265" y="24876"/>
                      <a:pt x="34485" y="23869"/>
                      <a:pt x="34170" y="22957"/>
                    </a:cubicBezTo>
                    <a:lnTo>
                      <a:pt x="39236" y="19684"/>
                    </a:lnTo>
                    <a:cubicBezTo>
                      <a:pt x="40369" y="18961"/>
                      <a:pt x="41344" y="18017"/>
                      <a:pt x="42099" y="16947"/>
                    </a:cubicBezTo>
                    <a:lnTo>
                      <a:pt x="53647" y="712"/>
                    </a:lnTo>
                    <a:cubicBezTo>
                      <a:pt x="53678" y="617"/>
                      <a:pt x="53709" y="523"/>
                      <a:pt x="53709" y="397"/>
                    </a:cubicBezTo>
                    <a:cubicBezTo>
                      <a:pt x="53689" y="152"/>
                      <a:pt x="53484" y="0"/>
                      <a:pt x="53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9"/>
              <p:cNvSpPr/>
              <p:nvPr/>
            </p:nvSpPr>
            <p:spPr>
              <a:xfrm>
                <a:off x="2096375" y="2362375"/>
                <a:ext cx="938425" cy="1904725"/>
              </a:xfrm>
              <a:custGeom>
                <a:avLst/>
                <a:gdLst/>
                <a:ahLst/>
                <a:cxnLst/>
                <a:rect l="l" t="t" r="r" b="b"/>
                <a:pathLst>
                  <a:path w="37537" h="76189" extrusionOk="0">
                    <a:moveTo>
                      <a:pt x="37241" y="0"/>
                    </a:moveTo>
                    <a:cubicBezTo>
                      <a:pt x="37170" y="0"/>
                      <a:pt x="37096" y="25"/>
                      <a:pt x="37033" y="77"/>
                    </a:cubicBezTo>
                    <a:lnTo>
                      <a:pt x="23378" y="15243"/>
                    </a:lnTo>
                    <a:cubicBezTo>
                      <a:pt x="23032" y="14897"/>
                      <a:pt x="22560" y="14739"/>
                      <a:pt x="22088" y="14739"/>
                    </a:cubicBezTo>
                    <a:lnTo>
                      <a:pt x="22057" y="14739"/>
                    </a:lnTo>
                    <a:cubicBezTo>
                      <a:pt x="21742" y="14771"/>
                      <a:pt x="21427" y="14834"/>
                      <a:pt x="21144" y="14991"/>
                    </a:cubicBezTo>
                    <a:lnTo>
                      <a:pt x="20389" y="15211"/>
                    </a:lnTo>
                    <a:lnTo>
                      <a:pt x="16959" y="13449"/>
                    </a:lnTo>
                    <a:cubicBezTo>
                      <a:pt x="16110" y="13040"/>
                      <a:pt x="15197" y="12757"/>
                      <a:pt x="14254" y="12663"/>
                    </a:cubicBezTo>
                    <a:lnTo>
                      <a:pt x="409" y="11373"/>
                    </a:lnTo>
                    <a:cubicBezTo>
                      <a:pt x="347" y="11373"/>
                      <a:pt x="252" y="11373"/>
                      <a:pt x="189" y="11436"/>
                    </a:cubicBezTo>
                    <a:cubicBezTo>
                      <a:pt x="0" y="11593"/>
                      <a:pt x="63" y="11908"/>
                      <a:pt x="315" y="11970"/>
                    </a:cubicBezTo>
                    <a:lnTo>
                      <a:pt x="18375" y="15841"/>
                    </a:lnTo>
                    <a:cubicBezTo>
                      <a:pt x="17463" y="16281"/>
                      <a:pt x="16897" y="17162"/>
                      <a:pt x="16834" y="18169"/>
                    </a:cubicBezTo>
                    <a:cubicBezTo>
                      <a:pt x="16834" y="19060"/>
                      <a:pt x="17423" y="19623"/>
                      <a:pt x="18238" y="19623"/>
                    </a:cubicBezTo>
                    <a:cubicBezTo>
                      <a:pt x="18401" y="19623"/>
                      <a:pt x="18574" y="19601"/>
                      <a:pt x="18753" y="19553"/>
                    </a:cubicBezTo>
                    <a:lnTo>
                      <a:pt x="19634" y="19302"/>
                    </a:lnTo>
                    <a:lnTo>
                      <a:pt x="18627" y="76188"/>
                    </a:lnTo>
                    <a:lnTo>
                      <a:pt x="22120" y="76188"/>
                    </a:lnTo>
                    <a:lnTo>
                      <a:pt x="21081" y="18861"/>
                    </a:lnTo>
                    <a:lnTo>
                      <a:pt x="21742" y="18704"/>
                    </a:lnTo>
                    <a:lnTo>
                      <a:pt x="21931" y="22668"/>
                    </a:lnTo>
                    <a:cubicBezTo>
                      <a:pt x="21994" y="23612"/>
                      <a:pt x="22214" y="24525"/>
                      <a:pt x="22591" y="25374"/>
                    </a:cubicBezTo>
                    <a:lnTo>
                      <a:pt x="28412" y="38054"/>
                    </a:lnTo>
                    <a:cubicBezTo>
                      <a:pt x="28444" y="38117"/>
                      <a:pt x="28507" y="38180"/>
                      <a:pt x="28570" y="38180"/>
                    </a:cubicBezTo>
                    <a:cubicBezTo>
                      <a:pt x="28606" y="38195"/>
                      <a:pt x="28642" y="38202"/>
                      <a:pt x="28676" y="38202"/>
                    </a:cubicBezTo>
                    <a:cubicBezTo>
                      <a:pt x="28854" y="38202"/>
                      <a:pt x="29000" y="38018"/>
                      <a:pt x="28947" y="37834"/>
                    </a:cubicBezTo>
                    <a:lnTo>
                      <a:pt x="22654" y="18421"/>
                    </a:lnTo>
                    <a:cubicBezTo>
                      <a:pt x="22969" y="18326"/>
                      <a:pt x="23252" y="18137"/>
                      <a:pt x="23472" y="17886"/>
                    </a:cubicBezTo>
                    <a:cubicBezTo>
                      <a:pt x="23944" y="17382"/>
                      <a:pt x="24070" y="16690"/>
                      <a:pt x="23882" y="16029"/>
                    </a:cubicBezTo>
                    <a:lnTo>
                      <a:pt x="27405" y="13764"/>
                    </a:lnTo>
                    <a:cubicBezTo>
                      <a:pt x="28192" y="13229"/>
                      <a:pt x="28884" y="12600"/>
                      <a:pt x="29419" y="11813"/>
                    </a:cubicBezTo>
                    <a:lnTo>
                      <a:pt x="37474" y="455"/>
                    </a:lnTo>
                    <a:cubicBezTo>
                      <a:pt x="37537" y="392"/>
                      <a:pt x="37537" y="329"/>
                      <a:pt x="37537" y="266"/>
                    </a:cubicBezTo>
                    <a:cubicBezTo>
                      <a:pt x="37516" y="98"/>
                      <a:pt x="37383" y="0"/>
                      <a:pt x="372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9"/>
              <p:cNvSpPr/>
              <p:nvPr/>
            </p:nvSpPr>
            <p:spPr>
              <a:xfrm>
                <a:off x="3322675" y="2551375"/>
                <a:ext cx="793700" cy="1611100"/>
              </a:xfrm>
              <a:custGeom>
                <a:avLst/>
                <a:gdLst/>
                <a:ahLst/>
                <a:cxnLst/>
                <a:rect l="l" t="t" r="r" b="b"/>
                <a:pathLst>
                  <a:path w="31748" h="64444" extrusionOk="0">
                    <a:moveTo>
                      <a:pt x="31501" y="0"/>
                    </a:moveTo>
                    <a:cubicBezTo>
                      <a:pt x="31434" y="0"/>
                      <a:pt x="31364" y="31"/>
                      <a:pt x="31307" y="100"/>
                    </a:cubicBezTo>
                    <a:lnTo>
                      <a:pt x="19760" y="12906"/>
                    </a:lnTo>
                    <a:cubicBezTo>
                      <a:pt x="19445" y="12623"/>
                      <a:pt x="19068" y="12497"/>
                      <a:pt x="18659" y="12497"/>
                    </a:cubicBezTo>
                    <a:lnTo>
                      <a:pt x="18627" y="12497"/>
                    </a:lnTo>
                    <a:cubicBezTo>
                      <a:pt x="18376" y="12497"/>
                      <a:pt x="18092" y="12591"/>
                      <a:pt x="17872" y="12717"/>
                    </a:cubicBezTo>
                    <a:lnTo>
                      <a:pt x="17243" y="12906"/>
                    </a:lnTo>
                    <a:lnTo>
                      <a:pt x="14317" y="11395"/>
                    </a:lnTo>
                    <a:cubicBezTo>
                      <a:pt x="13624" y="11049"/>
                      <a:pt x="12838" y="10829"/>
                      <a:pt x="12051" y="10735"/>
                    </a:cubicBezTo>
                    <a:lnTo>
                      <a:pt x="347" y="9665"/>
                    </a:lnTo>
                    <a:cubicBezTo>
                      <a:pt x="328" y="9656"/>
                      <a:pt x="310" y="9652"/>
                      <a:pt x="291" y="9652"/>
                    </a:cubicBezTo>
                    <a:cubicBezTo>
                      <a:pt x="247" y="9652"/>
                      <a:pt x="202" y="9674"/>
                      <a:pt x="158" y="9696"/>
                    </a:cubicBezTo>
                    <a:cubicBezTo>
                      <a:pt x="1" y="9822"/>
                      <a:pt x="64" y="10105"/>
                      <a:pt x="252" y="10168"/>
                    </a:cubicBezTo>
                    <a:lnTo>
                      <a:pt x="15512" y="13409"/>
                    </a:lnTo>
                    <a:cubicBezTo>
                      <a:pt x="14757" y="13787"/>
                      <a:pt x="14285" y="14542"/>
                      <a:pt x="14222" y="15391"/>
                    </a:cubicBezTo>
                    <a:cubicBezTo>
                      <a:pt x="14171" y="16089"/>
                      <a:pt x="14755" y="16638"/>
                      <a:pt x="15419" y="16638"/>
                    </a:cubicBezTo>
                    <a:cubicBezTo>
                      <a:pt x="15564" y="16638"/>
                      <a:pt x="15712" y="16612"/>
                      <a:pt x="15858" y="16556"/>
                    </a:cubicBezTo>
                    <a:lnTo>
                      <a:pt x="16582" y="16335"/>
                    </a:lnTo>
                    <a:lnTo>
                      <a:pt x="15733" y="64444"/>
                    </a:lnTo>
                    <a:lnTo>
                      <a:pt x="18690" y="64444"/>
                    </a:lnTo>
                    <a:lnTo>
                      <a:pt x="17809" y="15989"/>
                    </a:lnTo>
                    <a:lnTo>
                      <a:pt x="18376" y="15832"/>
                    </a:lnTo>
                    <a:lnTo>
                      <a:pt x="18533" y="19199"/>
                    </a:lnTo>
                    <a:cubicBezTo>
                      <a:pt x="18564" y="19985"/>
                      <a:pt x="18753" y="20772"/>
                      <a:pt x="19099" y="21495"/>
                    </a:cubicBezTo>
                    <a:lnTo>
                      <a:pt x="24008" y="32193"/>
                    </a:lnTo>
                    <a:cubicBezTo>
                      <a:pt x="24039" y="32256"/>
                      <a:pt x="24071" y="32288"/>
                      <a:pt x="24133" y="32319"/>
                    </a:cubicBezTo>
                    <a:cubicBezTo>
                      <a:pt x="24168" y="32336"/>
                      <a:pt x="24203" y="32344"/>
                      <a:pt x="24237" y="32344"/>
                    </a:cubicBezTo>
                    <a:cubicBezTo>
                      <a:pt x="24393" y="32344"/>
                      <a:pt x="24531" y="32185"/>
                      <a:pt x="24480" y="32004"/>
                    </a:cubicBezTo>
                    <a:lnTo>
                      <a:pt x="19162" y="15612"/>
                    </a:lnTo>
                    <a:cubicBezTo>
                      <a:pt x="20012" y="15360"/>
                      <a:pt x="20484" y="14447"/>
                      <a:pt x="20200" y="13598"/>
                    </a:cubicBezTo>
                    <a:lnTo>
                      <a:pt x="23190" y="11679"/>
                    </a:lnTo>
                    <a:cubicBezTo>
                      <a:pt x="23850" y="11238"/>
                      <a:pt x="24417" y="10672"/>
                      <a:pt x="24889" y="10043"/>
                    </a:cubicBezTo>
                    <a:lnTo>
                      <a:pt x="31685" y="415"/>
                    </a:lnTo>
                    <a:cubicBezTo>
                      <a:pt x="31716" y="352"/>
                      <a:pt x="31748" y="289"/>
                      <a:pt x="31748" y="257"/>
                    </a:cubicBezTo>
                    <a:cubicBezTo>
                      <a:pt x="31728" y="97"/>
                      <a:pt x="31618" y="0"/>
                      <a:pt x="3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4290200" y="2343850"/>
                <a:ext cx="1063500" cy="2088425"/>
              </a:xfrm>
              <a:custGeom>
                <a:avLst/>
                <a:gdLst/>
                <a:ahLst/>
                <a:cxnLst/>
                <a:rect l="l" t="t" r="r" b="b"/>
                <a:pathLst>
                  <a:path w="42540" h="83537" extrusionOk="0">
                    <a:moveTo>
                      <a:pt x="409" y="47574"/>
                    </a:moveTo>
                    <a:cubicBezTo>
                      <a:pt x="1133" y="47857"/>
                      <a:pt x="1542" y="48643"/>
                      <a:pt x="1385" y="49398"/>
                    </a:cubicBezTo>
                    <a:cubicBezTo>
                      <a:pt x="1888" y="49965"/>
                      <a:pt x="2140" y="50720"/>
                      <a:pt x="2077" y="51475"/>
                    </a:cubicBezTo>
                    <a:cubicBezTo>
                      <a:pt x="2360" y="51727"/>
                      <a:pt x="2706" y="51884"/>
                      <a:pt x="3084" y="51884"/>
                    </a:cubicBezTo>
                    <a:cubicBezTo>
                      <a:pt x="3210" y="53237"/>
                      <a:pt x="4846" y="53803"/>
                      <a:pt x="5758" y="52797"/>
                    </a:cubicBezTo>
                    <a:lnTo>
                      <a:pt x="5758" y="52797"/>
                    </a:lnTo>
                    <a:cubicBezTo>
                      <a:pt x="5821" y="52859"/>
                      <a:pt x="5884" y="52922"/>
                      <a:pt x="5947" y="53017"/>
                    </a:cubicBezTo>
                    <a:cubicBezTo>
                      <a:pt x="7017" y="52608"/>
                      <a:pt x="8149" y="52356"/>
                      <a:pt x="9282" y="52293"/>
                    </a:cubicBezTo>
                    <a:cubicBezTo>
                      <a:pt x="9345" y="52419"/>
                      <a:pt x="9439" y="52545"/>
                      <a:pt x="9565" y="52639"/>
                    </a:cubicBezTo>
                    <a:cubicBezTo>
                      <a:pt x="9880" y="52922"/>
                      <a:pt x="10257" y="53080"/>
                      <a:pt x="10666" y="53080"/>
                    </a:cubicBezTo>
                    <a:cubicBezTo>
                      <a:pt x="10761" y="53206"/>
                      <a:pt x="10855" y="53331"/>
                      <a:pt x="10950" y="53426"/>
                    </a:cubicBezTo>
                    <a:cubicBezTo>
                      <a:pt x="11925" y="52325"/>
                      <a:pt x="13152" y="51507"/>
                      <a:pt x="14537" y="51035"/>
                    </a:cubicBezTo>
                    <a:cubicBezTo>
                      <a:pt x="14757" y="50814"/>
                      <a:pt x="14914" y="50531"/>
                      <a:pt x="14946" y="50185"/>
                    </a:cubicBezTo>
                    <a:cubicBezTo>
                      <a:pt x="15103" y="50185"/>
                      <a:pt x="15292" y="50154"/>
                      <a:pt x="15449" y="50091"/>
                    </a:cubicBezTo>
                    <a:cubicBezTo>
                      <a:pt x="15512" y="50248"/>
                      <a:pt x="15606" y="50374"/>
                      <a:pt x="15732" y="50468"/>
                    </a:cubicBezTo>
                    <a:cubicBezTo>
                      <a:pt x="16015" y="50751"/>
                      <a:pt x="16424" y="50909"/>
                      <a:pt x="16833" y="50877"/>
                    </a:cubicBezTo>
                    <a:cubicBezTo>
                      <a:pt x="16928" y="51035"/>
                      <a:pt x="17022" y="51129"/>
                      <a:pt x="17117" y="51255"/>
                    </a:cubicBezTo>
                    <a:cubicBezTo>
                      <a:pt x="18407" y="52482"/>
                      <a:pt x="20420" y="50909"/>
                      <a:pt x="19539" y="49367"/>
                    </a:cubicBezTo>
                    <a:lnTo>
                      <a:pt x="19571" y="49367"/>
                    </a:lnTo>
                    <a:cubicBezTo>
                      <a:pt x="23346" y="53331"/>
                      <a:pt x="21868" y="60222"/>
                      <a:pt x="21459" y="62834"/>
                    </a:cubicBezTo>
                    <a:cubicBezTo>
                      <a:pt x="20955" y="66326"/>
                      <a:pt x="20641" y="69819"/>
                      <a:pt x="19980" y="73311"/>
                    </a:cubicBezTo>
                    <a:cubicBezTo>
                      <a:pt x="19319" y="76804"/>
                      <a:pt x="18249" y="80328"/>
                      <a:pt x="16361" y="83348"/>
                    </a:cubicBezTo>
                    <a:cubicBezTo>
                      <a:pt x="17589" y="83537"/>
                      <a:pt x="18910" y="82530"/>
                      <a:pt x="19760" y="81209"/>
                    </a:cubicBezTo>
                    <a:cubicBezTo>
                      <a:pt x="20609" y="79887"/>
                      <a:pt x="27059" y="76583"/>
                      <a:pt x="27500" y="75042"/>
                    </a:cubicBezTo>
                    <a:cubicBezTo>
                      <a:pt x="29419" y="68497"/>
                      <a:pt x="29387" y="62456"/>
                      <a:pt x="27594" y="56635"/>
                    </a:cubicBezTo>
                    <a:cubicBezTo>
                      <a:pt x="26304" y="52450"/>
                      <a:pt x="28192" y="43389"/>
                      <a:pt x="28790" y="40998"/>
                    </a:cubicBezTo>
                    <a:cubicBezTo>
                      <a:pt x="29293" y="38921"/>
                      <a:pt x="30457" y="37128"/>
                      <a:pt x="31307" y="35177"/>
                    </a:cubicBezTo>
                    <a:cubicBezTo>
                      <a:pt x="31684" y="34327"/>
                      <a:pt x="31968" y="33478"/>
                      <a:pt x="32188" y="32597"/>
                    </a:cubicBezTo>
                    <a:lnTo>
                      <a:pt x="32188" y="32597"/>
                    </a:lnTo>
                    <a:cubicBezTo>
                      <a:pt x="32314" y="32817"/>
                      <a:pt x="32471" y="33037"/>
                      <a:pt x="32660" y="33195"/>
                    </a:cubicBezTo>
                    <a:cubicBezTo>
                      <a:pt x="34831" y="35240"/>
                      <a:pt x="38166" y="32628"/>
                      <a:pt x="36719" y="30048"/>
                    </a:cubicBezTo>
                    <a:cubicBezTo>
                      <a:pt x="39110" y="30080"/>
                      <a:pt x="40274" y="27153"/>
                      <a:pt x="38543" y="25517"/>
                    </a:cubicBezTo>
                    <a:cubicBezTo>
                      <a:pt x="38292" y="25297"/>
                      <a:pt x="38009" y="25140"/>
                      <a:pt x="37725" y="25014"/>
                    </a:cubicBezTo>
                    <a:lnTo>
                      <a:pt x="37851" y="24888"/>
                    </a:lnTo>
                    <a:cubicBezTo>
                      <a:pt x="38827" y="23850"/>
                      <a:pt x="38764" y="22182"/>
                      <a:pt x="37725" y="21207"/>
                    </a:cubicBezTo>
                    <a:cubicBezTo>
                      <a:pt x="38355" y="20546"/>
                      <a:pt x="38575" y="19602"/>
                      <a:pt x="38323" y="18753"/>
                    </a:cubicBezTo>
                    <a:cubicBezTo>
                      <a:pt x="40903" y="19287"/>
                      <a:pt x="42539" y="16078"/>
                      <a:pt x="40620" y="14285"/>
                    </a:cubicBezTo>
                    <a:cubicBezTo>
                      <a:pt x="40211" y="13907"/>
                      <a:pt x="39708" y="13687"/>
                      <a:pt x="39141" y="13624"/>
                    </a:cubicBezTo>
                    <a:cubicBezTo>
                      <a:pt x="39267" y="13058"/>
                      <a:pt x="39204" y="12491"/>
                      <a:pt x="38984" y="11956"/>
                    </a:cubicBezTo>
                    <a:cubicBezTo>
                      <a:pt x="38921" y="11673"/>
                      <a:pt x="38827" y="11390"/>
                      <a:pt x="38701" y="11138"/>
                    </a:cubicBezTo>
                    <a:cubicBezTo>
                      <a:pt x="38260" y="10320"/>
                      <a:pt x="37442" y="9785"/>
                      <a:pt x="36498" y="9754"/>
                    </a:cubicBezTo>
                    <a:cubicBezTo>
                      <a:pt x="36593" y="9219"/>
                      <a:pt x="36498" y="8653"/>
                      <a:pt x="36247" y="8181"/>
                    </a:cubicBezTo>
                    <a:cubicBezTo>
                      <a:pt x="36215" y="8118"/>
                      <a:pt x="36184" y="8086"/>
                      <a:pt x="36152" y="8023"/>
                    </a:cubicBezTo>
                    <a:cubicBezTo>
                      <a:pt x="36687" y="6387"/>
                      <a:pt x="35523" y="4688"/>
                      <a:pt x="33792" y="4625"/>
                    </a:cubicBezTo>
                    <a:cubicBezTo>
                      <a:pt x="33887" y="4059"/>
                      <a:pt x="33792" y="3524"/>
                      <a:pt x="33509" y="3021"/>
                    </a:cubicBezTo>
                    <a:cubicBezTo>
                      <a:pt x="32282" y="724"/>
                      <a:pt x="28790" y="1479"/>
                      <a:pt x="28632" y="4059"/>
                    </a:cubicBezTo>
                    <a:cubicBezTo>
                      <a:pt x="26556" y="4279"/>
                      <a:pt x="24448" y="3870"/>
                      <a:pt x="22560" y="2958"/>
                    </a:cubicBezTo>
                    <a:cubicBezTo>
                      <a:pt x="22528" y="2989"/>
                      <a:pt x="22465" y="3021"/>
                      <a:pt x="22403" y="3052"/>
                    </a:cubicBezTo>
                    <a:cubicBezTo>
                      <a:pt x="22371" y="2706"/>
                      <a:pt x="22277" y="2391"/>
                      <a:pt x="22119" y="2108"/>
                    </a:cubicBezTo>
                    <a:cubicBezTo>
                      <a:pt x="21018" y="0"/>
                      <a:pt x="17872" y="378"/>
                      <a:pt x="17305" y="2706"/>
                    </a:cubicBezTo>
                    <a:cubicBezTo>
                      <a:pt x="15166" y="629"/>
                      <a:pt x="11799" y="3178"/>
                      <a:pt x="13184" y="5789"/>
                    </a:cubicBezTo>
                    <a:cubicBezTo>
                      <a:pt x="13309" y="6010"/>
                      <a:pt x="13467" y="6230"/>
                      <a:pt x="13656" y="6419"/>
                    </a:cubicBezTo>
                    <a:cubicBezTo>
                      <a:pt x="13467" y="7079"/>
                      <a:pt x="13530" y="7772"/>
                      <a:pt x="13844" y="8369"/>
                    </a:cubicBezTo>
                    <a:cubicBezTo>
                      <a:pt x="13970" y="8621"/>
                      <a:pt x="14128" y="8810"/>
                      <a:pt x="14316" y="8999"/>
                    </a:cubicBezTo>
                    <a:cubicBezTo>
                      <a:pt x="14128" y="9250"/>
                      <a:pt x="14002" y="9502"/>
                      <a:pt x="13939" y="9785"/>
                    </a:cubicBezTo>
                    <a:cubicBezTo>
                      <a:pt x="12617" y="9628"/>
                      <a:pt x="11390" y="10478"/>
                      <a:pt x="11076" y="11768"/>
                    </a:cubicBezTo>
                    <a:cubicBezTo>
                      <a:pt x="8621" y="9408"/>
                      <a:pt x="5066" y="13026"/>
                      <a:pt x="7426" y="15449"/>
                    </a:cubicBezTo>
                    <a:cubicBezTo>
                      <a:pt x="7237" y="16110"/>
                      <a:pt x="7300" y="16833"/>
                      <a:pt x="7614" y="17431"/>
                    </a:cubicBezTo>
                    <a:cubicBezTo>
                      <a:pt x="7740" y="17651"/>
                      <a:pt x="7898" y="17872"/>
                      <a:pt x="8086" y="18029"/>
                    </a:cubicBezTo>
                    <a:cubicBezTo>
                      <a:pt x="7803" y="18406"/>
                      <a:pt x="7646" y="18847"/>
                      <a:pt x="7614" y="19287"/>
                    </a:cubicBezTo>
                    <a:cubicBezTo>
                      <a:pt x="5727" y="19413"/>
                      <a:pt x="4594" y="21458"/>
                      <a:pt x="5475" y="23126"/>
                    </a:cubicBezTo>
                    <a:cubicBezTo>
                      <a:pt x="5569" y="23252"/>
                      <a:pt x="5664" y="23378"/>
                      <a:pt x="5758" y="23504"/>
                    </a:cubicBezTo>
                    <a:lnTo>
                      <a:pt x="5727" y="23535"/>
                    </a:lnTo>
                    <a:cubicBezTo>
                      <a:pt x="3744" y="24573"/>
                      <a:pt x="3933" y="27468"/>
                      <a:pt x="6010" y="28255"/>
                    </a:cubicBezTo>
                    <a:cubicBezTo>
                      <a:pt x="5884" y="28852"/>
                      <a:pt x="5947" y="29513"/>
                      <a:pt x="6262" y="30048"/>
                    </a:cubicBezTo>
                    <a:cubicBezTo>
                      <a:pt x="6387" y="30300"/>
                      <a:pt x="6545" y="30520"/>
                      <a:pt x="6765" y="30709"/>
                    </a:cubicBezTo>
                    <a:cubicBezTo>
                      <a:pt x="6513" y="31338"/>
                      <a:pt x="6513" y="31999"/>
                      <a:pt x="6765" y="32597"/>
                    </a:cubicBezTo>
                    <a:cubicBezTo>
                      <a:pt x="5286" y="33509"/>
                      <a:pt x="5003" y="35491"/>
                      <a:pt x="6136" y="36781"/>
                    </a:cubicBezTo>
                    <a:cubicBezTo>
                      <a:pt x="6041" y="36939"/>
                      <a:pt x="5978" y="37096"/>
                      <a:pt x="5915" y="37253"/>
                    </a:cubicBezTo>
                    <a:cubicBezTo>
                      <a:pt x="5160" y="38418"/>
                      <a:pt x="3619" y="38827"/>
                      <a:pt x="2391" y="38166"/>
                    </a:cubicBezTo>
                    <a:cubicBezTo>
                      <a:pt x="1636" y="38575"/>
                      <a:pt x="1353" y="39487"/>
                      <a:pt x="1762" y="40242"/>
                    </a:cubicBezTo>
                    <a:cubicBezTo>
                      <a:pt x="2171" y="40651"/>
                      <a:pt x="2297" y="41281"/>
                      <a:pt x="2140" y="41816"/>
                    </a:cubicBezTo>
                    <a:cubicBezTo>
                      <a:pt x="2203" y="41973"/>
                      <a:pt x="2297" y="42099"/>
                      <a:pt x="2423" y="42193"/>
                    </a:cubicBezTo>
                    <a:cubicBezTo>
                      <a:pt x="2517" y="42728"/>
                      <a:pt x="2045" y="43232"/>
                      <a:pt x="1510" y="43106"/>
                    </a:cubicBezTo>
                    <a:cubicBezTo>
                      <a:pt x="755" y="43515"/>
                      <a:pt x="472" y="44459"/>
                      <a:pt x="881" y="45214"/>
                    </a:cubicBezTo>
                    <a:cubicBezTo>
                      <a:pt x="913" y="45308"/>
                      <a:pt x="976" y="45403"/>
                      <a:pt x="1039" y="45465"/>
                    </a:cubicBezTo>
                    <a:lnTo>
                      <a:pt x="1007" y="45465"/>
                    </a:lnTo>
                    <a:cubicBezTo>
                      <a:pt x="252" y="45906"/>
                      <a:pt x="0" y="46850"/>
                      <a:pt x="409" y="47574"/>
                    </a:cubicBezTo>
                    <a:close/>
                    <a:moveTo>
                      <a:pt x="26304" y="42036"/>
                    </a:moveTo>
                    <a:cubicBezTo>
                      <a:pt x="26273" y="40337"/>
                      <a:pt x="26084" y="38638"/>
                      <a:pt x="25801" y="36970"/>
                    </a:cubicBezTo>
                    <a:cubicBezTo>
                      <a:pt x="25895" y="36907"/>
                      <a:pt x="25989" y="36844"/>
                      <a:pt x="26052" y="36750"/>
                    </a:cubicBezTo>
                    <a:cubicBezTo>
                      <a:pt x="26839" y="35932"/>
                      <a:pt x="26996" y="34673"/>
                      <a:pt x="26430" y="33698"/>
                    </a:cubicBezTo>
                    <a:cubicBezTo>
                      <a:pt x="27751" y="33729"/>
                      <a:pt x="28884" y="32754"/>
                      <a:pt x="29073" y="31433"/>
                    </a:cubicBezTo>
                    <a:cubicBezTo>
                      <a:pt x="29356" y="31433"/>
                      <a:pt x="29639" y="31401"/>
                      <a:pt x="29891" y="31307"/>
                    </a:cubicBezTo>
                    <a:cubicBezTo>
                      <a:pt x="30017" y="31527"/>
                      <a:pt x="30206" y="31716"/>
                      <a:pt x="30394" y="31904"/>
                    </a:cubicBezTo>
                    <a:lnTo>
                      <a:pt x="30489" y="31967"/>
                    </a:lnTo>
                    <a:cubicBezTo>
                      <a:pt x="29608" y="34327"/>
                      <a:pt x="28507" y="36561"/>
                      <a:pt x="27531" y="38858"/>
                    </a:cubicBezTo>
                    <a:cubicBezTo>
                      <a:pt x="27091" y="39896"/>
                      <a:pt x="26682" y="40966"/>
                      <a:pt x="26304" y="42036"/>
                    </a:cubicBezTo>
                    <a:close/>
                    <a:moveTo>
                      <a:pt x="21050" y="48360"/>
                    </a:moveTo>
                    <a:cubicBezTo>
                      <a:pt x="21270" y="47762"/>
                      <a:pt x="21112" y="47102"/>
                      <a:pt x="20641" y="46661"/>
                    </a:cubicBezTo>
                    <a:cubicBezTo>
                      <a:pt x="20515" y="46535"/>
                      <a:pt x="20326" y="46441"/>
                      <a:pt x="20137" y="46346"/>
                    </a:cubicBezTo>
                    <a:lnTo>
                      <a:pt x="20231" y="46284"/>
                    </a:lnTo>
                    <a:cubicBezTo>
                      <a:pt x="19980" y="45056"/>
                      <a:pt x="20074" y="43798"/>
                      <a:pt x="20515" y="42634"/>
                    </a:cubicBezTo>
                    <a:cubicBezTo>
                      <a:pt x="22056" y="42917"/>
                      <a:pt x="23032" y="41029"/>
                      <a:pt x="21868" y="39959"/>
                    </a:cubicBezTo>
                    <a:cubicBezTo>
                      <a:pt x="21647" y="39739"/>
                      <a:pt x="21333" y="39613"/>
                      <a:pt x="21018" y="39582"/>
                    </a:cubicBezTo>
                    <a:cubicBezTo>
                      <a:pt x="21081" y="39236"/>
                      <a:pt x="21050" y="38889"/>
                      <a:pt x="20892" y="38575"/>
                    </a:cubicBezTo>
                    <a:cubicBezTo>
                      <a:pt x="20892" y="38418"/>
                      <a:pt x="20829" y="38260"/>
                      <a:pt x="20735" y="38103"/>
                    </a:cubicBezTo>
                    <a:cubicBezTo>
                      <a:pt x="19822" y="38071"/>
                      <a:pt x="19130" y="37222"/>
                      <a:pt x="19256" y="36309"/>
                    </a:cubicBezTo>
                    <a:lnTo>
                      <a:pt x="19225" y="36247"/>
                    </a:lnTo>
                    <a:cubicBezTo>
                      <a:pt x="19351" y="35869"/>
                      <a:pt x="19319" y="35428"/>
                      <a:pt x="19130" y="35051"/>
                    </a:cubicBezTo>
                    <a:cubicBezTo>
                      <a:pt x="19288" y="35051"/>
                      <a:pt x="19413" y="34988"/>
                      <a:pt x="19539" y="34956"/>
                    </a:cubicBezTo>
                    <a:cubicBezTo>
                      <a:pt x="19665" y="35177"/>
                      <a:pt x="19822" y="35397"/>
                      <a:pt x="20011" y="35554"/>
                    </a:cubicBezTo>
                    <a:cubicBezTo>
                      <a:pt x="20987" y="35523"/>
                      <a:pt x="21868" y="36026"/>
                      <a:pt x="22371" y="36876"/>
                    </a:cubicBezTo>
                    <a:cubicBezTo>
                      <a:pt x="22874" y="37348"/>
                      <a:pt x="23535" y="37599"/>
                      <a:pt x="24227" y="37568"/>
                    </a:cubicBezTo>
                    <a:cubicBezTo>
                      <a:pt x="24511" y="39770"/>
                      <a:pt x="24574" y="42036"/>
                      <a:pt x="24416" y="44238"/>
                    </a:cubicBezTo>
                    <a:cubicBezTo>
                      <a:pt x="24259" y="46598"/>
                      <a:pt x="23976" y="48895"/>
                      <a:pt x="23567" y="51223"/>
                    </a:cubicBezTo>
                    <a:cubicBezTo>
                      <a:pt x="23346" y="50688"/>
                      <a:pt x="23063" y="50185"/>
                      <a:pt x="22686" y="49745"/>
                    </a:cubicBezTo>
                    <a:cubicBezTo>
                      <a:pt x="22214" y="49210"/>
                      <a:pt x="21647" y="48738"/>
                      <a:pt x="21050" y="48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>
                <a:off x="4794400" y="3454525"/>
                <a:ext cx="134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133" extrusionOk="0">
                    <a:moveTo>
                      <a:pt x="441" y="1133"/>
                    </a:moveTo>
                    <a:cubicBezTo>
                      <a:pt x="535" y="755"/>
                      <a:pt x="473" y="315"/>
                      <a:pt x="252" y="0"/>
                    </a:cubicBezTo>
                    <a:cubicBezTo>
                      <a:pt x="189" y="126"/>
                      <a:pt x="95" y="252"/>
                      <a:pt x="1" y="378"/>
                    </a:cubicBezTo>
                    <a:cubicBezTo>
                      <a:pt x="221" y="567"/>
                      <a:pt x="378" y="850"/>
                      <a:pt x="441" y="113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9"/>
              <p:cNvSpPr/>
              <p:nvPr/>
            </p:nvSpPr>
            <p:spPr>
              <a:xfrm>
                <a:off x="4769225" y="3237425"/>
                <a:ext cx="3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47" extrusionOk="0">
                    <a:moveTo>
                      <a:pt x="95" y="346"/>
                    </a:moveTo>
                    <a:cubicBezTo>
                      <a:pt x="127" y="220"/>
                      <a:pt x="127" y="94"/>
                      <a:pt x="127" y="0"/>
                    </a:cubicBezTo>
                    <a:lnTo>
                      <a:pt x="1" y="32"/>
                    </a:lnTo>
                    <a:cubicBezTo>
                      <a:pt x="32" y="126"/>
                      <a:pt x="64" y="220"/>
                      <a:pt x="95" y="346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9"/>
              <p:cNvSpPr/>
              <p:nvPr/>
            </p:nvSpPr>
            <p:spPr>
              <a:xfrm>
                <a:off x="4803850" y="3426975"/>
                <a:ext cx="2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64" extrusionOk="0">
                    <a:moveTo>
                      <a:pt x="0" y="1"/>
                    </a:moveTo>
                    <a:lnTo>
                      <a:pt x="0" y="64"/>
                    </a:lnTo>
                    <a:cubicBezTo>
                      <a:pt x="0" y="32"/>
                      <a:pt x="0" y="32"/>
                      <a:pt x="0" y="1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9"/>
              <p:cNvSpPr/>
              <p:nvPr/>
            </p:nvSpPr>
            <p:spPr>
              <a:xfrm>
                <a:off x="5195575" y="2549150"/>
                <a:ext cx="11025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511" extrusionOk="0">
                    <a:moveTo>
                      <a:pt x="0" y="504"/>
                    </a:moveTo>
                    <a:cubicBezTo>
                      <a:pt x="32" y="535"/>
                      <a:pt x="63" y="598"/>
                      <a:pt x="95" y="629"/>
                    </a:cubicBezTo>
                    <a:cubicBezTo>
                      <a:pt x="220" y="913"/>
                      <a:pt x="315" y="1227"/>
                      <a:pt x="346" y="1510"/>
                    </a:cubicBezTo>
                    <a:cubicBezTo>
                      <a:pt x="441" y="1007"/>
                      <a:pt x="346" y="472"/>
                      <a:pt x="126" y="0"/>
                    </a:cubicBezTo>
                    <a:cubicBezTo>
                      <a:pt x="95" y="189"/>
                      <a:pt x="63" y="346"/>
                      <a:pt x="0" y="50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4936000" y="3156400"/>
                <a:ext cx="116425" cy="25567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227" extrusionOk="0">
                    <a:moveTo>
                      <a:pt x="4657" y="189"/>
                    </a:moveTo>
                    <a:cubicBezTo>
                      <a:pt x="4625" y="158"/>
                      <a:pt x="4594" y="126"/>
                      <a:pt x="4562" y="95"/>
                    </a:cubicBezTo>
                    <a:cubicBezTo>
                      <a:pt x="4531" y="63"/>
                      <a:pt x="4499" y="32"/>
                      <a:pt x="4468" y="0"/>
                    </a:cubicBezTo>
                    <a:cubicBezTo>
                      <a:pt x="3618" y="2140"/>
                      <a:pt x="2612" y="4216"/>
                      <a:pt x="1699" y="6356"/>
                    </a:cubicBezTo>
                    <a:cubicBezTo>
                      <a:pt x="1259" y="7394"/>
                      <a:pt x="850" y="8464"/>
                      <a:pt x="472" y="9534"/>
                    </a:cubicBezTo>
                    <a:cubicBezTo>
                      <a:pt x="441" y="8055"/>
                      <a:pt x="283" y="6545"/>
                      <a:pt x="94" y="5097"/>
                    </a:cubicBezTo>
                    <a:cubicBezTo>
                      <a:pt x="63" y="5129"/>
                      <a:pt x="32" y="5160"/>
                      <a:pt x="0" y="5160"/>
                    </a:cubicBezTo>
                    <a:cubicBezTo>
                      <a:pt x="283" y="6859"/>
                      <a:pt x="441" y="8527"/>
                      <a:pt x="503" y="10226"/>
                    </a:cubicBezTo>
                    <a:cubicBezTo>
                      <a:pt x="850" y="9156"/>
                      <a:pt x="1290" y="8087"/>
                      <a:pt x="1731" y="7048"/>
                    </a:cubicBezTo>
                    <a:cubicBezTo>
                      <a:pt x="2675" y="4751"/>
                      <a:pt x="3776" y="2517"/>
                      <a:pt x="4657" y="189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9"/>
              <p:cNvSpPr/>
              <p:nvPr/>
            </p:nvSpPr>
            <p:spPr>
              <a:xfrm>
                <a:off x="4950925" y="3203600"/>
                <a:ext cx="86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45" extrusionOk="0">
                    <a:moveTo>
                      <a:pt x="253" y="0"/>
                    </a:moveTo>
                    <a:lnTo>
                      <a:pt x="1" y="0"/>
                    </a:lnTo>
                    <a:cubicBezTo>
                      <a:pt x="158" y="283"/>
                      <a:pt x="253" y="598"/>
                      <a:pt x="316" y="944"/>
                    </a:cubicBezTo>
                    <a:cubicBezTo>
                      <a:pt x="347" y="629"/>
                      <a:pt x="347" y="315"/>
                      <a:pt x="253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9"/>
              <p:cNvSpPr/>
              <p:nvPr/>
            </p:nvSpPr>
            <p:spPr>
              <a:xfrm>
                <a:off x="4779450" y="3594525"/>
                <a:ext cx="47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0" extrusionOk="0">
                    <a:moveTo>
                      <a:pt x="1" y="32"/>
                    </a:moveTo>
                    <a:cubicBezTo>
                      <a:pt x="64" y="158"/>
                      <a:pt x="127" y="284"/>
                      <a:pt x="158" y="410"/>
                    </a:cubicBezTo>
                    <a:cubicBezTo>
                      <a:pt x="158" y="347"/>
                      <a:pt x="190" y="252"/>
                      <a:pt x="190" y="190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5249850" y="2829950"/>
                <a:ext cx="237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316" extrusionOk="0">
                    <a:moveTo>
                      <a:pt x="95" y="315"/>
                    </a:moveTo>
                    <a:cubicBezTo>
                      <a:pt x="95" y="221"/>
                      <a:pt x="95" y="127"/>
                      <a:pt x="95" y="1"/>
                    </a:cubicBezTo>
                    <a:lnTo>
                      <a:pt x="0" y="1"/>
                    </a:lnTo>
                    <a:cubicBezTo>
                      <a:pt x="32" y="127"/>
                      <a:pt x="63" y="221"/>
                      <a:pt x="95" y="31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5234900" y="2881875"/>
                <a:ext cx="220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52" extrusionOk="0">
                    <a:moveTo>
                      <a:pt x="284" y="0"/>
                    </a:moveTo>
                    <a:cubicBezTo>
                      <a:pt x="189" y="126"/>
                      <a:pt x="95" y="284"/>
                      <a:pt x="0" y="378"/>
                    </a:cubicBezTo>
                    <a:cubicBezTo>
                      <a:pt x="441" y="818"/>
                      <a:pt x="693" y="1353"/>
                      <a:pt x="787" y="1951"/>
                    </a:cubicBezTo>
                    <a:cubicBezTo>
                      <a:pt x="881" y="1259"/>
                      <a:pt x="693" y="567"/>
                      <a:pt x="284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4700000" y="3777025"/>
                <a:ext cx="142400" cy="650550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26022" extrusionOk="0">
                    <a:moveTo>
                      <a:pt x="5098" y="6199"/>
                    </a:moveTo>
                    <a:cubicBezTo>
                      <a:pt x="5476" y="4154"/>
                      <a:pt x="5696" y="2077"/>
                      <a:pt x="5696" y="0"/>
                    </a:cubicBezTo>
                    <a:cubicBezTo>
                      <a:pt x="5633" y="1857"/>
                      <a:pt x="5444" y="3682"/>
                      <a:pt x="5098" y="5507"/>
                    </a:cubicBezTo>
                    <a:cubicBezTo>
                      <a:pt x="4595" y="8999"/>
                      <a:pt x="4280" y="12492"/>
                      <a:pt x="3619" y="15984"/>
                    </a:cubicBezTo>
                    <a:cubicBezTo>
                      <a:pt x="2927" y="19477"/>
                      <a:pt x="1857" y="23001"/>
                      <a:pt x="1" y="25990"/>
                    </a:cubicBezTo>
                    <a:cubicBezTo>
                      <a:pt x="127" y="26021"/>
                      <a:pt x="253" y="26021"/>
                      <a:pt x="410" y="25990"/>
                    </a:cubicBezTo>
                    <a:cubicBezTo>
                      <a:pt x="2015" y="23158"/>
                      <a:pt x="2990" y="19886"/>
                      <a:pt x="3619" y="16676"/>
                    </a:cubicBezTo>
                    <a:cubicBezTo>
                      <a:pt x="4280" y="13215"/>
                      <a:pt x="4595" y="9691"/>
                      <a:pt x="5098" y="6199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4630000" y="2519250"/>
                <a:ext cx="23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36" extrusionOk="0">
                    <a:moveTo>
                      <a:pt x="32" y="535"/>
                    </a:moveTo>
                    <a:cubicBezTo>
                      <a:pt x="32" y="378"/>
                      <a:pt x="64" y="252"/>
                      <a:pt x="95" y="126"/>
                    </a:cubicBezTo>
                    <a:lnTo>
                      <a:pt x="1" y="0"/>
                    </a:lnTo>
                    <a:cubicBezTo>
                      <a:pt x="1" y="189"/>
                      <a:pt x="1" y="347"/>
                      <a:pt x="32" y="53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4625275" y="3648800"/>
                <a:ext cx="475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42" extrusionOk="0">
                    <a:moveTo>
                      <a:pt x="1" y="32"/>
                    </a:moveTo>
                    <a:cubicBezTo>
                      <a:pt x="64" y="158"/>
                      <a:pt x="95" y="284"/>
                      <a:pt x="158" y="441"/>
                    </a:cubicBezTo>
                    <a:cubicBezTo>
                      <a:pt x="190" y="284"/>
                      <a:pt x="190" y="158"/>
                      <a:pt x="190" y="1"/>
                    </a:cubicBezTo>
                    <a:cubicBezTo>
                      <a:pt x="127" y="32"/>
                      <a:pt x="64" y="32"/>
                      <a:pt x="1" y="32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4294125" y="3485200"/>
                <a:ext cx="23625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74" extrusionOk="0">
                    <a:moveTo>
                      <a:pt x="913" y="535"/>
                    </a:moveTo>
                    <a:lnTo>
                      <a:pt x="944" y="535"/>
                    </a:lnTo>
                    <a:cubicBezTo>
                      <a:pt x="882" y="441"/>
                      <a:pt x="819" y="378"/>
                      <a:pt x="787" y="283"/>
                    </a:cubicBezTo>
                    <a:cubicBezTo>
                      <a:pt x="724" y="189"/>
                      <a:pt x="693" y="95"/>
                      <a:pt x="661" y="0"/>
                    </a:cubicBezTo>
                    <a:cubicBezTo>
                      <a:pt x="189" y="378"/>
                      <a:pt x="1" y="1007"/>
                      <a:pt x="126" y="1573"/>
                    </a:cubicBezTo>
                    <a:cubicBezTo>
                      <a:pt x="221" y="1133"/>
                      <a:pt x="504" y="755"/>
                      <a:pt x="913" y="53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5209725" y="3112350"/>
                <a:ext cx="86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45" extrusionOk="0">
                    <a:moveTo>
                      <a:pt x="1" y="0"/>
                    </a:moveTo>
                    <a:cubicBezTo>
                      <a:pt x="158" y="284"/>
                      <a:pt x="252" y="598"/>
                      <a:pt x="284" y="944"/>
                    </a:cubicBezTo>
                    <a:cubicBezTo>
                      <a:pt x="347" y="630"/>
                      <a:pt x="315" y="315"/>
                      <a:pt x="252" y="0"/>
                    </a:cubicBezTo>
                    <a:cubicBezTo>
                      <a:pt x="158" y="0"/>
                      <a:pt x="95" y="0"/>
                      <a:pt x="1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4474250" y="2745000"/>
                <a:ext cx="3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505" extrusionOk="0">
                    <a:moveTo>
                      <a:pt x="32" y="504"/>
                    </a:moveTo>
                    <a:cubicBezTo>
                      <a:pt x="64" y="378"/>
                      <a:pt x="95" y="252"/>
                      <a:pt x="127" y="127"/>
                    </a:cubicBezTo>
                    <a:lnTo>
                      <a:pt x="32" y="1"/>
                    </a:lnTo>
                    <a:cubicBezTo>
                      <a:pt x="1" y="158"/>
                      <a:pt x="1" y="347"/>
                      <a:pt x="32" y="50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4329525" y="3603175"/>
                <a:ext cx="317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16" extrusionOk="0">
                    <a:moveTo>
                      <a:pt x="0" y="1"/>
                    </a:moveTo>
                    <a:cubicBezTo>
                      <a:pt x="0" y="95"/>
                      <a:pt x="32" y="221"/>
                      <a:pt x="63" y="315"/>
                    </a:cubicBezTo>
                    <a:cubicBezTo>
                      <a:pt x="63" y="253"/>
                      <a:pt x="95" y="190"/>
                      <a:pt x="126" y="127"/>
                    </a:cubicBezTo>
                    <a:cubicBezTo>
                      <a:pt x="63" y="64"/>
                      <a:pt x="32" y="32"/>
                      <a:pt x="0" y="1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4456175" y="3126500"/>
                <a:ext cx="395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756" extrusionOk="0">
                    <a:moveTo>
                      <a:pt x="32" y="756"/>
                    </a:moveTo>
                    <a:cubicBezTo>
                      <a:pt x="32" y="536"/>
                      <a:pt x="94" y="347"/>
                      <a:pt x="157" y="158"/>
                    </a:cubicBezTo>
                    <a:cubicBezTo>
                      <a:pt x="126" y="95"/>
                      <a:pt x="63" y="32"/>
                      <a:pt x="32" y="1"/>
                    </a:cubicBezTo>
                    <a:cubicBezTo>
                      <a:pt x="0" y="252"/>
                      <a:pt x="0" y="504"/>
                      <a:pt x="32" y="756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4341325" y="3376650"/>
                <a:ext cx="8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58" extrusionOk="0">
                    <a:moveTo>
                      <a:pt x="32" y="63"/>
                    </a:moveTo>
                    <a:cubicBezTo>
                      <a:pt x="32" y="32"/>
                      <a:pt x="0" y="0"/>
                      <a:pt x="0" y="0"/>
                    </a:cubicBezTo>
                    <a:cubicBezTo>
                      <a:pt x="0" y="32"/>
                      <a:pt x="0" y="95"/>
                      <a:pt x="32" y="158"/>
                    </a:cubicBezTo>
                    <a:cubicBezTo>
                      <a:pt x="32" y="95"/>
                      <a:pt x="32" y="63"/>
                      <a:pt x="32" y="6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4434150" y="3241350"/>
                <a:ext cx="8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58" extrusionOk="0">
                    <a:moveTo>
                      <a:pt x="32" y="63"/>
                    </a:moveTo>
                    <a:lnTo>
                      <a:pt x="0" y="0"/>
                    </a:lnTo>
                    <a:cubicBezTo>
                      <a:pt x="0" y="63"/>
                      <a:pt x="0" y="126"/>
                      <a:pt x="32" y="158"/>
                    </a:cubicBezTo>
                    <a:cubicBezTo>
                      <a:pt x="32" y="126"/>
                      <a:pt x="32" y="95"/>
                      <a:pt x="32" y="6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4440425" y="3067500"/>
                <a:ext cx="16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285" extrusionOk="0">
                    <a:moveTo>
                      <a:pt x="1" y="284"/>
                    </a:moveTo>
                    <a:cubicBezTo>
                      <a:pt x="1" y="190"/>
                      <a:pt x="32" y="127"/>
                      <a:pt x="64" y="32"/>
                    </a:cubicBezTo>
                    <a:lnTo>
                      <a:pt x="1" y="1"/>
                    </a:lnTo>
                    <a:cubicBezTo>
                      <a:pt x="1" y="95"/>
                      <a:pt x="1" y="190"/>
                      <a:pt x="1" y="28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2066475" y="2187300"/>
                <a:ext cx="1103625" cy="2083725"/>
              </a:xfrm>
              <a:custGeom>
                <a:avLst/>
                <a:gdLst/>
                <a:ahLst/>
                <a:cxnLst/>
                <a:rect l="l" t="t" r="r" b="b"/>
                <a:pathLst>
                  <a:path w="44145" h="83349" extrusionOk="0">
                    <a:moveTo>
                      <a:pt x="41690" y="25612"/>
                    </a:moveTo>
                    <a:cubicBezTo>
                      <a:pt x="42603" y="23850"/>
                      <a:pt x="41753" y="21711"/>
                      <a:pt x="39897" y="21019"/>
                    </a:cubicBezTo>
                    <a:cubicBezTo>
                      <a:pt x="41816" y="19634"/>
                      <a:pt x="41659" y="16771"/>
                      <a:pt x="39614" y="15575"/>
                    </a:cubicBezTo>
                    <a:cubicBezTo>
                      <a:pt x="39645" y="15450"/>
                      <a:pt x="39677" y="15355"/>
                      <a:pt x="39677" y="15229"/>
                    </a:cubicBezTo>
                    <a:cubicBezTo>
                      <a:pt x="39740" y="14411"/>
                      <a:pt x="39362" y="13656"/>
                      <a:pt x="38701" y="13153"/>
                    </a:cubicBezTo>
                    <a:cubicBezTo>
                      <a:pt x="40652" y="11674"/>
                      <a:pt x="40306" y="8653"/>
                      <a:pt x="38104" y="7646"/>
                    </a:cubicBezTo>
                    <a:cubicBezTo>
                      <a:pt x="38104" y="7552"/>
                      <a:pt x="38104" y="7489"/>
                      <a:pt x="38104" y="7426"/>
                    </a:cubicBezTo>
                    <a:cubicBezTo>
                      <a:pt x="38324" y="4563"/>
                      <a:pt x="35020" y="2832"/>
                      <a:pt x="32818" y="4657"/>
                    </a:cubicBezTo>
                    <a:cubicBezTo>
                      <a:pt x="31653" y="3053"/>
                      <a:pt x="29325" y="2832"/>
                      <a:pt x="27909" y="4217"/>
                    </a:cubicBezTo>
                    <a:cubicBezTo>
                      <a:pt x="27689" y="630"/>
                      <a:pt x="22655" y="1"/>
                      <a:pt x="21554" y="3430"/>
                    </a:cubicBezTo>
                    <a:cubicBezTo>
                      <a:pt x="19477" y="2077"/>
                      <a:pt x="16708" y="3462"/>
                      <a:pt x="16551" y="5947"/>
                    </a:cubicBezTo>
                    <a:cubicBezTo>
                      <a:pt x="16519" y="6262"/>
                      <a:pt x="16551" y="6608"/>
                      <a:pt x="16614" y="6923"/>
                    </a:cubicBezTo>
                    <a:cubicBezTo>
                      <a:pt x="14285" y="6010"/>
                      <a:pt x="11705" y="7363"/>
                      <a:pt x="11108" y="9817"/>
                    </a:cubicBezTo>
                    <a:lnTo>
                      <a:pt x="10793" y="9817"/>
                    </a:lnTo>
                    <a:cubicBezTo>
                      <a:pt x="6734" y="9786"/>
                      <a:pt x="3651" y="13499"/>
                      <a:pt x="4437" y="17526"/>
                    </a:cubicBezTo>
                    <a:cubicBezTo>
                      <a:pt x="5192" y="21522"/>
                      <a:pt x="9408" y="23819"/>
                      <a:pt x="13216" y="22309"/>
                    </a:cubicBezTo>
                    <a:cubicBezTo>
                      <a:pt x="12429" y="24322"/>
                      <a:pt x="13813" y="26525"/>
                      <a:pt x="15953" y="26714"/>
                    </a:cubicBezTo>
                    <a:cubicBezTo>
                      <a:pt x="16047" y="27752"/>
                      <a:pt x="16016" y="28822"/>
                      <a:pt x="15859" y="29860"/>
                    </a:cubicBezTo>
                    <a:cubicBezTo>
                      <a:pt x="15544" y="31653"/>
                      <a:pt x="14915" y="35366"/>
                      <a:pt x="11894" y="40904"/>
                    </a:cubicBezTo>
                    <a:cubicBezTo>
                      <a:pt x="9692" y="44868"/>
                      <a:pt x="4626" y="52640"/>
                      <a:pt x="1952" y="65320"/>
                    </a:cubicBezTo>
                    <a:cubicBezTo>
                      <a:pt x="1700" y="66484"/>
                      <a:pt x="1" y="75074"/>
                      <a:pt x="787" y="77843"/>
                    </a:cubicBezTo>
                    <a:cubicBezTo>
                      <a:pt x="1102" y="78975"/>
                      <a:pt x="12177" y="83349"/>
                      <a:pt x="10101" y="76049"/>
                    </a:cubicBezTo>
                    <a:cubicBezTo>
                      <a:pt x="9755" y="73438"/>
                      <a:pt x="9629" y="59971"/>
                      <a:pt x="14191" y="47008"/>
                    </a:cubicBezTo>
                    <a:cubicBezTo>
                      <a:pt x="14852" y="45089"/>
                      <a:pt x="15890" y="39645"/>
                      <a:pt x="19949" y="38261"/>
                    </a:cubicBezTo>
                    <a:cubicBezTo>
                      <a:pt x="20515" y="38041"/>
                      <a:pt x="21113" y="37946"/>
                      <a:pt x="21679" y="37695"/>
                    </a:cubicBezTo>
                    <a:cubicBezTo>
                      <a:pt x="22340" y="37411"/>
                      <a:pt x="22812" y="36814"/>
                      <a:pt x="22906" y="36121"/>
                    </a:cubicBezTo>
                    <a:cubicBezTo>
                      <a:pt x="22120" y="36688"/>
                      <a:pt x="21145" y="37034"/>
                      <a:pt x="20169" y="37097"/>
                    </a:cubicBezTo>
                    <a:cubicBezTo>
                      <a:pt x="19225" y="37223"/>
                      <a:pt x="18250" y="37286"/>
                      <a:pt x="17337" y="37726"/>
                    </a:cubicBezTo>
                    <a:cubicBezTo>
                      <a:pt x="16960" y="37915"/>
                      <a:pt x="16614" y="38166"/>
                      <a:pt x="16299" y="38450"/>
                    </a:cubicBezTo>
                    <a:cubicBezTo>
                      <a:pt x="16740" y="36751"/>
                      <a:pt x="17243" y="35083"/>
                      <a:pt x="17841" y="33447"/>
                    </a:cubicBezTo>
                    <a:cubicBezTo>
                      <a:pt x="18407" y="31905"/>
                      <a:pt x="19131" y="30395"/>
                      <a:pt x="19980" y="29010"/>
                    </a:cubicBezTo>
                    <a:cubicBezTo>
                      <a:pt x="20138" y="29042"/>
                      <a:pt x="20295" y="29073"/>
                      <a:pt x="20452" y="29105"/>
                    </a:cubicBezTo>
                    <a:cubicBezTo>
                      <a:pt x="21396" y="30112"/>
                      <a:pt x="22875" y="30426"/>
                      <a:pt x="24165" y="29891"/>
                    </a:cubicBezTo>
                    <a:cubicBezTo>
                      <a:pt x="24668" y="31402"/>
                      <a:pt x="26053" y="32440"/>
                      <a:pt x="27658" y="32566"/>
                    </a:cubicBezTo>
                    <a:cubicBezTo>
                      <a:pt x="28255" y="32597"/>
                      <a:pt x="28853" y="32503"/>
                      <a:pt x="29388" y="32283"/>
                    </a:cubicBezTo>
                    <a:cubicBezTo>
                      <a:pt x="29703" y="32314"/>
                      <a:pt x="30017" y="32314"/>
                      <a:pt x="30301" y="32188"/>
                    </a:cubicBezTo>
                    <a:lnTo>
                      <a:pt x="30363" y="32157"/>
                    </a:lnTo>
                    <a:cubicBezTo>
                      <a:pt x="31559" y="33164"/>
                      <a:pt x="33321" y="33069"/>
                      <a:pt x="34454" y="32000"/>
                    </a:cubicBezTo>
                    <a:cubicBezTo>
                      <a:pt x="35775" y="34045"/>
                      <a:pt x="38764" y="33950"/>
                      <a:pt x="39991" y="31874"/>
                    </a:cubicBezTo>
                    <a:cubicBezTo>
                      <a:pt x="40117" y="31905"/>
                      <a:pt x="40212" y="31905"/>
                      <a:pt x="40337" y="31905"/>
                    </a:cubicBezTo>
                    <a:cubicBezTo>
                      <a:pt x="41974" y="32062"/>
                      <a:pt x="43452" y="30961"/>
                      <a:pt x="43799" y="29357"/>
                    </a:cubicBezTo>
                    <a:cubicBezTo>
                      <a:pt x="44145" y="27752"/>
                      <a:pt x="43232" y="26116"/>
                      <a:pt x="41690" y="25612"/>
                    </a:cubicBezTo>
                    <a:close/>
                    <a:moveTo>
                      <a:pt x="17306" y="31339"/>
                    </a:moveTo>
                    <a:cubicBezTo>
                      <a:pt x="17369" y="30489"/>
                      <a:pt x="17432" y="29640"/>
                      <a:pt x="17432" y="28790"/>
                    </a:cubicBezTo>
                    <a:lnTo>
                      <a:pt x="17432" y="26525"/>
                    </a:lnTo>
                    <a:cubicBezTo>
                      <a:pt x="17495" y="26493"/>
                      <a:pt x="17589" y="26462"/>
                      <a:pt x="17652" y="26430"/>
                    </a:cubicBezTo>
                    <a:cubicBezTo>
                      <a:pt x="17778" y="27217"/>
                      <a:pt x="18250" y="27972"/>
                      <a:pt x="18879" y="28444"/>
                    </a:cubicBezTo>
                    <a:cubicBezTo>
                      <a:pt x="18313" y="29388"/>
                      <a:pt x="17778" y="30332"/>
                      <a:pt x="17306" y="31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2498325" y="2911775"/>
                <a:ext cx="401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3178" extrusionOk="0">
                    <a:moveTo>
                      <a:pt x="1290" y="0"/>
                    </a:moveTo>
                    <a:cubicBezTo>
                      <a:pt x="850" y="692"/>
                      <a:pt x="441" y="1447"/>
                      <a:pt x="63" y="2171"/>
                    </a:cubicBezTo>
                    <a:cubicBezTo>
                      <a:pt x="63" y="2517"/>
                      <a:pt x="32" y="2832"/>
                      <a:pt x="0" y="3178"/>
                    </a:cubicBezTo>
                    <a:cubicBezTo>
                      <a:pt x="472" y="2171"/>
                      <a:pt x="1039" y="1227"/>
                      <a:pt x="1605" y="315"/>
                    </a:cubicBezTo>
                    <a:cubicBezTo>
                      <a:pt x="1511" y="220"/>
                      <a:pt x="1385" y="94"/>
                      <a:pt x="1290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2315050" y="4011450"/>
                <a:ext cx="11025" cy="1274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50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322"/>
                      <a:pt x="32" y="2611"/>
                      <a:pt x="158" y="3901"/>
                    </a:cubicBezTo>
                    <a:cubicBezTo>
                      <a:pt x="284" y="4310"/>
                      <a:pt x="346" y="4688"/>
                      <a:pt x="409" y="5097"/>
                    </a:cubicBezTo>
                    <a:cubicBezTo>
                      <a:pt x="441" y="4405"/>
                      <a:pt x="378" y="3744"/>
                      <a:pt x="158" y="3083"/>
                    </a:cubicBezTo>
                    <a:cubicBezTo>
                      <a:pt x="63" y="2077"/>
                      <a:pt x="0" y="1039"/>
                      <a:pt x="0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2391350" y="2766250"/>
                <a:ext cx="55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756" extrusionOk="0">
                    <a:moveTo>
                      <a:pt x="221" y="0"/>
                    </a:moveTo>
                    <a:lnTo>
                      <a:pt x="32" y="63"/>
                    </a:lnTo>
                    <a:lnTo>
                      <a:pt x="32" y="95"/>
                    </a:lnTo>
                    <a:cubicBezTo>
                      <a:pt x="0" y="315"/>
                      <a:pt x="0" y="535"/>
                      <a:pt x="32" y="755"/>
                    </a:cubicBezTo>
                    <a:cubicBezTo>
                      <a:pt x="63" y="504"/>
                      <a:pt x="126" y="220"/>
                      <a:pt x="221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2307175" y="3250775"/>
                <a:ext cx="637175" cy="1219275"/>
              </a:xfrm>
              <a:custGeom>
                <a:avLst/>
                <a:gdLst/>
                <a:ahLst/>
                <a:cxnLst/>
                <a:rect l="l" t="t" r="r" b="b"/>
                <a:pathLst>
                  <a:path w="25487" h="48771" extrusionOk="0">
                    <a:moveTo>
                      <a:pt x="252" y="12681"/>
                    </a:moveTo>
                    <a:cubicBezTo>
                      <a:pt x="1" y="13719"/>
                      <a:pt x="630" y="14758"/>
                      <a:pt x="1668" y="15009"/>
                    </a:cubicBezTo>
                    <a:cubicBezTo>
                      <a:pt x="1731" y="15009"/>
                      <a:pt x="1794" y="15041"/>
                      <a:pt x="1889" y="15041"/>
                    </a:cubicBezTo>
                    <a:cubicBezTo>
                      <a:pt x="2203" y="16425"/>
                      <a:pt x="3871" y="16992"/>
                      <a:pt x="4941" y="16079"/>
                    </a:cubicBezTo>
                    <a:cubicBezTo>
                      <a:pt x="5192" y="16520"/>
                      <a:pt x="5633" y="16866"/>
                      <a:pt x="6136" y="16960"/>
                    </a:cubicBezTo>
                    <a:cubicBezTo>
                      <a:pt x="6482" y="17054"/>
                      <a:pt x="6891" y="17023"/>
                      <a:pt x="7237" y="16897"/>
                    </a:cubicBezTo>
                    <a:lnTo>
                      <a:pt x="7269" y="16929"/>
                    </a:lnTo>
                    <a:cubicBezTo>
                      <a:pt x="7395" y="17023"/>
                      <a:pt x="7584" y="17086"/>
                      <a:pt x="7741" y="17117"/>
                    </a:cubicBezTo>
                    <a:cubicBezTo>
                      <a:pt x="8779" y="17967"/>
                      <a:pt x="10321" y="17778"/>
                      <a:pt x="11107" y="16708"/>
                    </a:cubicBezTo>
                    <a:cubicBezTo>
                      <a:pt x="11737" y="17243"/>
                      <a:pt x="12618" y="17306"/>
                      <a:pt x="13310" y="16897"/>
                    </a:cubicBezTo>
                    <a:cubicBezTo>
                      <a:pt x="13404" y="16929"/>
                      <a:pt x="13499" y="16929"/>
                      <a:pt x="13593" y="16929"/>
                    </a:cubicBezTo>
                    <a:cubicBezTo>
                      <a:pt x="13845" y="17873"/>
                      <a:pt x="13971" y="18848"/>
                      <a:pt x="14034" y="19792"/>
                    </a:cubicBezTo>
                    <a:cubicBezTo>
                      <a:pt x="14065" y="20830"/>
                      <a:pt x="14065" y="21837"/>
                      <a:pt x="14034" y="22875"/>
                    </a:cubicBezTo>
                    <a:cubicBezTo>
                      <a:pt x="13908" y="22655"/>
                      <a:pt x="13750" y="22466"/>
                      <a:pt x="13562" y="22277"/>
                    </a:cubicBezTo>
                    <a:cubicBezTo>
                      <a:pt x="13121" y="21931"/>
                      <a:pt x="12618" y="21648"/>
                      <a:pt x="12083" y="21459"/>
                    </a:cubicBezTo>
                    <a:cubicBezTo>
                      <a:pt x="11548" y="21239"/>
                      <a:pt x="11076" y="20893"/>
                      <a:pt x="10730" y="20421"/>
                    </a:cubicBezTo>
                    <a:cubicBezTo>
                      <a:pt x="10667" y="20830"/>
                      <a:pt x="10824" y="21239"/>
                      <a:pt x="11139" y="21522"/>
                    </a:cubicBezTo>
                    <a:cubicBezTo>
                      <a:pt x="11391" y="21774"/>
                      <a:pt x="11705" y="21900"/>
                      <a:pt x="12020" y="22152"/>
                    </a:cubicBezTo>
                    <a:cubicBezTo>
                      <a:pt x="14034" y="23630"/>
                      <a:pt x="13656" y="26871"/>
                      <a:pt x="13688" y="28035"/>
                    </a:cubicBezTo>
                    <a:cubicBezTo>
                      <a:pt x="13971" y="36090"/>
                      <a:pt x="11548" y="43642"/>
                      <a:pt x="10887" y="45026"/>
                    </a:cubicBezTo>
                    <a:cubicBezTo>
                      <a:pt x="8465" y="48770"/>
                      <a:pt x="15450" y="48235"/>
                      <a:pt x="15827" y="47669"/>
                    </a:cubicBezTo>
                    <a:cubicBezTo>
                      <a:pt x="16740" y="46284"/>
                      <a:pt x="17274" y="41156"/>
                      <a:pt x="17369" y="40464"/>
                    </a:cubicBezTo>
                    <a:cubicBezTo>
                      <a:pt x="18061" y="32881"/>
                      <a:pt x="16582" y="27626"/>
                      <a:pt x="16047" y="25015"/>
                    </a:cubicBezTo>
                    <a:cubicBezTo>
                      <a:pt x="15544" y="22749"/>
                      <a:pt x="15450" y="20421"/>
                      <a:pt x="15764" y="18124"/>
                    </a:cubicBezTo>
                    <a:cubicBezTo>
                      <a:pt x="15859" y="17526"/>
                      <a:pt x="16016" y="16929"/>
                      <a:pt x="16236" y="16362"/>
                    </a:cubicBezTo>
                    <a:cubicBezTo>
                      <a:pt x="17274" y="16582"/>
                      <a:pt x="18281" y="15953"/>
                      <a:pt x="18533" y="14946"/>
                    </a:cubicBezTo>
                    <a:cubicBezTo>
                      <a:pt x="18564" y="14758"/>
                      <a:pt x="18596" y="14569"/>
                      <a:pt x="18564" y="14380"/>
                    </a:cubicBezTo>
                    <a:cubicBezTo>
                      <a:pt x="20421" y="15890"/>
                      <a:pt x="23221" y="15324"/>
                      <a:pt x="24354" y="13216"/>
                    </a:cubicBezTo>
                    <a:cubicBezTo>
                      <a:pt x="25486" y="11108"/>
                      <a:pt x="24417" y="8496"/>
                      <a:pt x="22120" y="7773"/>
                    </a:cubicBezTo>
                    <a:lnTo>
                      <a:pt x="21931" y="7741"/>
                    </a:lnTo>
                    <a:cubicBezTo>
                      <a:pt x="21994" y="6608"/>
                      <a:pt x="21302" y="5602"/>
                      <a:pt x="20232" y="5255"/>
                    </a:cubicBezTo>
                    <a:cubicBezTo>
                      <a:pt x="19949" y="5161"/>
                      <a:pt x="19666" y="5130"/>
                      <a:pt x="19351" y="5161"/>
                    </a:cubicBezTo>
                    <a:cubicBezTo>
                      <a:pt x="19445" y="5004"/>
                      <a:pt x="19540" y="4815"/>
                      <a:pt x="19571" y="4626"/>
                    </a:cubicBezTo>
                    <a:cubicBezTo>
                      <a:pt x="18124" y="3431"/>
                      <a:pt x="16834" y="2015"/>
                      <a:pt x="15733" y="473"/>
                    </a:cubicBezTo>
                    <a:cubicBezTo>
                      <a:pt x="14789" y="253"/>
                      <a:pt x="13845" y="756"/>
                      <a:pt x="13499" y="1669"/>
                    </a:cubicBezTo>
                    <a:cubicBezTo>
                      <a:pt x="12051" y="1763"/>
                      <a:pt x="10604" y="1228"/>
                      <a:pt x="9534" y="253"/>
                    </a:cubicBezTo>
                    <a:cubicBezTo>
                      <a:pt x="8496" y="1"/>
                      <a:pt x="7458" y="630"/>
                      <a:pt x="7237" y="1669"/>
                    </a:cubicBezTo>
                    <a:cubicBezTo>
                      <a:pt x="7237" y="1700"/>
                      <a:pt x="7206" y="1732"/>
                      <a:pt x="7206" y="1794"/>
                    </a:cubicBezTo>
                    <a:cubicBezTo>
                      <a:pt x="5790" y="1983"/>
                      <a:pt x="5066" y="3588"/>
                      <a:pt x="5884" y="4784"/>
                    </a:cubicBezTo>
                    <a:cubicBezTo>
                      <a:pt x="5444" y="4941"/>
                      <a:pt x="5098" y="5318"/>
                      <a:pt x="4972" y="5759"/>
                    </a:cubicBezTo>
                    <a:cubicBezTo>
                      <a:pt x="4972" y="5822"/>
                      <a:pt x="4941" y="5885"/>
                      <a:pt x="4941" y="5979"/>
                    </a:cubicBezTo>
                    <a:cubicBezTo>
                      <a:pt x="3588" y="6262"/>
                      <a:pt x="3021" y="7867"/>
                      <a:pt x="3839" y="8968"/>
                    </a:cubicBezTo>
                    <a:cubicBezTo>
                      <a:pt x="2927" y="10447"/>
                      <a:pt x="1700" y="11706"/>
                      <a:pt x="284" y="12681"/>
                    </a:cubicBezTo>
                    <a:close/>
                    <a:moveTo>
                      <a:pt x="14317" y="16834"/>
                    </a:moveTo>
                    <a:cubicBezTo>
                      <a:pt x="14757" y="16677"/>
                      <a:pt x="15135" y="16331"/>
                      <a:pt x="15355" y="15890"/>
                    </a:cubicBezTo>
                    <a:lnTo>
                      <a:pt x="15450" y="15985"/>
                    </a:lnTo>
                    <a:cubicBezTo>
                      <a:pt x="15324" y="16425"/>
                      <a:pt x="15198" y="16834"/>
                      <a:pt x="15072" y="17275"/>
                    </a:cubicBezTo>
                    <a:cubicBezTo>
                      <a:pt x="14946" y="17715"/>
                      <a:pt x="14789" y="18219"/>
                      <a:pt x="14694" y="18722"/>
                    </a:cubicBezTo>
                    <a:cubicBezTo>
                      <a:pt x="14600" y="18093"/>
                      <a:pt x="14474" y="17463"/>
                      <a:pt x="14317" y="16834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2307175" y="3250775"/>
                <a:ext cx="637175" cy="1219275"/>
              </a:xfrm>
              <a:custGeom>
                <a:avLst/>
                <a:gdLst/>
                <a:ahLst/>
                <a:cxnLst/>
                <a:rect l="l" t="t" r="r" b="b"/>
                <a:pathLst>
                  <a:path w="25487" h="48771" extrusionOk="0">
                    <a:moveTo>
                      <a:pt x="252" y="12681"/>
                    </a:moveTo>
                    <a:cubicBezTo>
                      <a:pt x="1" y="13719"/>
                      <a:pt x="630" y="14758"/>
                      <a:pt x="1668" y="15009"/>
                    </a:cubicBezTo>
                    <a:cubicBezTo>
                      <a:pt x="1731" y="15009"/>
                      <a:pt x="1794" y="15041"/>
                      <a:pt x="1889" y="15041"/>
                    </a:cubicBezTo>
                    <a:cubicBezTo>
                      <a:pt x="2203" y="16425"/>
                      <a:pt x="3871" y="16992"/>
                      <a:pt x="4941" y="16079"/>
                    </a:cubicBezTo>
                    <a:cubicBezTo>
                      <a:pt x="5192" y="16520"/>
                      <a:pt x="5633" y="16866"/>
                      <a:pt x="6136" y="16960"/>
                    </a:cubicBezTo>
                    <a:cubicBezTo>
                      <a:pt x="6482" y="17054"/>
                      <a:pt x="6891" y="17023"/>
                      <a:pt x="7237" y="16897"/>
                    </a:cubicBezTo>
                    <a:lnTo>
                      <a:pt x="7269" y="16929"/>
                    </a:lnTo>
                    <a:cubicBezTo>
                      <a:pt x="7395" y="17023"/>
                      <a:pt x="7584" y="17086"/>
                      <a:pt x="7741" y="17117"/>
                    </a:cubicBezTo>
                    <a:cubicBezTo>
                      <a:pt x="8779" y="17967"/>
                      <a:pt x="10321" y="17778"/>
                      <a:pt x="11107" y="16708"/>
                    </a:cubicBezTo>
                    <a:cubicBezTo>
                      <a:pt x="11737" y="17243"/>
                      <a:pt x="12618" y="17306"/>
                      <a:pt x="13310" y="16897"/>
                    </a:cubicBezTo>
                    <a:cubicBezTo>
                      <a:pt x="13404" y="16929"/>
                      <a:pt x="13499" y="16929"/>
                      <a:pt x="13593" y="16929"/>
                    </a:cubicBezTo>
                    <a:cubicBezTo>
                      <a:pt x="13845" y="17873"/>
                      <a:pt x="13971" y="18848"/>
                      <a:pt x="14034" y="19792"/>
                    </a:cubicBezTo>
                    <a:cubicBezTo>
                      <a:pt x="14065" y="20830"/>
                      <a:pt x="14065" y="21837"/>
                      <a:pt x="14034" y="22875"/>
                    </a:cubicBezTo>
                    <a:cubicBezTo>
                      <a:pt x="13908" y="22655"/>
                      <a:pt x="13750" y="22466"/>
                      <a:pt x="13562" y="22277"/>
                    </a:cubicBezTo>
                    <a:cubicBezTo>
                      <a:pt x="13121" y="21931"/>
                      <a:pt x="12618" y="21648"/>
                      <a:pt x="12083" y="21459"/>
                    </a:cubicBezTo>
                    <a:cubicBezTo>
                      <a:pt x="11548" y="21239"/>
                      <a:pt x="11076" y="20893"/>
                      <a:pt x="10730" y="20421"/>
                    </a:cubicBezTo>
                    <a:cubicBezTo>
                      <a:pt x="10667" y="20830"/>
                      <a:pt x="10824" y="21239"/>
                      <a:pt x="11139" y="21522"/>
                    </a:cubicBezTo>
                    <a:cubicBezTo>
                      <a:pt x="11391" y="21774"/>
                      <a:pt x="11705" y="21900"/>
                      <a:pt x="12020" y="22152"/>
                    </a:cubicBezTo>
                    <a:cubicBezTo>
                      <a:pt x="14034" y="23630"/>
                      <a:pt x="13656" y="26871"/>
                      <a:pt x="13688" y="28035"/>
                    </a:cubicBezTo>
                    <a:cubicBezTo>
                      <a:pt x="13971" y="36090"/>
                      <a:pt x="11548" y="43642"/>
                      <a:pt x="10887" y="45026"/>
                    </a:cubicBezTo>
                    <a:cubicBezTo>
                      <a:pt x="8465" y="48770"/>
                      <a:pt x="15450" y="48235"/>
                      <a:pt x="15827" y="47669"/>
                    </a:cubicBezTo>
                    <a:cubicBezTo>
                      <a:pt x="16740" y="46284"/>
                      <a:pt x="17274" y="41156"/>
                      <a:pt x="17369" y="40464"/>
                    </a:cubicBezTo>
                    <a:cubicBezTo>
                      <a:pt x="18061" y="32881"/>
                      <a:pt x="16582" y="27626"/>
                      <a:pt x="16047" y="25015"/>
                    </a:cubicBezTo>
                    <a:cubicBezTo>
                      <a:pt x="15544" y="22749"/>
                      <a:pt x="15450" y="20421"/>
                      <a:pt x="15764" y="18124"/>
                    </a:cubicBezTo>
                    <a:cubicBezTo>
                      <a:pt x="15859" y="17526"/>
                      <a:pt x="16016" y="16929"/>
                      <a:pt x="16236" y="16362"/>
                    </a:cubicBezTo>
                    <a:cubicBezTo>
                      <a:pt x="17274" y="16582"/>
                      <a:pt x="18281" y="15953"/>
                      <a:pt x="18533" y="14946"/>
                    </a:cubicBezTo>
                    <a:cubicBezTo>
                      <a:pt x="18564" y="14758"/>
                      <a:pt x="18596" y="14569"/>
                      <a:pt x="18564" y="14380"/>
                    </a:cubicBezTo>
                    <a:cubicBezTo>
                      <a:pt x="20421" y="15890"/>
                      <a:pt x="23221" y="15324"/>
                      <a:pt x="24354" y="13216"/>
                    </a:cubicBezTo>
                    <a:cubicBezTo>
                      <a:pt x="25486" y="11108"/>
                      <a:pt x="24417" y="8496"/>
                      <a:pt x="22120" y="7773"/>
                    </a:cubicBezTo>
                    <a:lnTo>
                      <a:pt x="21931" y="7741"/>
                    </a:lnTo>
                    <a:cubicBezTo>
                      <a:pt x="21994" y="6608"/>
                      <a:pt x="21302" y="5602"/>
                      <a:pt x="20232" y="5255"/>
                    </a:cubicBezTo>
                    <a:cubicBezTo>
                      <a:pt x="19949" y="5161"/>
                      <a:pt x="19666" y="5130"/>
                      <a:pt x="19351" y="5161"/>
                    </a:cubicBezTo>
                    <a:cubicBezTo>
                      <a:pt x="19445" y="5004"/>
                      <a:pt x="19540" y="4815"/>
                      <a:pt x="19571" y="4626"/>
                    </a:cubicBezTo>
                    <a:cubicBezTo>
                      <a:pt x="18124" y="3431"/>
                      <a:pt x="16834" y="2015"/>
                      <a:pt x="15733" y="473"/>
                    </a:cubicBezTo>
                    <a:cubicBezTo>
                      <a:pt x="14789" y="253"/>
                      <a:pt x="13845" y="756"/>
                      <a:pt x="13499" y="1669"/>
                    </a:cubicBezTo>
                    <a:cubicBezTo>
                      <a:pt x="12051" y="1763"/>
                      <a:pt x="10604" y="1228"/>
                      <a:pt x="9534" y="253"/>
                    </a:cubicBezTo>
                    <a:cubicBezTo>
                      <a:pt x="8496" y="1"/>
                      <a:pt x="7458" y="630"/>
                      <a:pt x="7237" y="1669"/>
                    </a:cubicBezTo>
                    <a:cubicBezTo>
                      <a:pt x="7237" y="1700"/>
                      <a:pt x="7206" y="1732"/>
                      <a:pt x="7206" y="1794"/>
                    </a:cubicBezTo>
                    <a:cubicBezTo>
                      <a:pt x="5790" y="1983"/>
                      <a:pt x="5066" y="3588"/>
                      <a:pt x="5884" y="4784"/>
                    </a:cubicBezTo>
                    <a:cubicBezTo>
                      <a:pt x="5444" y="4941"/>
                      <a:pt x="5098" y="5318"/>
                      <a:pt x="4972" y="5759"/>
                    </a:cubicBezTo>
                    <a:cubicBezTo>
                      <a:pt x="4972" y="5822"/>
                      <a:pt x="4941" y="5885"/>
                      <a:pt x="4941" y="5979"/>
                    </a:cubicBezTo>
                    <a:cubicBezTo>
                      <a:pt x="3588" y="6262"/>
                      <a:pt x="3021" y="7867"/>
                      <a:pt x="3839" y="8968"/>
                    </a:cubicBezTo>
                    <a:cubicBezTo>
                      <a:pt x="2927" y="10447"/>
                      <a:pt x="1700" y="11706"/>
                      <a:pt x="284" y="12681"/>
                    </a:cubicBezTo>
                    <a:close/>
                    <a:moveTo>
                      <a:pt x="14317" y="16834"/>
                    </a:moveTo>
                    <a:cubicBezTo>
                      <a:pt x="14757" y="16677"/>
                      <a:pt x="15135" y="16331"/>
                      <a:pt x="15355" y="15890"/>
                    </a:cubicBezTo>
                    <a:lnTo>
                      <a:pt x="15450" y="15985"/>
                    </a:lnTo>
                    <a:cubicBezTo>
                      <a:pt x="15324" y="16425"/>
                      <a:pt x="15198" y="16834"/>
                      <a:pt x="15072" y="17275"/>
                    </a:cubicBezTo>
                    <a:cubicBezTo>
                      <a:pt x="14946" y="17715"/>
                      <a:pt x="14789" y="18219"/>
                      <a:pt x="14694" y="18722"/>
                    </a:cubicBezTo>
                    <a:cubicBezTo>
                      <a:pt x="14600" y="18093"/>
                      <a:pt x="14474" y="17463"/>
                      <a:pt x="14317" y="168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9"/>
              <p:cNvSpPr/>
              <p:nvPr/>
            </p:nvSpPr>
            <p:spPr>
              <a:xfrm>
                <a:off x="2565175" y="3992550"/>
                <a:ext cx="8577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17023" extrusionOk="0">
                    <a:moveTo>
                      <a:pt x="3399" y="1"/>
                    </a:moveTo>
                    <a:cubicBezTo>
                      <a:pt x="3336" y="7426"/>
                      <a:pt x="1165" y="14065"/>
                      <a:pt x="567" y="15386"/>
                    </a:cubicBezTo>
                    <a:cubicBezTo>
                      <a:pt x="127" y="16047"/>
                      <a:pt x="1" y="16582"/>
                      <a:pt x="64" y="17023"/>
                    </a:cubicBezTo>
                    <a:cubicBezTo>
                      <a:pt x="158" y="16613"/>
                      <a:pt x="316" y="16204"/>
                      <a:pt x="567" y="15890"/>
                    </a:cubicBezTo>
                    <a:cubicBezTo>
                      <a:pt x="1197" y="14537"/>
                      <a:pt x="3430" y="7615"/>
                      <a:pt x="3399" y="1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9"/>
              <p:cNvSpPr/>
              <p:nvPr/>
            </p:nvSpPr>
            <p:spPr>
              <a:xfrm>
                <a:off x="2649350" y="3931975"/>
                <a:ext cx="2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5" extrusionOk="0">
                    <a:moveTo>
                      <a:pt x="1" y="724"/>
                    </a:moveTo>
                    <a:lnTo>
                      <a:pt x="1" y="1"/>
                    </a:lnTo>
                    <a:cubicBezTo>
                      <a:pt x="1" y="284"/>
                      <a:pt x="1" y="536"/>
                      <a:pt x="1" y="724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9"/>
              <p:cNvSpPr/>
              <p:nvPr/>
            </p:nvSpPr>
            <p:spPr>
              <a:xfrm>
                <a:off x="2308750" y="3531600"/>
                <a:ext cx="495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2172" extrusionOk="0">
                    <a:moveTo>
                      <a:pt x="189" y="1983"/>
                    </a:moveTo>
                    <a:cubicBezTo>
                      <a:pt x="410" y="1133"/>
                      <a:pt x="1133" y="536"/>
                      <a:pt x="1983" y="504"/>
                    </a:cubicBezTo>
                    <a:cubicBezTo>
                      <a:pt x="1951" y="347"/>
                      <a:pt x="1920" y="158"/>
                      <a:pt x="1951" y="1"/>
                    </a:cubicBezTo>
                    <a:cubicBezTo>
                      <a:pt x="819" y="64"/>
                      <a:pt x="1" y="1070"/>
                      <a:pt x="158" y="2172"/>
                    </a:cubicBezTo>
                    <a:cubicBezTo>
                      <a:pt x="158" y="2109"/>
                      <a:pt x="189" y="2046"/>
                      <a:pt x="189" y="1983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9"/>
              <p:cNvSpPr/>
              <p:nvPr/>
            </p:nvSpPr>
            <p:spPr>
              <a:xfrm>
                <a:off x="2695750" y="3773100"/>
                <a:ext cx="50375" cy="394875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15795" extrusionOk="0">
                    <a:moveTo>
                      <a:pt x="32" y="0"/>
                    </a:moveTo>
                    <a:cubicBezTo>
                      <a:pt x="1" y="1573"/>
                      <a:pt x="158" y="3115"/>
                      <a:pt x="504" y="4657"/>
                    </a:cubicBezTo>
                    <a:cubicBezTo>
                      <a:pt x="913" y="6733"/>
                      <a:pt x="1952" y="10509"/>
                      <a:pt x="1983" y="15795"/>
                    </a:cubicBezTo>
                    <a:cubicBezTo>
                      <a:pt x="2015" y="10257"/>
                      <a:pt x="945" y="6293"/>
                      <a:pt x="504" y="4153"/>
                    </a:cubicBezTo>
                    <a:cubicBezTo>
                      <a:pt x="221" y="2769"/>
                      <a:pt x="64" y="1384"/>
                      <a:pt x="32" y="0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9"/>
              <p:cNvSpPr/>
              <p:nvPr/>
            </p:nvSpPr>
            <p:spPr>
              <a:xfrm>
                <a:off x="2356725" y="3475750"/>
                <a:ext cx="46450" cy="5352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141" extrusionOk="0">
                    <a:moveTo>
                      <a:pt x="64" y="1951"/>
                    </a:moveTo>
                    <a:cubicBezTo>
                      <a:pt x="284" y="1133"/>
                      <a:pt x="1008" y="536"/>
                      <a:pt x="1857" y="473"/>
                    </a:cubicBezTo>
                    <a:cubicBezTo>
                      <a:pt x="1731" y="347"/>
                      <a:pt x="1669" y="189"/>
                      <a:pt x="1606" y="1"/>
                    </a:cubicBezTo>
                    <a:cubicBezTo>
                      <a:pt x="850" y="158"/>
                      <a:pt x="253" y="693"/>
                      <a:pt x="64" y="1448"/>
                    </a:cubicBezTo>
                    <a:cubicBezTo>
                      <a:pt x="32" y="1668"/>
                      <a:pt x="1" y="1889"/>
                      <a:pt x="32" y="2140"/>
                    </a:cubicBezTo>
                    <a:cubicBezTo>
                      <a:pt x="64" y="2077"/>
                      <a:pt x="64" y="2014"/>
                      <a:pt x="64" y="1951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9"/>
              <p:cNvSpPr/>
              <p:nvPr/>
            </p:nvSpPr>
            <p:spPr>
              <a:xfrm>
                <a:off x="2665075" y="3661400"/>
                <a:ext cx="28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2832" extrusionOk="0">
                    <a:moveTo>
                      <a:pt x="378" y="2832"/>
                    </a:moveTo>
                    <a:cubicBezTo>
                      <a:pt x="504" y="2329"/>
                      <a:pt x="630" y="1857"/>
                      <a:pt x="756" y="1353"/>
                    </a:cubicBezTo>
                    <a:cubicBezTo>
                      <a:pt x="882" y="881"/>
                      <a:pt x="1008" y="504"/>
                      <a:pt x="1134" y="95"/>
                    </a:cubicBezTo>
                    <a:lnTo>
                      <a:pt x="1039" y="0"/>
                    </a:lnTo>
                    <a:lnTo>
                      <a:pt x="1008" y="63"/>
                    </a:lnTo>
                    <a:cubicBezTo>
                      <a:pt x="913" y="315"/>
                      <a:pt x="850" y="598"/>
                      <a:pt x="756" y="850"/>
                    </a:cubicBezTo>
                    <a:cubicBezTo>
                      <a:pt x="630" y="1322"/>
                      <a:pt x="504" y="1794"/>
                      <a:pt x="410" y="2297"/>
                    </a:cubicBezTo>
                    <a:cubicBezTo>
                      <a:pt x="315" y="1794"/>
                      <a:pt x="221" y="1322"/>
                      <a:pt x="95" y="850"/>
                    </a:cubicBezTo>
                    <a:cubicBezTo>
                      <a:pt x="64" y="881"/>
                      <a:pt x="32" y="881"/>
                      <a:pt x="1" y="913"/>
                    </a:cubicBezTo>
                    <a:cubicBezTo>
                      <a:pt x="158" y="1542"/>
                      <a:pt x="284" y="2171"/>
                      <a:pt x="378" y="2832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9"/>
              <p:cNvSpPr/>
              <p:nvPr/>
            </p:nvSpPr>
            <p:spPr>
              <a:xfrm>
                <a:off x="4087621" y="767500"/>
                <a:ext cx="1735275" cy="2681525"/>
              </a:xfrm>
              <a:custGeom>
                <a:avLst/>
                <a:gdLst/>
                <a:ahLst/>
                <a:cxnLst/>
                <a:rect l="l" t="t" r="r" b="b"/>
                <a:pathLst>
                  <a:path w="69411" h="107261" extrusionOk="0">
                    <a:moveTo>
                      <a:pt x="68215" y="17998"/>
                    </a:moveTo>
                    <a:cubicBezTo>
                      <a:pt x="68215" y="15418"/>
                      <a:pt x="66484" y="13121"/>
                      <a:pt x="63998" y="12429"/>
                    </a:cubicBezTo>
                    <a:cubicBezTo>
                      <a:pt x="66264" y="7143"/>
                      <a:pt x="60286" y="2108"/>
                      <a:pt x="55472" y="5286"/>
                    </a:cubicBezTo>
                    <a:cubicBezTo>
                      <a:pt x="53961" y="976"/>
                      <a:pt x="48329" y="0"/>
                      <a:pt x="45498" y="3587"/>
                    </a:cubicBezTo>
                    <a:cubicBezTo>
                      <a:pt x="43201" y="692"/>
                      <a:pt x="38827" y="661"/>
                      <a:pt x="36467" y="3493"/>
                    </a:cubicBezTo>
                    <a:cubicBezTo>
                      <a:pt x="34485" y="1101"/>
                      <a:pt x="30961" y="692"/>
                      <a:pt x="28476" y="2580"/>
                    </a:cubicBezTo>
                    <a:cubicBezTo>
                      <a:pt x="25644" y="409"/>
                      <a:pt x="21522" y="1290"/>
                      <a:pt x="19823" y="4468"/>
                    </a:cubicBezTo>
                    <a:cubicBezTo>
                      <a:pt x="16645" y="1982"/>
                      <a:pt x="11926" y="3430"/>
                      <a:pt x="10730" y="7331"/>
                    </a:cubicBezTo>
                    <a:cubicBezTo>
                      <a:pt x="9503" y="7552"/>
                      <a:pt x="8402" y="8181"/>
                      <a:pt x="7584" y="9125"/>
                    </a:cubicBezTo>
                    <a:cubicBezTo>
                      <a:pt x="1983" y="12019"/>
                      <a:pt x="441" y="19319"/>
                      <a:pt x="4406" y="24228"/>
                    </a:cubicBezTo>
                    <a:cubicBezTo>
                      <a:pt x="1071" y="26650"/>
                      <a:pt x="1" y="31150"/>
                      <a:pt x="1920" y="34799"/>
                    </a:cubicBezTo>
                    <a:cubicBezTo>
                      <a:pt x="3839" y="38449"/>
                      <a:pt x="8118" y="40148"/>
                      <a:pt x="12020" y="38795"/>
                    </a:cubicBezTo>
                    <a:cubicBezTo>
                      <a:pt x="12555" y="44648"/>
                      <a:pt x="19099" y="47825"/>
                      <a:pt x="24039" y="44648"/>
                    </a:cubicBezTo>
                    <a:cubicBezTo>
                      <a:pt x="26179" y="49525"/>
                      <a:pt x="33258" y="49178"/>
                      <a:pt x="34863" y="44081"/>
                    </a:cubicBezTo>
                    <a:cubicBezTo>
                      <a:pt x="37002" y="46473"/>
                      <a:pt x="40684" y="46661"/>
                      <a:pt x="43075" y="44490"/>
                    </a:cubicBezTo>
                    <a:cubicBezTo>
                      <a:pt x="46630" y="47888"/>
                      <a:pt x="49305" y="52325"/>
                      <a:pt x="51098" y="56950"/>
                    </a:cubicBezTo>
                    <a:cubicBezTo>
                      <a:pt x="52199" y="59782"/>
                      <a:pt x="53080" y="62708"/>
                      <a:pt x="53773" y="65666"/>
                    </a:cubicBezTo>
                    <a:cubicBezTo>
                      <a:pt x="53112" y="65099"/>
                      <a:pt x="52388" y="64627"/>
                      <a:pt x="51570" y="64281"/>
                    </a:cubicBezTo>
                    <a:cubicBezTo>
                      <a:pt x="49619" y="63463"/>
                      <a:pt x="47480" y="63243"/>
                      <a:pt x="45403" y="62928"/>
                    </a:cubicBezTo>
                    <a:cubicBezTo>
                      <a:pt x="43327" y="62614"/>
                      <a:pt x="41187" y="62142"/>
                      <a:pt x="39457" y="60946"/>
                    </a:cubicBezTo>
                    <a:cubicBezTo>
                      <a:pt x="39519" y="62267"/>
                      <a:pt x="40715" y="63306"/>
                      <a:pt x="41942" y="63778"/>
                    </a:cubicBezTo>
                    <a:cubicBezTo>
                      <a:pt x="43169" y="64281"/>
                      <a:pt x="44491" y="64501"/>
                      <a:pt x="45749" y="64910"/>
                    </a:cubicBezTo>
                    <a:cubicBezTo>
                      <a:pt x="54559" y="67742"/>
                      <a:pt x="56321" y="77087"/>
                      <a:pt x="57265" y="80454"/>
                    </a:cubicBezTo>
                    <a:cubicBezTo>
                      <a:pt x="58461" y="84890"/>
                      <a:pt x="60034" y="89201"/>
                      <a:pt x="61009" y="93668"/>
                    </a:cubicBezTo>
                    <a:cubicBezTo>
                      <a:pt x="61985" y="98136"/>
                      <a:pt x="62362" y="102824"/>
                      <a:pt x="61198" y="107261"/>
                    </a:cubicBezTo>
                    <a:cubicBezTo>
                      <a:pt x="63212" y="106946"/>
                      <a:pt x="64722" y="105153"/>
                      <a:pt x="65288" y="103202"/>
                    </a:cubicBezTo>
                    <a:cubicBezTo>
                      <a:pt x="65855" y="101251"/>
                      <a:pt x="65666" y="99175"/>
                      <a:pt x="65477" y="97161"/>
                    </a:cubicBezTo>
                    <a:cubicBezTo>
                      <a:pt x="64659" y="88477"/>
                      <a:pt x="69410" y="76521"/>
                      <a:pt x="63243" y="70322"/>
                    </a:cubicBezTo>
                    <a:cubicBezTo>
                      <a:pt x="58807" y="65886"/>
                      <a:pt x="56478" y="54213"/>
                      <a:pt x="56007" y="51066"/>
                    </a:cubicBezTo>
                    <a:cubicBezTo>
                      <a:pt x="55629" y="48392"/>
                      <a:pt x="56416" y="45686"/>
                      <a:pt x="56604" y="42949"/>
                    </a:cubicBezTo>
                    <a:cubicBezTo>
                      <a:pt x="56699" y="41470"/>
                      <a:pt x="56604" y="39991"/>
                      <a:pt x="56321" y="38544"/>
                    </a:cubicBezTo>
                    <a:cubicBezTo>
                      <a:pt x="58115" y="36845"/>
                      <a:pt x="59247" y="34579"/>
                      <a:pt x="59436" y="32125"/>
                    </a:cubicBezTo>
                    <a:cubicBezTo>
                      <a:pt x="64691" y="33289"/>
                      <a:pt x="68529" y="27342"/>
                      <a:pt x="65351" y="23032"/>
                    </a:cubicBezTo>
                    <a:cubicBezTo>
                      <a:pt x="67113" y="21994"/>
                      <a:pt x="68215" y="20074"/>
                      <a:pt x="68215" y="17998"/>
                    </a:cubicBezTo>
                    <a:close/>
                    <a:moveTo>
                      <a:pt x="52797" y="49084"/>
                    </a:moveTo>
                    <a:cubicBezTo>
                      <a:pt x="52671" y="50531"/>
                      <a:pt x="52671" y="51979"/>
                      <a:pt x="52734" y="53426"/>
                    </a:cubicBezTo>
                    <a:cubicBezTo>
                      <a:pt x="51161" y="50563"/>
                      <a:pt x="49399" y="47825"/>
                      <a:pt x="47165" y="45466"/>
                    </a:cubicBezTo>
                    <a:cubicBezTo>
                      <a:pt x="46284" y="44522"/>
                      <a:pt x="45340" y="43672"/>
                      <a:pt x="44302" y="42917"/>
                    </a:cubicBezTo>
                    <a:cubicBezTo>
                      <a:pt x="44774" y="42068"/>
                      <a:pt x="44994" y="41124"/>
                      <a:pt x="44994" y="40180"/>
                    </a:cubicBezTo>
                    <a:lnTo>
                      <a:pt x="44994" y="40117"/>
                    </a:lnTo>
                    <a:cubicBezTo>
                      <a:pt x="47606" y="41438"/>
                      <a:pt x="50689" y="41564"/>
                      <a:pt x="53395" y="40431"/>
                    </a:cubicBezTo>
                    <a:cubicBezTo>
                      <a:pt x="53332" y="43326"/>
                      <a:pt x="52955" y="46221"/>
                      <a:pt x="52797" y="4908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" name="Google Shape;203;p9"/>
            <p:cNvGrpSpPr/>
            <p:nvPr/>
          </p:nvGrpSpPr>
          <p:grpSpPr>
            <a:xfrm>
              <a:off x="1060022" y="368023"/>
              <a:ext cx="855710" cy="901134"/>
              <a:chOff x="6122655" y="1245870"/>
              <a:chExt cx="559800" cy="589516"/>
            </a:xfrm>
          </p:grpSpPr>
          <p:sp>
            <p:nvSpPr>
              <p:cNvPr id="204" name="Google Shape;204;p9"/>
              <p:cNvSpPr/>
              <p:nvPr/>
            </p:nvSpPr>
            <p:spPr>
              <a:xfrm>
                <a:off x="6122655" y="1245870"/>
                <a:ext cx="559800" cy="589516"/>
              </a:xfrm>
              <a:custGeom>
                <a:avLst/>
                <a:gdLst/>
                <a:ahLst/>
                <a:cxnLst/>
                <a:rect l="l" t="t" r="r" b="b"/>
                <a:pathLst>
                  <a:path w="33193" h="34955" extrusionOk="0">
                    <a:moveTo>
                      <a:pt x="16597" y="0"/>
                    </a:moveTo>
                    <a:cubicBezTo>
                      <a:pt x="18846" y="7173"/>
                      <a:pt x="21490" y="7265"/>
                      <a:pt x="26840" y="3344"/>
                    </a:cubicBezTo>
                    <a:cubicBezTo>
                      <a:pt x="24439" y="10486"/>
                      <a:pt x="26567" y="12067"/>
                      <a:pt x="33193" y="12067"/>
                    </a:cubicBezTo>
                    <a:cubicBezTo>
                      <a:pt x="27083" y="16444"/>
                      <a:pt x="27813" y="18967"/>
                      <a:pt x="33193" y="22888"/>
                    </a:cubicBezTo>
                    <a:cubicBezTo>
                      <a:pt x="25655" y="22797"/>
                      <a:pt x="24804" y="25289"/>
                      <a:pt x="26840" y="31611"/>
                    </a:cubicBezTo>
                    <a:cubicBezTo>
                      <a:pt x="20822" y="27113"/>
                      <a:pt x="18633" y="28602"/>
                      <a:pt x="16597" y="34955"/>
                    </a:cubicBezTo>
                    <a:cubicBezTo>
                      <a:pt x="14347" y="27782"/>
                      <a:pt x="11703" y="27690"/>
                      <a:pt x="6323" y="31611"/>
                    </a:cubicBezTo>
                    <a:cubicBezTo>
                      <a:pt x="8724" y="24468"/>
                      <a:pt x="6627" y="22888"/>
                      <a:pt x="1" y="22888"/>
                    </a:cubicBezTo>
                    <a:cubicBezTo>
                      <a:pt x="6110" y="18511"/>
                      <a:pt x="5381" y="15988"/>
                      <a:pt x="1" y="12067"/>
                    </a:cubicBezTo>
                    <a:cubicBezTo>
                      <a:pt x="7508" y="12158"/>
                      <a:pt x="8390" y="9666"/>
                      <a:pt x="6323" y="3344"/>
                    </a:cubicBezTo>
                    <a:cubicBezTo>
                      <a:pt x="12372" y="7842"/>
                      <a:pt x="14530" y="6353"/>
                      <a:pt x="16597" y="0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9"/>
              <p:cNvSpPr/>
              <p:nvPr/>
            </p:nvSpPr>
            <p:spPr>
              <a:xfrm>
                <a:off x="6233897" y="1371970"/>
                <a:ext cx="337317" cy="337317"/>
              </a:xfrm>
              <a:custGeom>
                <a:avLst/>
                <a:gdLst/>
                <a:ahLst/>
                <a:cxnLst/>
                <a:rect l="l" t="t" r="r" b="b"/>
                <a:pathLst>
                  <a:path w="20001" h="20001" extrusionOk="0">
                    <a:moveTo>
                      <a:pt x="20001" y="10000"/>
                    </a:moveTo>
                    <a:cubicBezTo>
                      <a:pt x="20001" y="15532"/>
                      <a:pt x="15533" y="20001"/>
                      <a:pt x="10001" y="20001"/>
                    </a:cubicBezTo>
                    <a:cubicBezTo>
                      <a:pt x="4469" y="20001"/>
                      <a:pt x="1" y="15532"/>
                      <a:pt x="1" y="10000"/>
                    </a:cubicBezTo>
                    <a:cubicBezTo>
                      <a:pt x="1" y="4468"/>
                      <a:pt x="4469" y="0"/>
                      <a:pt x="10001" y="0"/>
                    </a:cubicBezTo>
                    <a:cubicBezTo>
                      <a:pt x="15533" y="0"/>
                      <a:pt x="20001" y="4468"/>
                      <a:pt x="20001" y="10000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9"/>
              <p:cNvSpPr/>
              <p:nvPr/>
            </p:nvSpPr>
            <p:spPr>
              <a:xfrm>
                <a:off x="6291305" y="1429378"/>
                <a:ext cx="222500" cy="222500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13193" extrusionOk="0">
                    <a:moveTo>
                      <a:pt x="13193" y="6596"/>
                    </a:moveTo>
                    <a:cubicBezTo>
                      <a:pt x="13193" y="10244"/>
                      <a:pt x="10244" y="13192"/>
                      <a:pt x="6597" y="13192"/>
                    </a:cubicBezTo>
                    <a:cubicBezTo>
                      <a:pt x="2949" y="13192"/>
                      <a:pt x="1" y="10244"/>
                      <a:pt x="1" y="6596"/>
                    </a:cubicBezTo>
                    <a:cubicBezTo>
                      <a:pt x="1" y="2949"/>
                      <a:pt x="2949" y="1"/>
                      <a:pt x="6597" y="1"/>
                    </a:cubicBezTo>
                    <a:cubicBezTo>
                      <a:pt x="10244" y="1"/>
                      <a:pt x="13193" y="2949"/>
                      <a:pt x="13193" y="6596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9"/>
          <p:cNvSpPr/>
          <p:nvPr/>
        </p:nvSpPr>
        <p:spPr>
          <a:xfrm>
            <a:off x="-915564" y="5425851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9"/>
          <p:cNvSpPr/>
          <p:nvPr/>
        </p:nvSpPr>
        <p:spPr>
          <a:xfrm rot="-378995">
            <a:off x="-682899" y="5058967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9"/>
          <p:cNvSpPr/>
          <p:nvPr/>
        </p:nvSpPr>
        <p:spPr>
          <a:xfrm rot="-9153766" flipH="1">
            <a:off x="-629960" y="5910789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9"/>
          <p:cNvSpPr/>
          <p:nvPr/>
        </p:nvSpPr>
        <p:spPr>
          <a:xfrm flipH="1">
            <a:off x="4863915" y="-550533"/>
            <a:ext cx="8357719" cy="8065169"/>
          </a:xfrm>
          <a:custGeom>
            <a:avLst/>
            <a:gdLst/>
            <a:ahLst/>
            <a:cxnLst/>
            <a:rect l="l" t="t" r="r" b="b"/>
            <a:pathLst>
              <a:path w="237233" h="228929" extrusionOk="0">
                <a:moveTo>
                  <a:pt x="207323" y="16584"/>
                </a:moveTo>
                <a:cubicBezTo>
                  <a:pt x="219713" y="25774"/>
                  <a:pt x="229802" y="50132"/>
                  <a:pt x="230677" y="67814"/>
                </a:cubicBezTo>
                <a:cubicBezTo>
                  <a:pt x="231552" y="85496"/>
                  <a:pt x="211658" y="102836"/>
                  <a:pt x="212572" y="122678"/>
                </a:cubicBezTo>
                <a:cubicBezTo>
                  <a:pt x="213487" y="142521"/>
                  <a:pt x="236536" y="171039"/>
                  <a:pt x="236164" y="186869"/>
                </a:cubicBezTo>
                <a:cubicBezTo>
                  <a:pt x="235792" y="202699"/>
                  <a:pt x="245963" y="213671"/>
                  <a:pt x="210341" y="217660"/>
                </a:cubicBezTo>
                <a:cubicBezTo>
                  <a:pt x="174719" y="221649"/>
                  <a:pt x="54436" y="244498"/>
                  <a:pt x="22432" y="210802"/>
                </a:cubicBezTo>
                <a:cubicBezTo>
                  <a:pt x="-9572" y="177106"/>
                  <a:pt x="-4000" y="48507"/>
                  <a:pt x="18317" y="15486"/>
                </a:cubicBezTo>
                <a:cubicBezTo>
                  <a:pt x="40635" y="-17535"/>
                  <a:pt x="124836" y="12493"/>
                  <a:pt x="156337" y="12676"/>
                </a:cubicBezTo>
                <a:cubicBezTo>
                  <a:pt x="187838" y="12859"/>
                  <a:pt x="194933" y="7394"/>
                  <a:pt x="207323" y="16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1020000" algn="bl" rotWithShape="0">
              <a:srgbClr val="000000">
                <a:alpha val="27000"/>
              </a:srgbClr>
            </a:outerShdw>
          </a:effectLst>
        </p:spPr>
      </p:sp>
      <p:sp>
        <p:nvSpPr>
          <p:cNvPr id="211" name="Google Shape;211;p9"/>
          <p:cNvSpPr/>
          <p:nvPr/>
        </p:nvSpPr>
        <p:spPr>
          <a:xfrm>
            <a:off x="648600" y="156734"/>
            <a:ext cx="2079941" cy="876373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5868700" y="2137367"/>
            <a:ext cx="5381200" cy="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9"/>
          <p:cNvSpPr txBox="1">
            <a:spLocks noGrp="1"/>
          </p:cNvSpPr>
          <p:nvPr>
            <p:ph type="subTitle" idx="1"/>
          </p:nvPr>
        </p:nvSpPr>
        <p:spPr>
          <a:xfrm>
            <a:off x="5868700" y="3013833"/>
            <a:ext cx="53812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461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 rot="-900027">
            <a:off x="4867488" y="3482539"/>
            <a:ext cx="8734315" cy="5353819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0"/>
          <p:cNvSpPr txBox="1">
            <a:spLocks noGrp="1"/>
          </p:cNvSpPr>
          <p:nvPr>
            <p:ph type="body" idx="1"/>
          </p:nvPr>
        </p:nvSpPr>
        <p:spPr>
          <a:xfrm>
            <a:off x="7941900" y="5112667"/>
            <a:ext cx="3554800" cy="11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Varela Round"/>
              <a:buNone/>
              <a:defRPr sz="3333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22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/>
          <p:nvPr/>
        </p:nvSpPr>
        <p:spPr>
          <a:xfrm>
            <a:off x="7758801" y="5847702"/>
            <a:ext cx="529239" cy="107428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1"/>
          <p:cNvSpPr/>
          <p:nvPr/>
        </p:nvSpPr>
        <p:spPr>
          <a:xfrm>
            <a:off x="7229567" y="5634836"/>
            <a:ext cx="529239" cy="107428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1"/>
          <p:cNvSpPr/>
          <p:nvPr/>
        </p:nvSpPr>
        <p:spPr>
          <a:xfrm>
            <a:off x="9831742" y="459492"/>
            <a:ext cx="1580501" cy="665408"/>
          </a:xfrm>
          <a:custGeom>
            <a:avLst/>
            <a:gdLst/>
            <a:ahLst/>
            <a:cxnLst/>
            <a:rect l="l" t="t" r="r" b="b"/>
            <a:pathLst>
              <a:path w="54400" h="22903" extrusionOk="0">
                <a:moveTo>
                  <a:pt x="23438" y="1"/>
                </a:moveTo>
                <a:cubicBezTo>
                  <a:pt x="20987" y="1"/>
                  <a:pt x="18762" y="1589"/>
                  <a:pt x="18005" y="3996"/>
                </a:cubicBezTo>
                <a:lnTo>
                  <a:pt x="17944" y="3996"/>
                </a:lnTo>
                <a:cubicBezTo>
                  <a:pt x="16181" y="3996"/>
                  <a:pt x="14661" y="5212"/>
                  <a:pt x="14296" y="6945"/>
                </a:cubicBezTo>
                <a:cubicBezTo>
                  <a:pt x="14009" y="6901"/>
                  <a:pt x="13722" y="6879"/>
                  <a:pt x="13439" y="6879"/>
                </a:cubicBezTo>
                <a:cubicBezTo>
                  <a:pt x="11171" y="6879"/>
                  <a:pt x="9082" y="8245"/>
                  <a:pt x="8217" y="10379"/>
                </a:cubicBezTo>
                <a:cubicBezTo>
                  <a:pt x="5786" y="11048"/>
                  <a:pt x="4023" y="13145"/>
                  <a:pt x="3719" y="15638"/>
                </a:cubicBezTo>
                <a:cubicBezTo>
                  <a:pt x="0" y="17331"/>
                  <a:pt x="1213" y="22903"/>
                  <a:pt x="5294" y="22903"/>
                </a:cubicBezTo>
                <a:cubicBezTo>
                  <a:pt x="5316" y="22903"/>
                  <a:pt x="5338" y="22903"/>
                  <a:pt x="5360" y="22902"/>
                </a:cubicBezTo>
                <a:lnTo>
                  <a:pt x="49100" y="22902"/>
                </a:lnTo>
                <a:cubicBezTo>
                  <a:pt x="49123" y="22903"/>
                  <a:pt x="49146" y="22903"/>
                  <a:pt x="49169" y="22903"/>
                </a:cubicBezTo>
                <a:cubicBezTo>
                  <a:pt x="52917" y="22903"/>
                  <a:pt x="54399" y="17996"/>
                  <a:pt x="51227" y="15942"/>
                </a:cubicBezTo>
                <a:cubicBezTo>
                  <a:pt x="51014" y="12659"/>
                  <a:pt x="48309" y="10136"/>
                  <a:pt x="45027" y="10136"/>
                </a:cubicBezTo>
                <a:lnTo>
                  <a:pt x="44662" y="10136"/>
                </a:lnTo>
                <a:cubicBezTo>
                  <a:pt x="44054" y="9407"/>
                  <a:pt x="43264" y="8890"/>
                  <a:pt x="42382" y="8616"/>
                </a:cubicBezTo>
                <a:cubicBezTo>
                  <a:pt x="42382" y="8525"/>
                  <a:pt x="42382" y="8464"/>
                  <a:pt x="42382" y="8404"/>
                </a:cubicBezTo>
                <a:cubicBezTo>
                  <a:pt x="42382" y="6793"/>
                  <a:pt x="41136" y="5455"/>
                  <a:pt x="39525" y="5303"/>
                </a:cubicBezTo>
                <a:cubicBezTo>
                  <a:pt x="38718" y="3574"/>
                  <a:pt x="37160" y="2778"/>
                  <a:pt x="35607" y="2778"/>
                </a:cubicBezTo>
                <a:cubicBezTo>
                  <a:pt x="33476" y="2778"/>
                  <a:pt x="31355" y="4277"/>
                  <a:pt x="31196" y="6914"/>
                </a:cubicBezTo>
                <a:cubicBezTo>
                  <a:pt x="30771" y="6610"/>
                  <a:pt x="30254" y="6458"/>
                  <a:pt x="29737" y="6458"/>
                </a:cubicBezTo>
                <a:cubicBezTo>
                  <a:pt x="29555" y="6458"/>
                  <a:pt x="29342" y="6489"/>
                  <a:pt x="29160" y="6519"/>
                </a:cubicBezTo>
                <a:cubicBezTo>
                  <a:pt x="29190" y="6276"/>
                  <a:pt x="29221" y="6002"/>
                  <a:pt x="29221" y="5759"/>
                </a:cubicBezTo>
                <a:cubicBezTo>
                  <a:pt x="29221" y="2902"/>
                  <a:pt x="27154" y="501"/>
                  <a:pt x="24357" y="75"/>
                </a:cubicBezTo>
                <a:cubicBezTo>
                  <a:pt x="24049" y="25"/>
                  <a:pt x="23742" y="1"/>
                  <a:pt x="23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1"/>
          <p:cNvSpPr/>
          <p:nvPr/>
        </p:nvSpPr>
        <p:spPr>
          <a:xfrm>
            <a:off x="3972493" y="1008549"/>
            <a:ext cx="1425356" cy="611137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11"/>
          <p:cNvGrpSpPr/>
          <p:nvPr/>
        </p:nvGrpSpPr>
        <p:grpSpPr>
          <a:xfrm>
            <a:off x="118836" y="459511"/>
            <a:ext cx="1358075" cy="1430165"/>
            <a:chOff x="6122655" y="1245870"/>
            <a:chExt cx="559800" cy="589516"/>
          </a:xfrm>
        </p:grpSpPr>
        <p:sp>
          <p:nvSpPr>
            <p:cNvPr id="223" name="Google Shape;223;p11"/>
            <p:cNvSpPr/>
            <p:nvPr/>
          </p:nvSpPr>
          <p:spPr>
            <a:xfrm>
              <a:off x="6122655" y="1245870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6233897" y="1371970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6291305" y="1429378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" name="Google Shape;226;p11"/>
          <p:cNvSpPr/>
          <p:nvPr/>
        </p:nvSpPr>
        <p:spPr>
          <a:xfrm rot="-5400000">
            <a:off x="3418324" y="-2584832"/>
            <a:ext cx="5360563" cy="12236141"/>
          </a:xfrm>
          <a:custGeom>
            <a:avLst/>
            <a:gdLst/>
            <a:ahLst/>
            <a:cxnLst/>
            <a:rect l="l" t="t" r="r" b="b"/>
            <a:pathLst>
              <a:path w="125648" h="160741" extrusionOk="0">
                <a:moveTo>
                  <a:pt x="42132" y="1"/>
                </a:moveTo>
                <a:cubicBezTo>
                  <a:pt x="31790" y="1"/>
                  <a:pt x="21821" y="2"/>
                  <a:pt x="15181" y="6"/>
                </a:cubicBezTo>
                <a:cubicBezTo>
                  <a:pt x="13264" y="1256"/>
                  <a:pt x="10597" y="3340"/>
                  <a:pt x="8680" y="6471"/>
                </a:cubicBezTo>
                <a:cubicBezTo>
                  <a:pt x="2870" y="15972"/>
                  <a:pt x="8740" y="27295"/>
                  <a:pt x="11347" y="33224"/>
                </a:cubicBezTo>
                <a:cubicBezTo>
                  <a:pt x="11347" y="33224"/>
                  <a:pt x="23873" y="61704"/>
                  <a:pt x="15431" y="95613"/>
                </a:cubicBezTo>
                <a:cubicBezTo>
                  <a:pt x="10395" y="115830"/>
                  <a:pt x="1" y="120283"/>
                  <a:pt x="2953" y="134142"/>
                </a:cubicBezTo>
                <a:cubicBezTo>
                  <a:pt x="5620" y="146655"/>
                  <a:pt x="16717" y="155430"/>
                  <a:pt x="25266" y="160740"/>
                </a:cubicBezTo>
                <a:lnTo>
                  <a:pt x="113527" y="160740"/>
                </a:lnTo>
                <a:cubicBezTo>
                  <a:pt x="117372" y="157763"/>
                  <a:pt x="122063" y="153108"/>
                  <a:pt x="122397" y="147191"/>
                </a:cubicBezTo>
                <a:cubicBezTo>
                  <a:pt x="122849" y="139261"/>
                  <a:pt x="115146" y="134665"/>
                  <a:pt x="110169" y="128843"/>
                </a:cubicBezTo>
                <a:cubicBezTo>
                  <a:pt x="88881" y="103888"/>
                  <a:pt x="113467" y="51084"/>
                  <a:pt x="117611" y="42190"/>
                </a:cubicBezTo>
                <a:cubicBezTo>
                  <a:pt x="121921" y="32939"/>
                  <a:pt x="125647" y="27355"/>
                  <a:pt x="123111" y="20282"/>
                </a:cubicBezTo>
                <a:cubicBezTo>
                  <a:pt x="117182" y="3733"/>
                  <a:pt x="84987" y="6"/>
                  <a:pt x="84987" y="6"/>
                </a:cubicBezTo>
                <a:cubicBezTo>
                  <a:pt x="84987" y="6"/>
                  <a:pt x="62815" y="1"/>
                  <a:pt x="421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57200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1"/>
          <p:cNvSpPr/>
          <p:nvPr/>
        </p:nvSpPr>
        <p:spPr>
          <a:xfrm>
            <a:off x="8205326" y="1312035"/>
            <a:ext cx="1118901" cy="479555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1"/>
          <p:cNvSpPr/>
          <p:nvPr/>
        </p:nvSpPr>
        <p:spPr>
          <a:xfrm flipH="1">
            <a:off x="10888547" y="4274979"/>
            <a:ext cx="1303455" cy="2461019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1"/>
          <p:cNvSpPr/>
          <p:nvPr/>
        </p:nvSpPr>
        <p:spPr>
          <a:xfrm flipH="1">
            <a:off x="-197218" y="3578935"/>
            <a:ext cx="2244983" cy="3469179"/>
          </a:xfrm>
          <a:custGeom>
            <a:avLst/>
            <a:gdLst/>
            <a:ahLst/>
            <a:cxnLst/>
            <a:rect l="l" t="t" r="r" b="b"/>
            <a:pathLst>
              <a:path w="69411" h="107261" extrusionOk="0">
                <a:moveTo>
                  <a:pt x="68215" y="17998"/>
                </a:moveTo>
                <a:cubicBezTo>
                  <a:pt x="68215" y="15418"/>
                  <a:pt x="66484" y="13121"/>
                  <a:pt x="63998" y="12429"/>
                </a:cubicBezTo>
                <a:cubicBezTo>
                  <a:pt x="66264" y="7143"/>
                  <a:pt x="60286" y="2108"/>
                  <a:pt x="55472" y="5286"/>
                </a:cubicBezTo>
                <a:cubicBezTo>
                  <a:pt x="53961" y="976"/>
                  <a:pt x="48329" y="0"/>
                  <a:pt x="45498" y="3587"/>
                </a:cubicBezTo>
                <a:cubicBezTo>
                  <a:pt x="43201" y="692"/>
                  <a:pt x="38827" y="661"/>
                  <a:pt x="36467" y="3493"/>
                </a:cubicBezTo>
                <a:cubicBezTo>
                  <a:pt x="34485" y="1101"/>
                  <a:pt x="30961" y="692"/>
                  <a:pt x="28476" y="2580"/>
                </a:cubicBezTo>
                <a:cubicBezTo>
                  <a:pt x="25644" y="409"/>
                  <a:pt x="21522" y="1290"/>
                  <a:pt x="19823" y="4468"/>
                </a:cubicBezTo>
                <a:cubicBezTo>
                  <a:pt x="16645" y="1982"/>
                  <a:pt x="11926" y="3430"/>
                  <a:pt x="10730" y="7331"/>
                </a:cubicBezTo>
                <a:cubicBezTo>
                  <a:pt x="9503" y="7552"/>
                  <a:pt x="8402" y="8181"/>
                  <a:pt x="7584" y="9125"/>
                </a:cubicBezTo>
                <a:cubicBezTo>
                  <a:pt x="1983" y="12019"/>
                  <a:pt x="441" y="19319"/>
                  <a:pt x="4406" y="24228"/>
                </a:cubicBezTo>
                <a:cubicBezTo>
                  <a:pt x="1071" y="26650"/>
                  <a:pt x="1" y="31150"/>
                  <a:pt x="1920" y="34799"/>
                </a:cubicBezTo>
                <a:cubicBezTo>
                  <a:pt x="3839" y="38449"/>
                  <a:pt x="8118" y="40148"/>
                  <a:pt x="12020" y="38795"/>
                </a:cubicBezTo>
                <a:cubicBezTo>
                  <a:pt x="12555" y="44648"/>
                  <a:pt x="19099" y="47825"/>
                  <a:pt x="24039" y="44648"/>
                </a:cubicBezTo>
                <a:cubicBezTo>
                  <a:pt x="26179" y="49525"/>
                  <a:pt x="33258" y="49178"/>
                  <a:pt x="34863" y="44081"/>
                </a:cubicBezTo>
                <a:cubicBezTo>
                  <a:pt x="37002" y="46473"/>
                  <a:pt x="40684" y="46661"/>
                  <a:pt x="43075" y="44490"/>
                </a:cubicBezTo>
                <a:cubicBezTo>
                  <a:pt x="46630" y="47888"/>
                  <a:pt x="49305" y="52325"/>
                  <a:pt x="51098" y="56950"/>
                </a:cubicBezTo>
                <a:cubicBezTo>
                  <a:pt x="52199" y="59782"/>
                  <a:pt x="53080" y="62708"/>
                  <a:pt x="53773" y="65666"/>
                </a:cubicBezTo>
                <a:cubicBezTo>
                  <a:pt x="53112" y="65099"/>
                  <a:pt x="52388" y="64627"/>
                  <a:pt x="51570" y="64281"/>
                </a:cubicBezTo>
                <a:cubicBezTo>
                  <a:pt x="49619" y="63463"/>
                  <a:pt x="47480" y="63243"/>
                  <a:pt x="45403" y="62928"/>
                </a:cubicBezTo>
                <a:cubicBezTo>
                  <a:pt x="43327" y="62614"/>
                  <a:pt x="41187" y="62142"/>
                  <a:pt x="39457" y="60946"/>
                </a:cubicBezTo>
                <a:cubicBezTo>
                  <a:pt x="39519" y="62267"/>
                  <a:pt x="40715" y="63306"/>
                  <a:pt x="41942" y="63778"/>
                </a:cubicBezTo>
                <a:cubicBezTo>
                  <a:pt x="43169" y="64281"/>
                  <a:pt x="44491" y="64501"/>
                  <a:pt x="45749" y="64910"/>
                </a:cubicBezTo>
                <a:cubicBezTo>
                  <a:pt x="54559" y="67742"/>
                  <a:pt x="56321" y="77087"/>
                  <a:pt x="57265" y="80454"/>
                </a:cubicBezTo>
                <a:cubicBezTo>
                  <a:pt x="58461" y="84890"/>
                  <a:pt x="60034" y="89201"/>
                  <a:pt x="61009" y="93668"/>
                </a:cubicBezTo>
                <a:cubicBezTo>
                  <a:pt x="61985" y="98136"/>
                  <a:pt x="62362" y="102824"/>
                  <a:pt x="61198" y="107261"/>
                </a:cubicBezTo>
                <a:cubicBezTo>
                  <a:pt x="63212" y="106946"/>
                  <a:pt x="64722" y="105153"/>
                  <a:pt x="65288" y="103202"/>
                </a:cubicBezTo>
                <a:cubicBezTo>
                  <a:pt x="65855" y="101251"/>
                  <a:pt x="65666" y="99175"/>
                  <a:pt x="65477" y="97161"/>
                </a:cubicBezTo>
                <a:cubicBezTo>
                  <a:pt x="64659" y="88477"/>
                  <a:pt x="69410" y="76521"/>
                  <a:pt x="63243" y="70322"/>
                </a:cubicBezTo>
                <a:cubicBezTo>
                  <a:pt x="58807" y="65886"/>
                  <a:pt x="56478" y="54213"/>
                  <a:pt x="56007" y="51066"/>
                </a:cubicBezTo>
                <a:cubicBezTo>
                  <a:pt x="55629" y="48392"/>
                  <a:pt x="56416" y="45686"/>
                  <a:pt x="56604" y="42949"/>
                </a:cubicBezTo>
                <a:cubicBezTo>
                  <a:pt x="56699" y="41470"/>
                  <a:pt x="56604" y="39991"/>
                  <a:pt x="56321" y="38544"/>
                </a:cubicBezTo>
                <a:cubicBezTo>
                  <a:pt x="58115" y="36845"/>
                  <a:pt x="59247" y="34579"/>
                  <a:pt x="59436" y="32125"/>
                </a:cubicBezTo>
                <a:cubicBezTo>
                  <a:pt x="64691" y="33289"/>
                  <a:pt x="68529" y="27342"/>
                  <a:pt x="65351" y="23032"/>
                </a:cubicBezTo>
                <a:cubicBezTo>
                  <a:pt x="67113" y="21994"/>
                  <a:pt x="68215" y="20074"/>
                  <a:pt x="68215" y="17998"/>
                </a:cubicBezTo>
                <a:close/>
                <a:moveTo>
                  <a:pt x="52797" y="49084"/>
                </a:moveTo>
                <a:cubicBezTo>
                  <a:pt x="52671" y="50531"/>
                  <a:pt x="52671" y="51979"/>
                  <a:pt x="52734" y="53426"/>
                </a:cubicBezTo>
                <a:cubicBezTo>
                  <a:pt x="51161" y="50563"/>
                  <a:pt x="49399" y="47825"/>
                  <a:pt x="47165" y="45466"/>
                </a:cubicBezTo>
                <a:cubicBezTo>
                  <a:pt x="46284" y="44522"/>
                  <a:pt x="45340" y="43672"/>
                  <a:pt x="44302" y="42917"/>
                </a:cubicBezTo>
                <a:cubicBezTo>
                  <a:pt x="44774" y="42068"/>
                  <a:pt x="44994" y="41124"/>
                  <a:pt x="44994" y="40180"/>
                </a:cubicBezTo>
                <a:lnTo>
                  <a:pt x="44994" y="40117"/>
                </a:lnTo>
                <a:cubicBezTo>
                  <a:pt x="47606" y="41438"/>
                  <a:pt x="50689" y="41564"/>
                  <a:pt x="53395" y="40431"/>
                </a:cubicBezTo>
                <a:cubicBezTo>
                  <a:pt x="53332" y="43326"/>
                  <a:pt x="52955" y="46221"/>
                  <a:pt x="52797" y="4908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1"/>
          <p:cNvSpPr/>
          <p:nvPr/>
        </p:nvSpPr>
        <p:spPr>
          <a:xfrm>
            <a:off x="2155099" y="591690"/>
            <a:ext cx="1303477" cy="549253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1"/>
          <p:cNvSpPr/>
          <p:nvPr/>
        </p:nvSpPr>
        <p:spPr>
          <a:xfrm>
            <a:off x="5865967" y="339600"/>
            <a:ext cx="2150069" cy="905203"/>
          </a:xfrm>
          <a:custGeom>
            <a:avLst/>
            <a:gdLst/>
            <a:ahLst/>
            <a:cxnLst/>
            <a:rect l="l" t="t" r="r" b="b"/>
            <a:pathLst>
              <a:path w="54400" h="22903" extrusionOk="0">
                <a:moveTo>
                  <a:pt x="23438" y="1"/>
                </a:moveTo>
                <a:cubicBezTo>
                  <a:pt x="20987" y="1"/>
                  <a:pt x="18762" y="1589"/>
                  <a:pt x="18005" y="3996"/>
                </a:cubicBezTo>
                <a:lnTo>
                  <a:pt x="17944" y="3996"/>
                </a:lnTo>
                <a:cubicBezTo>
                  <a:pt x="16181" y="3996"/>
                  <a:pt x="14661" y="5212"/>
                  <a:pt x="14296" y="6945"/>
                </a:cubicBezTo>
                <a:cubicBezTo>
                  <a:pt x="14009" y="6901"/>
                  <a:pt x="13722" y="6879"/>
                  <a:pt x="13439" y="6879"/>
                </a:cubicBezTo>
                <a:cubicBezTo>
                  <a:pt x="11171" y="6879"/>
                  <a:pt x="9082" y="8245"/>
                  <a:pt x="8217" y="10379"/>
                </a:cubicBezTo>
                <a:cubicBezTo>
                  <a:pt x="5786" y="11048"/>
                  <a:pt x="4023" y="13145"/>
                  <a:pt x="3719" y="15638"/>
                </a:cubicBezTo>
                <a:cubicBezTo>
                  <a:pt x="0" y="17331"/>
                  <a:pt x="1213" y="22903"/>
                  <a:pt x="5294" y="22903"/>
                </a:cubicBezTo>
                <a:cubicBezTo>
                  <a:pt x="5316" y="22903"/>
                  <a:pt x="5338" y="22903"/>
                  <a:pt x="5360" y="22902"/>
                </a:cubicBezTo>
                <a:lnTo>
                  <a:pt x="49100" y="22902"/>
                </a:lnTo>
                <a:cubicBezTo>
                  <a:pt x="49123" y="22903"/>
                  <a:pt x="49146" y="22903"/>
                  <a:pt x="49169" y="22903"/>
                </a:cubicBezTo>
                <a:cubicBezTo>
                  <a:pt x="52917" y="22903"/>
                  <a:pt x="54399" y="17996"/>
                  <a:pt x="51227" y="15942"/>
                </a:cubicBezTo>
                <a:cubicBezTo>
                  <a:pt x="51014" y="12659"/>
                  <a:pt x="48309" y="10136"/>
                  <a:pt x="45027" y="10136"/>
                </a:cubicBezTo>
                <a:lnTo>
                  <a:pt x="44662" y="10136"/>
                </a:lnTo>
                <a:cubicBezTo>
                  <a:pt x="44054" y="9407"/>
                  <a:pt x="43264" y="8890"/>
                  <a:pt x="42382" y="8616"/>
                </a:cubicBezTo>
                <a:cubicBezTo>
                  <a:pt x="42382" y="8525"/>
                  <a:pt x="42382" y="8464"/>
                  <a:pt x="42382" y="8404"/>
                </a:cubicBezTo>
                <a:cubicBezTo>
                  <a:pt x="42382" y="6793"/>
                  <a:pt x="41136" y="5455"/>
                  <a:pt x="39525" y="5303"/>
                </a:cubicBezTo>
                <a:cubicBezTo>
                  <a:pt x="38718" y="3574"/>
                  <a:pt x="37160" y="2778"/>
                  <a:pt x="35607" y="2778"/>
                </a:cubicBezTo>
                <a:cubicBezTo>
                  <a:pt x="33476" y="2778"/>
                  <a:pt x="31355" y="4277"/>
                  <a:pt x="31196" y="6914"/>
                </a:cubicBezTo>
                <a:cubicBezTo>
                  <a:pt x="30771" y="6610"/>
                  <a:pt x="30254" y="6458"/>
                  <a:pt x="29737" y="6458"/>
                </a:cubicBezTo>
                <a:cubicBezTo>
                  <a:pt x="29555" y="6458"/>
                  <a:pt x="29342" y="6489"/>
                  <a:pt x="29160" y="6519"/>
                </a:cubicBezTo>
                <a:cubicBezTo>
                  <a:pt x="29190" y="6276"/>
                  <a:pt x="29221" y="6002"/>
                  <a:pt x="29221" y="5759"/>
                </a:cubicBezTo>
                <a:cubicBezTo>
                  <a:pt x="29221" y="2902"/>
                  <a:pt x="27154" y="501"/>
                  <a:pt x="24357" y="75"/>
                </a:cubicBezTo>
                <a:cubicBezTo>
                  <a:pt x="24049" y="25"/>
                  <a:pt x="23742" y="1"/>
                  <a:pt x="23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1"/>
          <p:cNvSpPr/>
          <p:nvPr/>
        </p:nvSpPr>
        <p:spPr>
          <a:xfrm rot="716720">
            <a:off x="-1128645" y="5601872"/>
            <a:ext cx="9302296" cy="270714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3" name="Google Shape;233;p11"/>
          <p:cNvGrpSpPr/>
          <p:nvPr/>
        </p:nvGrpSpPr>
        <p:grpSpPr>
          <a:xfrm>
            <a:off x="4333800" y="4935571"/>
            <a:ext cx="2520873" cy="1800208"/>
            <a:chOff x="6839604" y="2415386"/>
            <a:chExt cx="1244671" cy="888904"/>
          </a:xfrm>
        </p:grpSpPr>
        <p:sp>
          <p:nvSpPr>
            <p:cNvPr id="234" name="Google Shape;234;p11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9" name="Google Shape;239;p11"/>
          <p:cNvSpPr/>
          <p:nvPr/>
        </p:nvSpPr>
        <p:spPr>
          <a:xfrm rot="-343340">
            <a:off x="-182843" y="5546571"/>
            <a:ext cx="14592136" cy="4257404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1"/>
          <p:cNvSpPr/>
          <p:nvPr/>
        </p:nvSpPr>
        <p:spPr>
          <a:xfrm rot="-9289321" flipH="1">
            <a:off x="2392663" y="5946323"/>
            <a:ext cx="5876277" cy="2788428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 txBox="1">
            <a:spLocks noGrp="1"/>
          </p:cNvSpPr>
          <p:nvPr>
            <p:ph type="title" hasCustomPrompt="1"/>
          </p:nvPr>
        </p:nvSpPr>
        <p:spPr>
          <a:xfrm>
            <a:off x="1174000" y="1884200"/>
            <a:ext cx="9844000" cy="2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2" name="Google Shape;242;p11"/>
          <p:cNvSpPr txBox="1">
            <a:spLocks noGrp="1"/>
          </p:cNvSpPr>
          <p:nvPr>
            <p:ph type="body" idx="1"/>
          </p:nvPr>
        </p:nvSpPr>
        <p:spPr>
          <a:xfrm>
            <a:off x="1174000" y="4197400"/>
            <a:ext cx="9844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606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64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/>
          <p:nvPr/>
        </p:nvSpPr>
        <p:spPr>
          <a:xfrm flipH="1">
            <a:off x="9357751" y="3046419"/>
            <a:ext cx="1687845" cy="3314469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>
            <a:off x="10692985" y="2421851"/>
            <a:ext cx="2228071" cy="3449941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>
            <a:off x="8151036" y="5238334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 rot="-378995">
            <a:off x="8383701" y="4871451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 rot="-9153766" flipH="1">
            <a:off x="8436640" y="5723271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 flipH="1">
            <a:off x="-53" y="0"/>
            <a:ext cx="11191620" cy="6858027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0287008" y="-217096"/>
            <a:ext cx="1466985" cy="614387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13"/>
          <p:cNvGrpSpPr/>
          <p:nvPr/>
        </p:nvGrpSpPr>
        <p:grpSpPr>
          <a:xfrm>
            <a:off x="10848000" y="203209"/>
            <a:ext cx="1140947" cy="1201512"/>
            <a:chOff x="6552528" y="1639799"/>
            <a:chExt cx="559800" cy="589516"/>
          </a:xfrm>
        </p:grpSpPr>
        <p:sp>
          <p:nvSpPr>
            <p:cNvPr id="253" name="Google Shape;253;p13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3"/>
          <p:cNvSpPr/>
          <p:nvPr/>
        </p:nvSpPr>
        <p:spPr>
          <a:xfrm>
            <a:off x="10115366" y="1448417"/>
            <a:ext cx="1276031" cy="546899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3"/>
          <p:cNvSpPr/>
          <p:nvPr/>
        </p:nvSpPr>
        <p:spPr>
          <a:xfrm>
            <a:off x="11337790" y="963915"/>
            <a:ext cx="938481" cy="393044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hasCustomPrompt="1"/>
          </p:nvPr>
        </p:nvSpPr>
        <p:spPr>
          <a:xfrm>
            <a:off x="739807" y="2087924"/>
            <a:ext cx="1477200" cy="11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2"/>
          </p:nvPr>
        </p:nvSpPr>
        <p:spPr>
          <a:xfrm>
            <a:off x="2216965" y="1995300"/>
            <a:ext cx="29552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1"/>
          </p:nvPr>
        </p:nvSpPr>
        <p:spPr>
          <a:xfrm>
            <a:off x="2216967" y="2516863"/>
            <a:ext cx="29552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3"/>
          </p:nvPr>
        </p:nvSpPr>
        <p:spPr>
          <a:xfrm>
            <a:off x="6695199" y="1995300"/>
            <a:ext cx="29552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4"/>
          </p:nvPr>
        </p:nvSpPr>
        <p:spPr>
          <a:xfrm>
            <a:off x="6695200" y="2516863"/>
            <a:ext cx="29552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5"/>
          </p:nvPr>
        </p:nvSpPr>
        <p:spPr>
          <a:xfrm>
            <a:off x="2216933" y="4027867"/>
            <a:ext cx="29552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6"/>
          </p:nvPr>
        </p:nvSpPr>
        <p:spPr>
          <a:xfrm>
            <a:off x="2216933" y="4549329"/>
            <a:ext cx="29552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7"/>
          </p:nvPr>
        </p:nvSpPr>
        <p:spPr>
          <a:xfrm>
            <a:off x="6695167" y="4027867"/>
            <a:ext cx="29552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8"/>
          </p:nvPr>
        </p:nvSpPr>
        <p:spPr>
          <a:xfrm>
            <a:off x="6695167" y="4549329"/>
            <a:ext cx="29552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9" hasCustomPrompt="1"/>
          </p:nvPr>
        </p:nvSpPr>
        <p:spPr>
          <a:xfrm>
            <a:off x="5220867" y="2087924"/>
            <a:ext cx="1477200" cy="11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13" hasCustomPrompt="1"/>
          </p:nvPr>
        </p:nvSpPr>
        <p:spPr>
          <a:xfrm>
            <a:off x="739733" y="4120491"/>
            <a:ext cx="1477200" cy="11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14" hasCustomPrompt="1"/>
          </p:nvPr>
        </p:nvSpPr>
        <p:spPr>
          <a:xfrm>
            <a:off x="5220867" y="4120491"/>
            <a:ext cx="1477200" cy="11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15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669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4"/>
          <p:cNvGrpSpPr/>
          <p:nvPr/>
        </p:nvGrpSpPr>
        <p:grpSpPr>
          <a:xfrm>
            <a:off x="10746267" y="304809"/>
            <a:ext cx="1140947" cy="1201512"/>
            <a:chOff x="6552528" y="1639799"/>
            <a:chExt cx="559800" cy="589516"/>
          </a:xfrm>
        </p:grpSpPr>
        <p:sp>
          <p:nvSpPr>
            <p:cNvPr id="273" name="Google Shape;273;p14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8707951" y="856215"/>
            <a:ext cx="2038312" cy="873552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4"/>
          <p:cNvSpPr/>
          <p:nvPr/>
        </p:nvSpPr>
        <p:spPr>
          <a:xfrm>
            <a:off x="10746266" y="1965890"/>
            <a:ext cx="1303477" cy="549253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4"/>
          <p:cNvSpPr/>
          <p:nvPr/>
        </p:nvSpPr>
        <p:spPr>
          <a:xfrm>
            <a:off x="5321569" y="5647701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9" name="Google Shape;279;p14"/>
          <p:cNvGrpSpPr/>
          <p:nvPr/>
        </p:nvGrpSpPr>
        <p:grpSpPr>
          <a:xfrm>
            <a:off x="8274955" y="3381090"/>
            <a:ext cx="3815828" cy="2725141"/>
            <a:chOff x="6839604" y="2415386"/>
            <a:chExt cx="1244671" cy="888904"/>
          </a:xfrm>
        </p:grpSpPr>
        <p:sp>
          <p:nvSpPr>
            <p:cNvPr id="280" name="Google Shape;280;p14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4"/>
          <p:cNvSpPr/>
          <p:nvPr/>
        </p:nvSpPr>
        <p:spPr>
          <a:xfrm rot="-378995">
            <a:off x="5554235" y="5280818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4"/>
          <p:cNvSpPr/>
          <p:nvPr/>
        </p:nvSpPr>
        <p:spPr>
          <a:xfrm rot="-9153766" flipH="1">
            <a:off x="5607173" y="6132638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4"/>
          <p:cNvSpPr/>
          <p:nvPr/>
        </p:nvSpPr>
        <p:spPr>
          <a:xfrm flipH="1">
            <a:off x="-103438" y="0"/>
            <a:ext cx="8347727" cy="6858027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4"/>
          <p:cNvSpPr/>
          <p:nvPr/>
        </p:nvSpPr>
        <p:spPr>
          <a:xfrm>
            <a:off x="7984802" y="2195728"/>
            <a:ext cx="2204367" cy="928865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1"/>
          </p:nvPr>
        </p:nvSpPr>
        <p:spPr>
          <a:xfrm>
            <a:off x="942933" y="4779659"/>
            <a:ext cx="51452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2" hasCustomPrompt="1"/>
          </p:nvPr>
        </p:nvSpPr>
        <p:spPr>
          <a:xfrm>
            <a:off x="942933" y="4146063"/>
            <a:ext cx="51452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3"/>
          </p:nvPr>
        </p:nvSpPr>
        <p:spPr>
          <a:xfrm>
            <a:off x="942933" y="2994233"/>
            <a:ext cx="51452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4"/>
          <p:cNvSpPr txBox="1">
            <a:spLocks noGrp="1"/>
          </p:cNvSpPr>
          <p:nvPr>
            <p:ph type="title" idx="4" hasCustomPrompt="1"/>
          </p:nvPr>
        </p:nvSpPr>
        <p:spPr>
          <a:xfrm>
            <a:off x="942933" y="2360467"/>
            <a:ext cx="51452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57459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"/>
          <p:cNvSpPr/>
          <p:nvPr/>
        </p:nvSpPr>
        <p:spPr>
          <a:xfrm>
            <a:off x="0" y="0"/>
            <a:ext cx="12192000" cy="6393941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 flipH="1">
            <a:off x="10697338" y="5286643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25890" y="5173394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8" name="Google Shape;298;p15"/>
          <p:cNvGrpSpPr/>
          <p:nvPr/>
        </p:nvGrpSpPr>
        <p:grpSpPr>
          <a:xfrm>
            <a:off x="3337098" y="5318692"/>
            <a:ext cx="2137825" cy="1526643"/>
            <a:chOff x="381268" y="3501383"/>
            <a:chExt cx="2284978" cy="1631726"/>
          </a:xfrm>
        </p:grpSpPr>
        <p:sp>
          <p:nvSpPr>
            <p:cNvPr id="299" name="Google Shape;299;p15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5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5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5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5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" name="Google Shape;304;p15"/>
          <p:cNvSpPr/>
          <p:nvPr/>
        </p:nvSpPr>
        <p:spPr>
          <a:xfrm rot="572383">
            <a:off x="-1152625" y="5937423"/>
            <a:ext cx="9302236" cy="270713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5"/>
          <p:cNvSpPr/>
          <p:nvPr/>
        </p:nvSpPr>
        <p:spPr>
          <a:xfrm rot="-487666">
            <a:off x="-179781" y="5730800"/>
            <a:ext cx="14592221" cy="425739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5"/>
          <p:cNvSpPr/>
          <p:nvPr/>
        </p:nvSpPr>
        <p:spPr>
          <a:xfrm>
            <a:off x="6628554" y="6171954"/>
            <a:ext cx="771316" cy="1015492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5"/>
          <p:cNvSpPr/>
          <p:nvPr/>
        </p:nvSpPr>
        <p:spPr>
          <a:xfrm>
            <a:off x="6372732" y="6242243"/>
            <a:ext cx="555713" cy="874911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5"/>
          <p:cNvSpPr/>
          <p:nvPr/>
        </p:nvSpPr>
        <p:spPr>
          <a:xfrm rot="-9433711" flipH="1">
            <a:off x="2383303" y="6103987"/>
            <a:ext cx="5876184" cy="2788413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5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638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3316-29A5-2185-403A-767064152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246BE-0CF4-5510-3697-5CB34970B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D0CCA-E931-0870-47BA-49A711B9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5B7B1-6775-82CE-40C9-7739DFA72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BA9B1-035E-4657-9095-713BB421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72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6"/>
          <p:cNvGrpSpPr/>
          <p:nvPr/>
        </p:nvGrpSpPr>
        <p:grpSpPr>
          <a:xfrm>
            <a:off x="203558" y="4160511"/>
            <a:ext cx="3046637" cy="2175635"/>
            <a:chOff x="381268" y="3501383"/>
            <a:chExt cx="2284978" cy="1631726"/>
          </a:xfrm>
        </p:grpSpPr>
        <p:sp>
          <p:nvSpPr>
            <p:cNvPr id="312" name="Google Shape;312;p16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6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6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6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6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6"/>
          <p:cNvSpPr/>
          <p:nvPr/>
        </p:nvSpPr>
        <p:spPr>
          <a:xfrm>
            <a:off x="8855358" y="5570648"/>
            <a:ext cx="2718885" cy="1202643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6"/>
          <p:cNvSpPr/>
          <p:nvPr/>
        </p:nvSpPr>
        <p:spPr>
          <a:xfrm flipH="1">
            <a:off x="455048" y="3497023"/>
            <a:ext cx="1303477" cy="549253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6"/>
          <p:cNvSpPr/>
          <p:nvPr/>
        </p:nvSpPr>
        <p:spPr>
          <a:xfrm>
            <a:off x="0" y="0"/>
            <a:ext cx="12192000" cy="5946923"/>
          </a:xfrm>
          <a:custGeom>
            <a:avLst/>
            <a:gdLst/>
            <a:ahLst/>
            <a:cxnLst/>
            <a:rect l="l" t="t" r="r" b="b"/>
            <a:pathLst>
              <a:path w="285750" h="139381" extrusionOk="0">
                <a:moveTo>
                  <a:pt x="0" y="0"/>
                </a:moveTo>
                <a:lnTo>
                  <a:pt x="0" y="91630"/>
                </a:lnTo>
                <a:cubicBezTo>
                  <a:pt x="6060" y="85225"/>
                  <a:pt x="15740" y="77129"/>
                  <a:pt x="28468" y="75950"/>
                </a:cubicBezTo>
                <a:cubicBezTo>
                  <a:pt x="29461" y="75858"/>
                  <a:pt x="30436" y="75813"/>
                  <a:pt x="31396" y="75813"/>
                </a:cubicBezTo>
                <a:cubicBezTo>
                  <a:pt x="48313" y="75813"/>
                  <a:pt x="60680" y="89793"/>
                  <a:pt x="88261" y="106715"/>
                </a:cubicBezTo>
                <a:cubicBezTo>
                  <a:pt x="105692" y="117419"/>
                  <a:pt x="125206" y="127801"/>
                  <a:pt x="136672" y="132635"/>
                </a:cubicBezTo>
                <a:cubicBezTo>
                  <a:pt x="148144" y="137475"/>
                  <a:pt x="161485" y="139380"/>
                  <a:pt x="175381" y="139380"/>
                </a:cubicBezTo>
                <a:cubicBezTo>
                  <a:pt x="226775" y="139380"/>
                  <a:pt x="285750" y="113323"/>
                  <a:pt x="285750" y="113323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6"/>
          <p:cNvSpPr/>
          <p:nvPr/>
        </p:nvSpPr>
        <p:spPr>
          <a:xfrm rot="1208811" flipH="1">
            <a:off x="7080758" y="5197576"/>
            <a:ext cx="950161" cy="1793973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6"/>
          <p:cNvSpPr/>
          <p:nvPr/>
        </p:nvSpPr>
        <p:spPr>
          <a:xfrm rot="716720">
            <a:off x="-1128645" y="5601872"/>
            <a:ext cx="9302296" cy="270714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6"/>
          <p:cNvSpPr/>
          <p:nvPr/>
        </p:nvSpPr>
        <p:spPr>
          <a:xfrm flipH="1">
            <a:off x="3810091" y="4834822"/>
            <a:ext cx="1161072" cy="1797676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6"/>
          <p:cNvSpPr/>
          <p:nvPr/>
        </p:nvSpPr>
        <p:spPr>
          <a:xfrm rot="-343340">
            <a:off x="-182843" y="5546571"/>
            <a:ext cx="14592136" cy="4257404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6"/>
          <p:cNvSpPr/>
          <p:nvPr/>
        </p:nvSpPr>
        <p:spPr>
          <a:xfrm flipH="1">
            <a:off x="4750257" y="5195738"/>
            <a:ext cx="1161072" cy="1797676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6"/>
          <p:cNvSpPr/>
          <p:nvPr/>
        </p:nvSpPr>
        <p:spPr>
          <a:xfrm rot="-9289321" flipH="1">
            <a:off x="2392663" y="5946323"/>
            <a:ext cx="5876277" cy="2788428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6"/>
          <p:cNvSpPr/>
          <p:nvPr/>
        </p:nvSpPr>
        <p:spPr>
          <a:xfrm flipH="1">
            <a:off x="2727579" y="3958206"/>
            <a:ext cx="1589824" cy="710311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6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09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/>
          <p:nvPr/>
        </p:nvSpPr>
        <p:spPr>
          <a:xfrm rot="916998" flipH="1">
            <a:off x="10919331" y="1710521"/>
            <a:ext cx="1338124" cy="2526476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7"/>
          <p:cNvSpPr/>
          <p:nvPr/>
        </p:nvSpPr>
        <p:spPr>
          <a:xfrm rot="10800000">
            <a:off x="0" y="0"/>
            <a:ext cx="12192000" cy="6858027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7"/>
          <p:cNvSpPr/>
          <p:nvPr/>
        </p:nvSpPr>
        <p:spPr>
          <a:xfrm>
            <a:off x="8421824" y="-120718"/>
            <a:ext cx="938481" cy="393044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2" name="Google Shape;332;p17"/>
          <p:cNvGrpSpPr/>
          <p:nvPr/>
        </p:nvGrpSpPr>
        <p:grpSpPr>
          <a:xfrm>
            <a:off x="10848000" y="203209"/>
            <a:ext cx="1140947" cy="1201512"/>
            <a:chOff x="6552528" y="1639799"/>
            <a:chExt cx="559800" cy="589516"/>
          </a:xfrm>
        </p:grpSpPr>
        <p:sp>
          <p:nvSpPr>
            <p:cNvPr id="333" name="Google Shape;333;p17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6" name="Google Shape;336;p17"/>
          <p:cNvSpPr/>
          <p:nvPr/>
        </p:nvSpPr>
        <p:spPr>
          <a:xfrm>
            <a:off x="9186166" y="448917"/>
            <a:ext cx="1276031" cy="546899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7"/>
          <p:cNvSpPr/>
          <p:nvPr/>
        </p:nvSpPr>
        <p:spPr>
          <a:xfrm>
            <a:off x="10803474" y="867471"/>
            <a:ext cx="1466985" cy="614387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7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507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"/>
          <p:cNvSpPr/>
          <p:nvPr/>
        </p:nvSpPr>
        <p:spPr>
          <a:xfrm flipH="1">
            <a:off x="0" y="0"/>
            <a:ext cx="12192000" cy="6393941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8"/>
          <p:cNvSpPr/>
          <p:nvPr/>
        </p:nvSpPr>
        <p:spPr>
          <a:xfrm flipH="1">
            <a:off x="6417915" y="5783515"/>
            <a:ext cx="2718885" cy="1202643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8"/>
          <p:cNvSpPr/>
          <p:nvPr/>
        </p:nvSpPr>
        <p:spPr>
          <a:xfrm>
            <a:off x="121090" y="5591443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8"/>
          <p:cNvSpPr/>
          <p:nvPr/>
        </p:nvSpPr>
        <p:spPr>
          <a:xfrm rot="572383">
            <a:off x="-1152625" y="5937423"/>
            <a:ext cx="9302236" cy="270713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8"/>
          <p:cNvSpPr/>
          <p:nvPr/>
        </p:nvSpPr>
        <p:spPr>
          <a:xfrm>
            <a:off x="9071153" y="5991433"/>
            <a:ext cx="618240" cy="1254940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8"/>
          <p:cNvSpPr/>
          <p:nvPr/>
        </p:nvSpPr>
        <p:spPr>
          <a:xfrm>
            <a:off x="5726368" y="6089138"/>
            <a:ext cx="469553" cy="953127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8"/>
          <p:cNvSpPr/>
          <p:nvPr/>
        </p:nvSpPr>
        <p:spPr>
          <a:xfrm flipH="1">
            <a:off x="10392538" y="5478194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8"/>
          <p:cNvSpPr/>
          <p:nvPr/>
        </p:nvSpPr>
        <p:spPr>
          <a:xfrm rot="-487666">
            <a:off x="-179781" y="5730800"/>
            <a:ext cx="14592221" cy="425739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8"/>
          <p:cNvSpPr/>
          <p:nvPr/>
        </p:nvSpPr>
        <p:spPr>
          <a:xfrm flipH="1">
            <a:off x="3493173" y="5991421"/>
            <a:ext cx="771316" cy="1015492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8"/>
          <p:cNvSpPr/>
          <p:nvPr/>
        </p:nvSpPr>
        <p:spPr>
          <a:xfrm flipH="1">
            <a:off x="4051698" y="6061710"/>
            <a:ext cx="555713" cy="874911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8"/>
          <p:cNvSpPr/>
          <p:nvPr/>
        </p:nvSpPr>
        <p:spPr>
          <a:xfrm rot="-9433711" flipH="1">
            <a:off x="2383303" y="6103987"/>
            <a:ext cx="5876184" cy="2788413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8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561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"/>
          <p:cNvSpPr/>
          <p:nvPr/>
        </p:nvSpPr>
        <p:spPr>
          <a:xfrm>
            <a:off x="0" y="0"/>
            <a:ext cx="12192000" cy="6393941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9"/>
          <p:cNvSpPr/>
          <p:nvPr/>
        </p:nvSpPr>
        <p:spPr>
          <a:xfrm flipH="1">
            <a:off x="10697338" y="5286643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9"/>
          <p:cNvSpPr/>
          <p:nvPr/>
        </p:nvSpPr>
        <p:spPr>
          <a:xfrm>
            <a:off x="425890" y="5173394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19"/>
          <p:cNvGrpSpPr/>
          <p:nvPr/>
        </p:nvGrpSpPr>
        <p:grpSpPr>
          <a:xfrm>
            <a:off x="3337098" y="5318692"/>
            <a:ext cx="2137825" cy="1526643"/>
            <a:chOff x="381268" y="3501383"/>
            <a:chExt cx="2284978" cy="1631726"/>
          </a:xfrm>
        </p:grpSpPr>
        <p:sp>
          <p:nvSpPr>
            <p:cNvPr id="357" name="Google Shape;357;p19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9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9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9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9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9"/>
          <p:cNvSpPr/>
          <p:nvPr/>
        </p:nvSpPr>
        <p:spPr>
          <a:xfrm rot="572383">
            <a:off x="-1152625" y="5937423"/>
            <a:ext cx="9302236" cy="270713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9"/>
          <p:cNvSpPr/>
          <p:nvPr/>
        </p:nvSpPr>
        <p:spPr>
          <a:xfrm rot="-487666">
            <a:off x="-179781" y="5730800"/>
            <a:ext cx="14592221" cy="425739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9"/>
          <p:cNvSpPr/>
          <p:nvPr/>
        </p:nvSpPr>
        <p:spPr>
          <a:xfrm>
            <a:off x="6628554" y="6171954"/>
            <a:ext cx="771316" cy="1015492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9"/>
          <p:cNvSpPr/>
          <p:nvPr/>
        </p:nvSpPr>
        <p:spPr>
          <a:xfrm>
            <a:off x="6372732" y="6242243"/>
            <a:ext cx="555713" cy="874911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9"/>
          <p:cNvSpPr/>
          <p:nvPr/>
        </p:nvSpPr>
        <p:spPr>
          <a:xfrm rot="-9433711" flipH="1">
            <a:off x="2383303" y="6103987"/>
            <a:ext cx="5876184" cy="2788413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9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825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/>
          <p:nvPr/>
        </p:nvSpPr>
        <p:spPr>
          <a:xfrm flipH="1">
            <a:off x="0" y="0"/>
            <a:ext cx="12192000" cy="6393941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0"/>
          <p:cNvSpPr/>
          <p:nvPr/>
        </p:nvSpPr>
        <p:spPr>
          <a:xfrm flipH="1">
            <a:off x="6417915" y="5783515"/>
            <a:ext cx="2718885" cy="1202643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0"/>
          <p:cNvSpPr/>
          <p:nvPr/>
        </p:nvSpPr>
        <p:spPr>
          <a:xfrm>
            <a:off x="121090" y="5591443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0"/>
          <p:cNvSpPr/>
          <p:nvPr/>
        </p:nvSpPr>
        <p:spPr>
          <a:xfrm rot="572383">
            <a:off x="-1152625" y="5937423"/>
            <a:ext cx="9302236" cy="270713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0"/>
          <p:cNvSpPr/>
          <p:nvPr/>
        </p:nvSpPr>
        <p:spPr>
          <a:xfrm>
            <a:off x="9071153" y="5991433"/>
            <a:ext cx="618240" cy="1254940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0"/>
          <p:cNvSpPr/>
          <p:nvPr/>
        </p:nvSpPr>
        <p:spPr>
          <a:xfrm>
            <a:off x="5726368" y="6089138"/>
            <a:ext cx="469553" cy="953127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0"/>
          <p:cNvSpPr/>
          <p:nvPr/>
        </p:nvSpPr>
        <p:spPr>
          <a:xfrm flipH="1">
            <a:off x="10392538" y="5478194"/>
            <a:ext cx="950148" cy="179394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0"/>
          <p:cNvSpPr/>
          <p:nvPr/>
        </p:nvSpPr>
        <p:spPr>
          <a:xfrm rot="-487666">
            <a:off x="-179781" y="5730800"/>
            <a:ext cx="14592221" cy="425739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0"/>
          <p:cNvSpPr/>
          <p:nvPr/>
        </p:nvSpPr>
        <p:spPr>
          <a:xfrm flipH="1">
            <a:off x="3493173" y="5991421"/>
            <a:ext cx="771316" cy="1015492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0"/>
          <p:cNvSpPr/>
          <p:nvPr/>
        </p:nvSpPr>
        <p:spPr>
          <a:xfrm flipH="1">
            <a:off x="4051698" y="6061710"/>
            <a:ext cx="555713" cy="874911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0"/>
          <p:cNvSpPr/>
          <p:nvPr/>
        </p:nvSpPr>
        <p:spPr>
          <a:xfrm rot="-9433711" flipH="1">
            <a:off x="2383303" y="6103987"/>
            <a:ext cx="5876184" cy="2788413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0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490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1"/>
          <p:cNvSpPr/>
          <p:nvPr/>
        </p:nvSpPr>
        <p:spPr>
          <a:xfrm>
            <a:off x="59834" y="4437366"/>
            <a:ext cx="854551" cy="1734617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 rot="-1800100">
            <a:off x="1138518" y="4582589"/>
            <a:ext cx="824100" cy="1618308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-915564" y="5425851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 rot="-378995">
            <a:off x="-682899" y="5058967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1"/>
          <p:cNvSpPr/>
          <p:nvPr/>
        </p:nvSpPr>
        <p:spPr>
          <a:xfrm>
            <a:off x="0" y="0"/>
            <a:ext cx="12192000" cy="6858027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1"/>
          <p:cNvSpPr/>
          <p:nvPr/>
        </p:nvSpPr>
        <p:spPr>
          <a:xfrm>
            <a:off x="2035495" y="5822221"/>
            <a:ext cx="771316" cy="1015492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1"/>
          <p:cNvSpPr/>
          <p:nvPr/>
        </p:nvSpPr>
        <p:spPr>
          <a:xfrm>
            <a:off x="1692573" y="5892510"/>
            <a:ext cx="555713" cy="874911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1"/>
          <p:cNvSpPr/>
          <p:nvPr/>
        </p:nvSpPr>
        <p:spPr>
          <a:xfrm rot="-9153766" flipH="1">
            <a:off x="-629960" y="5910789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1"/>
          <p:cNvSpPr txBox="1">
            <a:spLocks noGrp="1"/>
          </p:cNvSpPr>
          <p:nvPr>
            <p:ph type="subTitle" idx="1"/>
          </p:nvPr>
        </p:nvSpPr>
        <p:spPr>
          <a:xfrm flipH="1">
            <a:off x="1967020" y="3023400"/>
            <a:ext cx="3691600" cy="1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1"/>
          <p:cNvSpPr txBox="1">
            <a:spLocks noGrp="1"/>
          </p:cNvSpPr>
          <p:nvPr>
            <p:ph type="title"/>
          </p:nvPr>
        </p:nvSpPr>
        <p:spPr>
          <a:xfrm flipH="1">
            <a:off x="1794620" y="2390200"/>
            <a:ext cx="3864000" cy="6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940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"/>
          <p:cNvSpPr/>
          <p:nvPr/>
        </p:nvSpPr>
        <p:spPr>
          <a:xfrm>
            <a:off x="1928568" y="3317301"/>
            <a:ext cx="1406331" cy="285465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2"/>
          <p:cNvSpPr/>
          <p:nvPr/>
        </p:nvSpPr>
        <p:spPr>
          <a:xfrm flipH="1">
            <a:off x="3354466" y="2998163"/>
            <a:ext cx="1751527" cy="330701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2"/>
          <p:cNvSpPr/>
          <p:nvPr/>
        </p:nvSpPr>
        <p:spPr>
          <a:xfrm flipH="1">
            <a:off x="-264178" y="2378453"/>
            <a:ext cx="1831756" cy="2830617"/>
          </a:xfrm>
          <a:custGeom>
            <a:avLst/>
            <a:gdLst/>
            <a:ahLst/>
            <a:cxnLst/>
            <a:rect l="l" t="t" r="r" b="b"/>
            <a:pathLst>
              <a:path w="69411" h="107261" extrusionOk="0">
                <a:moveTo>
                  <a:pt x="68215" y="17998"/>
                </a:moveTo>
                <a:cubicBezTo>
                  <a:pt x="68215" y="15418"/>
                  <a:pt x="66484" y="13121"/>
                  <a:pt x="63998" y="12429"/>
                </a:cubicBezTo>
                <a:cubicBezTo>
                  <a:pt x="66264" y="7143"/>
                  <a:pt x="60286" y="2108"/>
                  <a:pt x="55472" y="5286"/>
                </a:cubicBezTo>
                <a:cubicBezTo>
                  <a:pt x="53961" y="976"/>
                  <a:pt x="48329" y="0"/>
                  <a:pt x="45498" y="3587"/>
                </a:cubicBezTo>
                <a:cubicBezTo>
                  <a:pt x="43201" y="692"/>
                  <a:pt x="38827" y="661"/>
                  <a:pt x="36467" y="3493"/>
                </a:cubicBezTo>
                <a:cubicBezTo>
                  <a:pt x="34485" y="1101"/>
                  <a:pt x="30961" y="692"/>
                  <a:pt x="28476" y="2580"/>
                </a:cubicBezTo>
                <a:cubicBezTo>
                  <a:pt x="25644" y="409"/>
                  <a:pt x="21522" y="1290"/>
                  <a:pt x="19823" y="4468"/>
                </a:cubicBezTo>
                <a:cubicBezTo>
                  <a:pt x="16645" y="1982"/>
                  <a:pt x="11926" y="3430"/>
                  <a:pt x="10730" y="7331"/>
                </a:cubicBezTo>
                <a:cubicBezTo>
                  <a:pt x="9503" y="7552"/>
                  <a:pt x="8402" y="8181"/>
                  <a:pt x="7584" y="9125"/>
                </a:cubicBezTo>
                <a:cubicBezTo>
                  <a:pt x="1983" y="12019"/>
                  <a:pt x="441" y="19319"/>
                  <a:pt x="4406" y="24228"/>
                </a:cubicBezTo>
                <a:cubicBezTo>
                  <a:pt x="1071" y="26650"/>
                  <a:pt x="1" y="31150"/>
                  <a:pt x="1920" y="34799"/>
                </a:cubicBezTo>
                <a:cubicBezTo>
                  <a:pt x="3839" y="38449"/>
                  <a:pt x="8118" y="40148"/>
                  <a:pt x="12020" y="38795"/>
                </a:cubicBezTo>
                <a:cubicBezTo>
                  <a:pt x="12555" y="44648"/>
                  <a:pt x="19099" y="47825"/>
                  <a:pt x="24039" y="44648"/>
                </a:cubicBezTo>
                <a:cubicBezTo>
                  <a:pt x="26179" y="49525"/>
                  <a:pt x="33258" y="49178"/>
                  <a:pt x="34863" y="44081"/>
                </a:cubicBezTo>
                <a:cubicBezTo>
                  <a:pt x="37002" y="46473"/>
                  <a:pt x="40684" y="46661"/>
                  <a:pt x="43075" y="44490"/>
                </a:cubicBezTo>
                <a:cubicBezTo>
                  <a:pt x="46630" y="47888"/>
                  <a:pt x="49305" y="52325"/>
                  <a:pt x="51098" y="56950"/>
                </a:cubicBezTo>
                <a:cubicBezTo>
                  <a:pt x="52199" y="59782"/>
                  <a:pt x="53080" y="62708"/>
                  <a:pt x="53773" y="65666"/>
                </a:cubicBezTo>
                <a:cubicBezTo>
                  <a:pt x="53112" y="65099"/>
                  <a:pt x="52388" y="64627"/>
                  <a:pt x="51570" y="64281"/>
                </a:cubicBezTo>
                <a:cubicBezTo>
                  <a:pt x="49619" y="63463"/>
                  <a:pt x="47480" y="63243"/>
                  <a:pt x="45403" y="62928"/>
                </a:cubicBezTo>
                <a:cubicBezTo>
                  <a:pt x="43327" y="62614"/>
                  <a:pt x="41187" y="62142"/>
                  <a:pt x="39457" y="60946"/>
                </a:cubicBezTo>
                <a:cubicBezTo>
                  <a:pt x="39519" y="62267"/>
                  <a:pt x="40715" y="63306"/>
                  <a:pt x="41942" y="63778"/>
                </a:cubicBezTo>
                <a:cubicBezTo>
                  <a:pt x="43169" y="64281"/>
                  <a:pt x="44491" y="64501"/>
                  <a:pt x="45749" y="64910"/>
                </a:cubicBezTo>
                <a:cubicBezTo>
                  <a:pt x="54559" y="67742"/>
                  <a:pt x="56321" y="77087"/>
                  <a:pt x="57265" y="80454"/>
                </a:cubicBezTo>
                <a:cubicBezTo>
                  <a:pt x="58461" y="84890"/>
                  <a:pt x="60034" y="89201"/>
                  <a:pt x="61009" y="93668"/>
                </a:cubicBezTo>
                <a:cubicBezTo>
                  <a:pt x="61985" y="98136"/>
                  <a:pt x="62362" y="102824"/>
                  <a:pt x="61198" y="107261"/>
                </a:cubicBezTo>
                <a:cubicBezTo>
                  <a:pt x="63212" y="106946"/>
                  <a:pt x="64722" y="105153"/>
                  <a:pt x="65288" y="103202"/>
                </a:cubicBezTo>
                <a:cubicBezTo>
                  <a:pt x="65855" y="101251"/>
                  <a:pt x="65666" y="99175"/>
                  <a:pt x="65477" y="97161"/>
                </a:cubicBezTo>
                <a:cubicBezTo>
                  <a:pt x="64659" y="88477"/>
                  <a:pt x="69410" y="76521"/>
                  <a:pt x="63243" y="70322"/>
                </a:cubicBezTo>
                <a:cubicBezTo>
                  <a:pt x="58807" y="65886"/>
                  <a:pt x="56478" y="54213"/>
                  <a:pt x="56007" y="51066"/>
                </a:cubicBezTo>
                <a:cubicBezTo>
                  <a:pt x="55629" y="48392"/>
                  <a:pt x="56416" y="45686"/>
                  <a:pt x="56604" y="42949"/>
                </a:cubicBezTo>
                <a:cubicBezTo>
                  <a:pt x="56699" y="41470"/>
                  <a:pt x="56604" y="39991"/>
                  <a:pt x="56321" y="38544"/>
                </a:cubicBezTo>
                <a:cubicBezTo>
                  <a:pt x="58115" y="36845"/>
                  <a:pt x="59247" y="34579"/>
                  <a:pt x="59436" y="32125"/>
                </a:cubicBezTo>
                <a:cubicBezTo>
                  <a:pt x="64691" y="33289"/>
                  <a:pt x="68529" y="27342"/>
                  <a:pt x="65351" y="23032"/>
                </a:cubicBezTo>
                <a:cubicBezTo>
                  <a:pt x="67113" y="21994"/>
                  <a:pt x="68215" y="20074"/>
                  <a:pt x="68215" y="17998"/>
                </a:cubicBezTo>
                <a:close/>
                <a:moveTo>
                  <a:pt x="52797" y="49084"/>
                </a:moveTo>
                <a:cubicBezTo>
                  <a:pt x="52671" y="50531"/>
                  <a:pt x="52671" y="51979"/>
                  <a:pt x="52734" y="53426"/>
                </a:cubicBezTo>
                <a:cubicBezTo>
                  <a:pt x="51161" y="50563"/>
                  <a:pt x="49399" y="47825"/>
                  <a:pt x="47165" y="45466"/>
                </a:cubicBezTo>
                <a:cubicBezTo>
                  <a:pt x="46284" y="44522"/>
                  <a:pt x="45340" y="43672"/>
                  <a:pt x="44302" y="42917"/>
                </a:cubicBezTo>
                <a:cubicBezTo>
                  <a:pt x="44774" y="42068"/>
                  <a:pt x="44994" y="41124"/>
                  <a:pt x="44994" y="40180"/>
                </a:cubicBezTo>
                <a:lnTo>
                  <a:pt x="44994" y="40117"/>
                </a:lnTo>
                <a:cubicBezTo>
                  <a:pt x="47606" y="41438"/>
                  <a:pt x="50689" y="41564"/>
                  <a:pt x="53395" y="40431"/>
                </a:cubicBezTo>
                <a:cubicBezTo>
                  <a:pt x="53332" y="43326"/>
                  <a:pt x="52955" y="46221"/>
                  <a:pt x="52797" y="4908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2"/>
          <p:cNvSpPr/>
          <p:nvPr/>
        </p:nvSpPr>
        <p:spPr>
          <a:xfrm>
            <a:off x="-337064" y="5162585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 rot="-378995">
            <a:off x="-682899" y="5058967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 flipH="1">
            <a:off x="669480" y="3646719"/>
            <a:ext cx="1687845" cy="3314469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 rot="-9153766" flipH="1">
            <a:off x="-629960" y="5910789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4227697" y="4642315"/>
            <a:ext cx="5039" cy="13768"/>
          </a:xfrm>
          <a:custGeom>
            <a:avLst/>
            <a:gdLst/>
            <a:ahLst/>
            <a:cxnLst/>
            <a:rect l="l" t="t" r="r" b="b"/>
            <a:pathLst>
              <a:path w="127" h="347" extrusionOk="0">
                <a:moveTo>
                  <a:pt x="95" y="346"/>
                </a:moveTo>
                <a:cubicBezTo>
                  <a:pt x="127" y="220"/>
                  <a:pt x="127" y="94"/>
                  <a:pt x="127" y="0"/>
                </a:cubicBezTo>
                <a:lnTo>
                  <a:pt x="1" y="32"/>
                </a:lnTo>
                <a:cubicBezTo>
                  <a:pt x="32" y="126"/>
                  <a:pt x="64" y="220"/>
                  <a:pt x="95" y="346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/>
          <p:nvPr/>
        </p:nvSpPr>
        <p:spPr>
          <a:xfrm>
            <a:off x="4006737" y="3502523"/>
            <a:ext cx="3769" cy="21267"/>
          </a:xfrm>
          <a:custGeom>
            <a:avLst/>
            <a:gdLst/>
            <a:ahLst/>
            <a:cxnLst/>
            <a:rect l="l" t="t" r="r" b="b"/>
            <a:pathLst>
              <a:path w="95" h="536" extrusionOk="0">
                <a:moveTo>
                  <a:pt x="32" y="535"/>
                </a:moveTo>
                <a:cubicBezTo>
                  <a:pt x="32" y="378"/>
                  <a:pt x="64" y="252"/>
                  <a:pt x="95" y="126"/>
                </a:cubicBezTo>
                <a:lnTo>
                  <a:pt x="1" y="0"/>
                </a:lnTo>
                <a:cubicBezTo>
                  <a:pt x="1" y="189"/>
                  <a:pt x="1" y="347"/>
                  <a:pt x="32" y="535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2"/>
          <p:cNvSpPr/>
          <p:nvPr/>
        </p:nvSpPr>
        <p:spPr>
          <a:xfrm>
            <a:off x="3999237" y="5295196"/>
            <a:ext cx="7539" cy="17537"/>
          </a:xfrm>
          <a:custGeom>
            <a:avLst/>
            <a:gdLst/>
            <a:ahLst/>
            <a:cxnLst/>
            <a:rect l="l" t="t" r="r" b="b"/>
            <a:pathLst>
              <a:path w="190" h="442" extrusionOk="0">
                <a:moveTo>
                  <a:pt x="1" y="32"/>
                </a:moveTo>
                <a:cubicBezTo>
                  <a:pt x="64" y="158"/>
                  <a:pt x="95" y="284"/>
                  <a:pt x="158" y="441"/>
                </a:cubicBezTo>
                <a:cubicBezTo>
                  <a:pt x="190" y="284"/>
                  <a:pt x="190" y="158"/>
                  <a:pt x="190" y="1"/>
                </a:cubicBezTo>
                <a:cubicBezTo>
                  <a:pt x="127" y="32"/>
                  <a:pt x="64" y="32"/>
                  <a:pt x="1" y="32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2"/>
          <p:cNvSpPr/>
          <p:nvPr/>
        </p:nvSpPr>
        <p:spPr>
          <a:xfrm>
            <a:off x="3759551" y="3860804"/>
            <a:ext cx="5039" cy="20037"/>
          </a:xfrm>
          <a:custGeom>
            <a:avLst/>
            <a:gdLst/>
            <a:ahLst/>
            <a:cxnLst/>
            <a:rect l="l" t="t" r="r" b="b"/>
            <a:pathLst>
              <a:path w="127" h="505" extrusionOk="0">
                <a:moveTo>
                  <a:pt x="32" y="504"/>
                </a:moveTo>
                <a:cubicBezTo>
                  <a:pt x="64" y="378"/>
                  <a:pt x="95" y="252"/>
                  <a:pt x="127" y="127"/>
                </a:cubicBezTo>
                <a:lnTo>
                  <a:pt x="32" y="1"/>
                </a:lnTo>
                <a:cubicBezTo>
                  <a:pt x="1" y="158"/>
                  <a:pt x="1" y="347"/>
                  <a:pt x="32" y="504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2"/>
          <p:cNvSpPr/>
          <p:nvPr/>
        </p:nvSpPr>
        <p:spPr>
          <a:xfrm>
            <a:off x="3730864" y="4466270"/>
            <a:ext cx="6269" cy="29996"/>
          </a:xfrm>
          <a:custGeom>
            <a:avLst/>
            <a:gdLst/>
            <a:ahLst/>
            <a:cxnLst/>
            <a:rect l="l" t="t" r="r" b="b"/>
            <a:pathLst>
              <a:path w="158" h="756" extrusionOk="0">
                <a:moveTo>
                  <a:pt x="32" y="756"/>
                </a:moveTo>
                <a:cubicBezTo>
                  <a:pt x="32" y="536"/>
                  <a:pt x="94" y="347"/>
                  <a:pt x="157" y="158"/>
                </a:cubicBezTo>
                <a:cubicBezTo>
                  <a:pt x="126" y="95"/>
                  <a:pt x="63" y="32"/>
                  <a:pt x="32" y="1"/>
                </a:cubicBezTo>
                <a:cubicBezTo>
                  <a:pt x="0" y="252"/>
                  <a:pt x="0" y="504"/>
                  <a:pt x="32" y="756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2"/>
          <p:cNvSpPr/>
          <p:nvPr/>
        </p:nvSpPr>
        <p:spPr>
          <a:xfrm>
            <a:off x="3695910" y="4648544"/>
            <a:ext cx="1269" cy="6269"/>
          </a:xfrm>
          <a:custGeom>
            <a:avLst/>
            <a:gdLst/>
            <a:ahLst/>
            <a:cxnLst/>
            <a:rect l="l" t="t" r="r" b="b"/>
            <a:pathLst>
              <a:path w="32" h="158" extrusionOk="0">
                <a:moveTo>
                  <a:pt x="32" y="63"/>
                </a:moveTo>
                <a:lnTo>
                  <a:pt x="0" y="0"/>
                </a:lnTo>
                <a:cubicBezTo>
                  <a:pt x="0" y="63"/>
                  <a:pt x="0" y="126"/>
                  <a:pt x="32" y="158"/>
                </a:cubicBezTo>
                <a:cubicBezTo>
                  <a:pt x="32" y="126"/>
                  <a:pt x="32" y="95"/>
                  <a:pt x="32" y="63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2"/>
          <p:cNvSpPr/>
          <p:nvPr/>
        </p:nvSpPr>
        <p:spPr>
          <a:xfrm>
            <a:off x="3705868" y="4372633"/>
            <a:ext cx="2539" cy="11308"/>
          </a:xfrm>
          <a:custGeom>
            <a:avLst/>
            <a:gdLst/>
            <a:ahLst/>
            <a:cxnLst/>
            <a:rect l="l" t="t" r="r" b="b"/>
            <a:pathLst>
              <a:path w="64" h="285" extrusionOk="0">
                <a:moveTo>
                  <a:pt x="1" y="284"/>
                </a:moveTo>
                <a:cubicBezTo>
                  <a:pt x="1" y="190"/>
                  <a:pt x="32" y="127"/>
                  <a:pt x="64" y="32"/>
                </a:cubicBezTo>
                <a:lnTo>
                  <a:pt x="1" y="1"/>
                </a:lnTo>
                <a:cubicBezTo>
                  <a:pt x="1" y="95"/>
                  <a:pt x="1" y="190"/>
                  <a:pt x="1" y="284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2"/>
          <p:cNvSpPr/>
          <p:nvPr/>
        </p:nvSpPr>
        <p:spPr>
          <a:xfrm>
            <a:off x="332757" y="5870744"/>
            <a:ext cx="17497" cy="202232"/>
          </a:xfrm>
          <a:custGeom>
            <a:avLst/>
            <a:gdLst/>
            <a:ahLst/>
            <a:cxnLst/>
            <a:rect l="l" t="t" r="r" b="b"/>
            <a:pathLst>
              <a:path w="441" h="5097" extrusionOk="0">
                <a:moveTo>
                  <a:pt x="0" y="0"/>
                </a:moveTo>
                <a:lnTo>
                  <a:pt x="0" y="0"/>
                </a:lnTo>
                <a:cubicBezTo>
                  <a:pt x="0" y="1322"/>
                  <a:pt x="32" y="2611"/>
                  <a:pt x="158" y="3901"/>
                </a:cubicBezTo>
                <a:cubicBezTo>
                  <a:pt x="284" y="4310"/>
                  <a:pt x="346" y="4688"/>
                  <a:pt x="409" y="5097"/>
                </a:cubicBezTo>
                <a:cubicBezTo>
                  <a:pt x="441" y="4405"/>
                  <a:pt x="378" y="3744"/>
                  <a:pt x="158" y="3083"/>
                </a:cubicBezTo>
                <a:cubicBezTo>
                  <a:pt x="63" y="2077"/>
                  <a:pt x="0" y="1039"/>
                  <a:pt x="0" y="0"/>
                </a:cubicBezTo>
                <a:close/>
              </a:path>
            </a:pathLst>
          </a:custGeom>
          <a:solidFill>
            <a:srgbClr val="8BC83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2"/>
          <p:cNvSpPr/>
          <p:nvPr/>
        </p:nvSpPr>
        <p:spPr>
          <a:xfrm>
            <a:off x="453849" y="3894529"/>
            <a:ext cx="8768" cy="29996"/>
          </a:xfrm>
          <a:custGeom>
            <a:avLst/>
            <a:gdLst/>
            <a:ahLst/>
            <a:cxnLst/>
            <a:rect l="l" t="t" r="r" b="b"/>
            <a:pathLst>
              <a:path w="221" h="756" extrusionOk="0">
                <a:moveTo>
                  <a:pt x="221" y="0"/>
                </a:moveTo>
                <a:lnTo>
                  <a:pt x="32" y="63"/>
                </a:lnTo>
                <a:lnTo>
                  <a:pt x="32" y="95"/>
                </a:lnTo>
                <a:cubicBezTo>
                  <a:pt x="0" y="315"/>
                  <a:pt x="0" y="535"/>
                  <a:pt x="32" y="755"/>
                </a:cubicBezTo>
                <a:cubicBezTo>
                  <a:pt x="63" y="504"/>
                  <a:pt x="126" y="220"/>
                  <a:pt x="221" y="0"/>
                </a:cubicBezTo>
                <a:close/>
              </a:path>
            </a:pathLst>
          </a:custGeom>
          <a:solidFill>
            <a:srgbClr val="8BC83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22"/>
          <p:cNvGrpSpPr/>
          <p:nvPr/>
        </p:nvGrpSpPr>
        <p:grpSpPr>
          <a:xfrm>
            <a:off x="118836" y="459511"/>
            <a:ext cx="1358075" cy="1430165"/>
            <a:chOff x="6122655" y="1245870"/>
            <a:chExt cx="559800" cy="589516"/>
          </a:xfrm>
        </p:grpSpPr>
        <p:sp>
          <p:nvSpPr>
            <p:cNvPr id="410" name="Google Shape;410;p22"/>
            <p:cNvSpPr/>
            <p:nvPr/>
          </p:nvSpPr>
          <p:spPr>
            <a:xfrm>
              <a:off x="6122655" y="1245870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6233897" y="1371970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6291305" y="1429378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22"/>
          <p:cNvSpPr/>
          <p:nvPr/>
        </p:nvSpPr>
        <p:spPr>
          <a:xfrm>
            <a:off x="330133" y="773833"/>
            <a:ext cx="2711192" cy="1142367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2"/>
          <p:cNvSpPr/>
          <p:nvPr/>
        </p:nvSpPr>
        <p:spPr>
          <a:xfrm>
            <a:off x="3999230" y="-99"/>
            <a:ext cx="8193201" cy="6858249"/>
          </a:xfrm>
          <a:custGeom>
            <a:avLst/>
            <a:gdLst/>
            <a:ahLst/>
            <a:cxnLst/>
            <a:rect l="l" t="t" r="r" b="b"/>
            <a:pathLst>
              <a:path w="287212" h="171542" extrusionOk="0">
                <a:moveTo>
                  <a:pt x="20852" y="0"/>
                </a:moveTo>
                <a:cubicBezTo>
                  <a:pt x="6405" y="14893"/>
                  <a:pt x="2986" y="29137"/>
                  <a:pt x="2262" y="38718"/>
                </a:cubicBezTo>
                <a:cubicBezTo>
                  <a:pt x="0" y="68579"/>
                  <a:pt x="21271" y="88795"/>
                  <a:pt x="17078" y="117487"/>
                </a:cubicBezTo>
                <a:cubicBezTo>
                  <a:pt x="14829" y="132875"/>
                  <a:pt x="6976" y="138910"/>
                  <a:pt x="8183" y="153167"/>
                </a:cubicBezTo>
                <a:cubicBezTo>
                  <a:pt x="8933" y="161884"/>
                  <a:pt x="12580" y="167983"/>
                  <a:pt x="15261" y="171541"/>
                </a:cubicBezTo>
                <a:lnTo>
                  <a:pt x="287212" y="171541"/>
                </a:lnTo>
                <a:lnTo>
                  <a:pt x="2872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2"/>
          <p:cNvSpPr/>
          <p:nvPr/>
        </p:nvSpPr>
        <p:spPr>
          <a:xfrm>
            <a:off x="4282648" y="4943143"/>
            <a:ext cx="40" cy="2539"/>
          </a:xfrm>
          <a:custGeom>
            <a:avLst/>
            <a:gdLst/>
            <a:ahLst/>
            <a:cxnLst/>
            <a:rect l="l" t="t" r="r" b="b"/>
            <a:pathLst>
              <a:path w="1" h="64" extrusionOk="0">
                <a:moveTo>
                  <a:pt x="0" y="1"/>
                </a:moveTo>
                <a:lnTo>
                  <a:pt x="0" y="64"/>
                </a:lnTo>
                <a:cubicBezTo>
                  <a:pt x="0" y="32"/>
                  <a:pt x="0" y="32"/>
                  <a:pt x="0" y="1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2"/>
          <p:cNvSpPr/>
          <p:nvPr/>
        </p:nvSpPr>
        <p:spPr>
          <a:xfrm>
            <a:off x="4243924" y="5209057"/>
            <a:ext cx="7539" cy="16268"/>
          </a:xfrm>
          <a:custGeom>
            <a:avLst/>
            <a:gdLst/>
            <a:ahLst/>
            <a:cxnLst/>
            <a:rect l="l" t="t" r="r" b="b"/>
            <a:pathLst>
              <a:path w="190" h="410" extrusionOk="0">
                <a:moveTo>
                  <a:pt x="1" y="32"/>
                </a:moveTo>
                <a:cubicBezTo>
                  <a:pt x="64" y="158"/>
                  <a:pt x="127" y="284"/>
                  <a:pt x="158" y="410"/>
                </a:cubicBezTo>
                <a:cubicBezTo>
                  <a:pt x="158" y="347"/>
                  <a:pt x="190" y="252"/>
                  <a:pt x="190" y="190"/>
                </a:cubicBezTo>
                <a:lnTo>
                  <a:pt x="32" y="1"/>
                </a:ln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2"/>
          <p:cNvSpPr/>
          <p:nvPr/>
        </p:nvSpPr>
        <p:spPr>
          <a:xfrm>
            <a:off x="3529863" y="5222785"/>
            <a:ext cx="5039" cy="12537"/>
          </a:xfrm>
          <a:custGeom>
            <a:avLst/>
            <a:gdLst/>
            <a:ahLst/>
            <a:cxnLst/>
            <a:rect l="l" t="t" r="r" b="b"/>
            <a:pathLst>
              <a:path w="127" h="316" extrusionOk="0">
                <a:moveTo>
                  <a:pt x="0" y="1"/>
                </a:moveTo>
                <a:cubicBezTo>
                  <a:pt x="0" y="95"/>
                  <a:pt x="32" y="221"/>
                  <a:pt x="63" y="315"/>
                </a:cubicBezTo>
                <a:cubicBezTo>
                  <a:pt x="63" y="253"/>
                  <a:pt x="95" y="190"/>
                  <a:pt x="126" y="127"/>
                </a:cubicBezTo>
                <a:cubicBezTo>
                  <a:pt x="63" y="64"/>
                  <a:pt x="32" y="32"/>
                  <a:pt x="0" y="1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2"/>
          <p:cNvSpPr/>
          <p:nvPr/>
        </p:nvSpPr>
        <p:spPr>
          <a:xfrm>
            <a:off x="3548590" y="4863275"/>
            <a:ext cx="1269" cy="6269"/>
          </a:xfrm>
          <a:custGeom>
            <a:avLst/>
            <a:gdLst/>
            <a:ahLst/>
            <a:cxnLst/>
            <a:rect l="l" t="t" r="r" b="b"/>
            <a:pathLst>
              <a:path w="32" h="158" extrusionOk="0">
                <a:moveTo>
                  <a:pt x="32" y="63"/>
                </a:moveTo>
                <a:cubicBezTo>
                  <a:pt x="32" y="32"/>
                  <a:pt x="0" y="0"/>
                  <a:pt x="0" y="0"/>
                </a:cubicBezTo>
                <a:cubicBezTo>
                  <a:pt x="0" y="32"/>
                  <a:pt x="0" y="95"/>
                  <a:pt x="32" y="158"/>
                </a:cubicBezTo>
                <a:cubicBezTo>
                  <a:pt x="32" y="95"/>
                  <a:pt x="32" y="63"/>
                  <a:pt x="32" y="63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2"/>
          <p:cNvSpPr/>
          <p:nvPr/>
        </p:nvSpPr>
        <p:spPr>
          <a:xfrm>
            <a:off x="2645367" y="455908"/>
            <a:ext cx="1251135" cy="527197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5444733" y="593367"/>
            <a:ext cx="58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2"/>
          </p:nvPr>
        </p:nvSpPr>
        <p:spPr>
          <a:xfrm flipH="1">
            <a:off x="6878865" y="1826425"/>
            <a:ext cx="20184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"/>
          </p:nvPr>
        </p:nvSpPr>
        <p:spPr>
          <a:xfrm flipH="1">
            <a:off x="6880532" y="2276033"/>
            <a:ext cx="34224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title" idx="3"/>
          </p:nvPr>
        </p:nvSpPr>
        <p:spPr>
          <a:xfrm>
            <a:off x="6876667" y="3306973"/>
            <a:ext cx="20228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4"/>
          </p:nvPr>
        </p:nvSpPr>
        <p:spPr>
          <a:xfrm>
            <a:off x="6876600" y="3756581"/>
            <a:ext cx="343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title" idx="5"/>
          </p:nvPr>
        </p:nvSpPr>
        <p:spPr>
          <a:xfrm flipH="1">
            <a:off x="6878865" y="4719025"/>
            <a:ext cx="20184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subTitle" idx="6"/>
          </p:nvPr>
        </p:nvSpPr>
        <p:spPr>
          <a:xfrm flipH="1">
            <a:off x="6880532" y="5168667"/>
            <a:ext cx="34224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803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3"/>
          <p:cNvSpPr/>
          <p:nvPr/>
        </p:nvSpPr>
        <p:spPr>
          <a:xfrm>
            <a:off x="8041436" y="5425851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23"/>
          <p:cNvGrpSpPr/>
          <p:nvPr/>
        </p:nvGrpSpPr>
        <p:grpSpPr>
          <a:xfrm>
            <a:off x="9811923" y="4913080"/>
            <a:ext cx="2157595" cy="1540885"/>
            <a:chOff x="6839604" y="2415386"/>
            <a:chExt cx="1244671" cy="888904"/>
          </a:xfrm>
        </p:grpSpPr>
        <p:sp>
          <p:nvSpPr>
            <p:cNvPr id="430" name="Google Shape;430;p23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5" name="Google Shape;435;p23"/>
          <p:cNvSpPr/>
          <p:nvPr/>
        </p:nvSpPr>
        <p:spPr>
          <a:xfrm rot="-378995">
            <a:off x="8274101" y="5363767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 rot="-9153766" flipH="1">
            <a:off x="8327040" y="5910789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 flipH="1">
            <a:off x="0" y="0"/>
            <a:ext cx="12192000" cy="6858027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11195732" y="4287456"/>
            <a:ext cx="1303477" cy="549253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3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23"/>
          <p:cNvSpPr txBox="1">
            <a:spLocks noGrp="1"/>
          </p:cNvSpPr>
          <p:nvPr>
            <p:ph type="title" idx="2"/>
          </p:nvPr>
        </p:nvSpPr>
        <p:spPr>
          <a:xfrm>
            <a:off x="1373228" y="2029561"/>
            <a:ext cx="2948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41" name="Google Shape;441;p23"/>
          <p:cNvSpPr txBox="1">
            <a:spLocks noGrp="1"/>
          </p:cNvSpPr>
          <p:nvPr>
            <p:ph type="subTitle" idx="1"/>
          </p:nvPr>
        </p:nvSpPr>
        <p:spPr>
          <a:xfrm>
            <a:off x="1373228" y="2679457"/>
            <a:ext cx="294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42" name="Google Shape;442;p23"/>
          <p:cNvSpPr txBox="1">
            <a:spLocks noGrp="1"/>
          </p:cNvSpPr>
          <p:nvPr>
            <p:ph type="title" idx="3"/>
          </p:nvPr>
        </p:nvSpPr>
        <p:spPr>
          <a:xfrm>
            <a:off x="4621796" y="2029561"/>
            <a:ext cx="2948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43" name="Google Shape;443;p23"/>
          <p:cNvSpPr txBox="1">
            <a:spLocks noGrp="1"/>
          </p:cNvSpPr>
          <p:nvPr>
            <p:ph type="subTitle" idx="4"/>
          </p:nvPr>
        </p:nvSpPr>
        <p:spPr>
          <a:xfrm>
            <a:off x="4621796" y="2679457"/>
            <a:ext cx="294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44" name="Google Shape;444;p23"/>
          <p:cNvSpPr txBox="1">
            <a:spLocks noGrp="1"/>
          </p:cNvSpPr>
          <p:nvPr>
            <p:ph type="title" idx="5"/>
          </p:nvPr>
        </p:nvSpPr>
        <p:spPr>
          <a:xfrm>
            <a:off x="1373228" y="3839161"/>
            <a:ext cx="2948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45" name="Google Shape;445;p23"/>
          <p:cNvSpPr txBox="1">
            <a:spLocks noGrp="1"/>
          </p:cNvSpPr>
          <p:nvPr>
            <p:ph type="subTitle" idx="6"/>
          </p:nvPr>
        </p:nvSpPr>
        <p:spPr>
          <a:xfrm>
            <a:off x="1373228" y="4489057"/>
            <a:ext cx="294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46" name="Google Shape;446;p23"/>
          <p:cNvSpPr txBox="1">
            <a:spLocks noGrp="1"/>
          </p:cNvSpPr>
          <p:nvPr>
            <p:ph type="title" idx="7"/>
          </p:nvPr>
        </p:nvSpPr>
        <p:spPr>
          <a:xfrm>
            <a:off x="4621796" y="3839161"/>
            <a:ext cx="2948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subTitle" idx="8"/>
          </p:nvPr>
        </p:nvSpPr>
        <p:spPr>
          <a:xfrm>
            <a:off x="4621796" y="4489057"/>
            <a:ext cx="294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title" idx="9"/>
          </p:nvPr>
        </p:nvSpPr>
        <p:spPr>
          <a:xfrm>
            <a:off x="7870372" y="2029561"/>
            <a:ext cx="2948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13"/>
          </p:nvPr>
        </p:nvSpPr>
        <p:spPr>
          <a:xfrm>
            <a:off x="7870372" y="2679457"/>
            <a:ext cx="294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3"/>
          <p:cNvSpPr txBox="1">
            <a:spLocks noGrp="1"/>
          </p:cNvSpPr>
          <p:nvPr>
            <p:ph type="title" idx="14"/>
          </p:nvPr>
        </p:nvSpPr>
        <p:spPr>
          <a:xfrm>
            <a:off x="7870372" y="3839161"/>
            <a:ext cx="2948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451" name="Google Shape;451;p23"/>
          <p:cNvSpPr txBox="1">
            <a:spLocks noGrp="1"/>
          </p:cNvSpPr>
          <p:nvPr>
            <p:ph type="subTitle" idx="15"/>
          </p:nvPr>
        </p:nvSpPr>
        <p:spPr>
          <a:xfrm>
            <a:off x="7870372" y="4489057"/>
            <a:ext cx="294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78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3286769" y="2614569"/>
            <a:ext cx="1938187" cy="2995084"/>
          </a:xfrm>
          <a:custGeom>
            <a:avLst/>
            <a:gdLst/>
            <a:ahLst/>
            <a:cxnLst/>
            <a:rect l="l" t="t" r="r" b="b"/>
            <a:pathLst>
              <a:path w="69411" h="107261" extrusionOk="0">
                <a:moveTo>
                  <a:pt x="68215" y="17998"/>
                </a:moveTo>
                <a:cubicBezTo>
                  <a:pt x="68215" y="15418"/>
                  <a:pt x="66484" y="13121"/>
                  <a:pt x="63998" y="12429"/>
                </a:cubicBezTo>
                <a:cubicBezTo>
                  <a:pt x="66264" y="7143"/>
                  <a:pt x="60286" y="2108"/>
                  <a:pt x="55472" y="5286"/>
                </a:cubicBezTo>
                <a:cubicBezTo>
                  <a:pt x="53961" y="976"/>
                  <a:pt x="48329" y="0"/>
                  <a:pt x="45498" y="3587"/>
                </a:cubicBezTo>
                <a:cubicBezTo>
                  <a:pt x="43201" y="692"/>
                  <a:pt x="38827" y="661"/>
                  <a:pt x="36467" y="3493"/>
                </a:cubicBezTo>
                <a:cubicBezTo>
                  <a:pt x="34485" y="1101"/>
                  <a:pt x="30961" y="692"/>
                  <a:pt x="28476" y="2580"/>
                </a:cubicBezTo>
                <a:cubicBezTo>
                  <a:pt x="25644" y="409"/>
                  <a:pt x="21522" y="1290"/>
                  <a:pt x="19823" y="4468"/>
                </a:cubicBezTo>
                <a:cubicBezTo>
                  <a:pt x="16645" y="1982"/>
                  <a:pt x="11926" y="3430"/>
                  <a:pt x="10730" y="7331"/>
                </a:cubicBezTo>
                <a:cubicBezTo>
                  <a:pt x="9503" y="7552"/>
                  <a:pt x="8402" y="8181"/>
                  <a:pt x="7584" y="9125"/>
                </a:cubicBezTo>
                <a:cubicBezTo>
                  <a:pt x="1983" y="12019"/>
                  <a:pt x="441" y="19319"/>
                  <a:pt x="4406" y="24228"/>
                </a:cubicBezTo>
                <a:cubicBezTo>
                  <a:pt x="1071" y="26650"/>
                  <a:pt x="1" y="31150"/>
                  <a:pt x="1920" y="34799"/>
                </a:cubicBezTo>
                <a:cubicBezTo>
                  <a:pt x="3839" y="38449"/>
                  <a:pt x="8118" y="40148"/>
                  <a:pt x="12020" y="38795"/>
                </a:cubicBezTo>
                <a:cubicBezTo>
                  <a:pt x="12555" y="44648"/>
                  <a:pt x="19099" y="47825"/>
                  <a:pt x="24039" y="44648"/>
                </a:cubicBezTo>
                <a:cubicBezTo>
                  <a:pt x="26179" y="49525"/>
                  <a:pt x="33258" y="49178"/>
                  <a:pt x="34863" y="44081"/>
                </a:cubicBezTo>
                <a:cubicBezTo>
                  <a:pt x="37002" y="46473"/>
                  <a:pt x="40684" y="46661"/>
                  <a:pt x="43075" y="44490"/>
                </a:cubicBezTo>
                <a:cubicBezTo>
                  <a:pt x="46630" y="47888"/>
                  <a:pt x="49305" y="52325"/>
                  <a:pt x="51098" y="56950"/>
                </a:cubicBezTo>
                <a:cubicBezTo>
                  <a:pt x="52199" y="59782"/>
                  <a:pt x="53080" y="62708"/>
                  <a:pt x="53773" y="65666"/>
                </a:cubicBezTo>
                <a:cubicBezTo>
                  <a:pt x="53112" y="65099"/>
                  <a:pt x="52388" y="64627"/>
                  <a:pt x="51570" y="64281"/>
                </a:cubicBezTo>
                <a:cubicBezTo>
                  <a:pt x="49619" y="63463"/>
                  <a:pt x="47480" y="63243"/>
                  <a:pt x="45403" y="62928"/>
                </a:cubicBezTo>
                <a:cubicBezTo>
                  <a:pt x="43327" y="62614"/>
                  <a:pt x="41187" y="62142"/>
                  <a:pt x="39457" y="60946"/>
                </a:cubicBezTo>
                <a:cubicBezTo>
                  <a:pt x="39519" y="62267"/>
                  <a:pt x="40715" y="63306"/>
                  <a:pt x="41942" y="63778"/>
                </a:cubicBezTo>
                <a:cubicBezTo>
                  <a:pt x="43169" y="64281"/>
                  <a:pt x="44491" y="64501"/>
                  <a:pt x="45749" y="64910"/>
                </a:cubicBezTo>
                <a:cubicBezTo>
                  <a:pt x="54559" y="67742"/>
                  <a:pt x="56321" y="77087"/>
                  <a:pt x="57265" y="80454"/>
                </a:cubicBezTo>
                <a:cubicBezTo>
                  <a:pt x="58461" y="84890"/>
                  <a:pt x="60034" y="89201"/>
                  <a:pt x="61009" y="93668"/>
                </a:cubicBezTo>
                <a:cubicBezTo>
                  <a:pt x="61985" y="98136"/>
                  <a:pt x="62362" y="102824"/>
                  <a:pt x="61198" y="107261"/>
                </a:cubicBezTo>
                <a:cubicBezTo>
                  <a:pt x="63212" y="106946"/>
                  <a:pt x="64722" y="105153"/>
                  <a:pt x="65288" y="103202"/>
                </a:cubicBezTo>
                <a:cubicBezTo>
                  <a:pt x="65855" y="101251"/>
                  <a:pt x="65666" y="99175"/>
                  <a:pt x="65477" y="97161"/>
                </a:cubicBezTo>
                <a:cubicBezTo>
                  <a:pt x="64659" y="88477"/>
                  <a:pt x="69410" y="76521"/>
                  <a:pt x="63243" y="70322"/>
                </a:cubicBezTo>
                <a:cubicBezTo>
                  <a:pt x="58807" y="65886"/>
                  <a:pt x="56478" y="54213"/>
                  <a:pt x="56007" y="51066"/>
                </a:cubicBezTo>
                <a:cubicBezTo>
                  <a:pt x="55629" y="48392"/>
                  <a:pt x="56416" y="45686"/>
                  <a:pt x="56604" y="42949"/>
                </a:cubicBezTo>
                <a:cubicBezTo>
                  <a:pt x="56699" y="41470"/>
                  <a:pt x="56604" y="39991"/>
                  <a:pt x="56321" y="38544"/>
                </a:cubicBezTo>
                <a:cubicBezTo>
                  <a:pt x="58115" y="36845"/>
                  <a:pt x="59247" y="34579"/>
                  <a:pt x="59436" y="32125"/>
                </a:cubicBezTo>
                <a:cubicBezTo>
                  <a:pt x="64691" y="33289"/>
                  <a:pt x="68529" y="27342"/>
                  <a:pt x="65351" y="23032"/>
                </a:cubicBezTo>
                <a:cubicBezTo>
                  <a:pt x="67113" y="21994"/>
                  <a:pt x="68215" y="20074"/>
                  <a:pt x="68215" y="17998"/>
                </a:cubicBezTo>
                <a:close/>
                <a:moveTo>
                  <a:pt x="52797" y="49084"/>
                </a:moveTo>
                <a:cubicBezTo>
                  <a:pt x="52671" y="50531"/>
                  <a:pt x="52671" y="51979"/>
                  <a:pt x="52734" y="53426"/>
                </a:cubicBezTo>
                <a:cubicBezTo>
                  <a:pt x="51161" y="50563"/>
                  <a:pt x="49399" y="47825"/>
                  <a:pt x="47165" y="45466"/>
                </a:cubicBezTo>
                <a:cubicBezTo>
                  <a:pt x="46284" y="44522"/>
                  <a:pt x="45340" y="43672"/>
                  <a:pt x="44302" y="42917"/>
                </a:cubicBezTo>
                <a:cubicBezTo>
                  <a:pt x="44774" y="42068"/>
                  <a:pt x="44994" y="41124"/>
                  <a:pt x="44994" y="40180"/>
                </a:cubicBezTo>
                <a:lnTo>
                  <a:pt x="44994" y="40117"/>
                </a:lnTo>
                <a:cubicBezTo>
                  <a:pt x="47606" y="41438"/>
                  <a:pt x="50689" y="41564"/>
                  <a:pt x="53395" y="40431"/>
                </a:cubicBezTo>
                <a:cubicBezTo>
                  <a:pt x="53332" y="43326"/>
                  <a:pt x="52955" y="46221"/>
                  <a:pt x="52797" y="4908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4"/>
          <p:cNvSpPr/>
          <p:nvPr/>
        </p:nvSpPr>
        <p:spPr>
          <a:xfrm rot="-1208777">
            <a:off x="171155" y="2999579"/>
            <a:ext cx="1955488" cy="3692104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4"/>
          <p:cNvSpPr/>
          <p:nvPr/>
        </p:nvSpPr>
        <p:spPr>
          <a:xfrm>
            <a:off x="1967501" y="3852634"/>
            <a:ext cx="1406331" cy="285465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2815874" y="1431729"/>
            <a:ext cx="1778615" cy="759976"/>
          </a:xfrm>
          <a:custGeom>
            <a:avLst/>
            <a:gdLst/>
            <a:ahLst/>
            <a:cxnLst/>
            <a:rect l="l" t="t" r="r" b="b"/>
            <a:pathLst>
              <a:path w="40549" h="17326" extrusionOk="0">
                <a:moveTo>
                  <a:pt x="38238" y="12128"/>
                </a:moveTo>
                <a:cubicBezTo>
                  <a:pt x="38086" y="9696"/>
                  <a:pt x="36049" y="7781"/>
                  <a:pt x="33618" y="7781"/>
                </a:cubicBezTo>
                <a:lnTo>
                  <a:pt x="33344" y="7781"/>
                </a:lnTo>
                <a:cubicBezTo>
                  <a:pt x="32888" y="7265"/>
                  <a:pt x="32311" y="6870"/>
                  <a:pt x="31642" y="6657"/>
                </a:cubicBezTo>
                <a:lnTo>
                  <a:pt x="31642" y="6505"/>
                </a:lnTo>
                <a:cubicBezTo>
                  <a:pt x="31642" y="5289"/>
                  <a:pt x="30730" y="4286"/>
                  <a:pt x="29514" y="4195"/>
                </a:cubicBezTo>
                <a:cubicBezTo>
                  <a:pt x="28116" y="1003"/>
                  <a:pt x="23374" y="1915"/>
                  <a:pt x="23253" y="5380"/>
                </a:cubicBezTo>
                <a:cubicBezTo>
                  <a:pt x="22949" y="5167"/>
                  <a:pt x="22554" y="5046"/>
                  <a:pt x="22159" y="5046"/>
                </a:cubicBezTo>
                <a:cubicBezTo>
                  <a:pt x="22037" y="5046"/>
                  <a:pt x="21885" y="5046"/>
                  <a:pt x="21733" y="5076"/>
                </a:cubicBezTo>
                <a:cubicBezTo>
                  <a:pt x="21763" y="4894"/>
                  <a:pt x="21763" y="4711"/>
                  <a:pt x="21794" y="4499"/>
                </a:cubicBezTo>
                <a:cubicBezTo>
                  <a:pt x="21763" y="2401"/>
                  <a:pt x="20213" y="638"/>
                  <a:pt x="18146" y="304"/>
                </a:cubicBezTo>
                <a:cubicBezTo>
                  <a:pt x="16080" y="0"/>
                  <a:pt x="14073" y="1216"/>
                  <a:pt x="13435" y="3192"/>
                </a:cubicBezTo>
                <a:lnTo>
                  <a:pt x="13374" y="3192"/>
                </a:lnTo>
                <a:cubicBezTo>
                  <a:pt x="12067" y="3192"/>
                  <a:pt x="10912" y="4104"/>
                  <a:pt x="10639" y="5380"/>
                </a:cubicBezTo>
                <a:cubicBezTo>
                  <a:pt x="10426" y="5350"/>
                  <a:pt x="10213" y="5350"/>
                  <a:pt x="10031" y="5350"/>
                </a:cubicBezTo>
                <a:cubicBezTo>
                  <a:pt x="8298" y="5350"/>
                  <a:pt x="6778" y="6383"/>
                  <a:pt x="6110" y="7964"/>
                </a:cubicBezTo>
                <a:cubicBezTo>
                  <a:pt x="4316" y="8481"/>
                  <a:pt x="2979" y="10031"/>
                  <a:pt x="2766" y="11885"/>
                </a:cubicBezTo>
                <a:cubicBezTo>
                  <a:pt x="0" y="13192"/>
                  <a:pt x="912" y="17326"/>
                  <a:pt x="3982" y="17326"/>
                </a:cubicBezTo>
                <a:lnTo>
                  <a:pt x="36657" y="17326"/>
                </a:lnTo>
                <a:cubicBezTo>
                  <a:pt x="39454" y="17326"/>
                  <a:pt x="40548" y="13709"/>
                  <a:pt x="38238" y="121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1556394" y="152367"/>
            <a:ext cx="2551591" cy="1140015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-915564" y="5425851"/>
            <a:ext cx="5035595" cy="1618511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 rot="-378995">
            <a:off x="-682899" y="5058967"/>
            <a:ext cx="7907664" cy="2542015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 rot="-9153766" flipH="1">
            <a:off x="-629960" y="5910789"/>
            <a:ext cx="3243800" cy="1629575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3844262" y="0"/>
            <a:ext cx="8347727" cy="6858027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2" name="Google Shape;462;p24"/>
          <p:cNvGrpSpPr/>
          <p:nvPr/>
        </p:nvGrpSpPr>
        <p:grpSpPr>
          <a:xfrm>
            <a:off x="118836" y="459511"/>
            <a:ext cx="1358075" cy="1430165"/>
            <a:chOff x="6122655" y="1245870"/>
            <a:chExt cx="559800" cy="589516"/>
          </a:xfrm>
        </p:grpSpPr>
        <p:sp>
          <p:nvSpPr>
            <p:cNvPr id="463" name="Google Shape;463;p24"/>
            <p:cNvSpPr/>
            <p:nvPr/>
          </p:nvSpPr>
          <p:spPr>
            <a:xfrm>
              <a:off x="6122655" y="1245870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6233897" y="1371970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6291305" y="1429378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6" name="Google Shape;466;p24"/>
          <p:cNvSpPr/>
          <p:nvPr/>
        </p:nvSpPr>
        <p:spPr>
          <a:xfrm>
            <a:off x="118829" y="1431732"/>
            <a:ext cx="2658888" cy="1140027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 txBox="1">
            <a:spLocks noGrp="1"/>
          </p:cNvSpPr>
          <p:nvPr>
            <p:ph type="subTitle" idx="1"/>
          </p:nvPr>
        </p:nvSpPr>
        <p:spPr>
          <a:xfrm>
            <a:off x="5909343" y="5502883"/>
            <a:ext cx="5379200" cy="3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2"/>
          </p:nvPr>
        </p:nvSpPr>
        <p:spPr>
          <a:xfrm>
            <a:off x="6700543" y="3132316"/>
            <a:ext cx="4588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4"/>
          <p:cNvSpPr txBox="1">
            <a:spLocks noGrp="1"/>
          </p:cNvSpPr>
          <p:nvPr>
            <p:ph type="title"/>
          </p:nvPr>
        </p:nvSpPr>
        <p:spPr>
          <a:xfrm>
            <a:off x="3133343" y="602153"/>
            <a:ext cx="8256800" cy="2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endParaRPr/>
          </a:p>
        </p:txBody>
      </p:sp>
      <p:sp>
        <p:nvSpPr>
          <p:cNvPr id="470" name="Google Shape;470;p24"/>
          <p:cNvSpPr txBox="1"/>
          <p:nvPr/>
        </p:nvSpPr>
        <p:spPr>
          <a:xfrm>
            <a:off x="7064735" y="4527200"/>
            <a:ext cx="42236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.</a:t>
            </a:r>
            <a:endParaRPr sz="1333">
              <a:solidFill>
                <a:schemeClr val="dk2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1509743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5" name="Google Shape;95;p2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" name="Google Shape;96;p2"/>
            <p:cNvGrpSpPr/>
            <p:nvPr/>
          </p:nvGrpSpPr>
          <p:grpSpPr>
            <a:xfrm>
              <a:off x="425574" y="397087"/>
              <a:ext cx="1135285" cy="1023704"/>
              <a:chOff x="-721825" y="1546150"/>
              <a:chExt cx="848050" cy="764700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" name="Google Shape;108;p2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2"/>
          <p:cNvSpPr txBox="1">
            <a:spLocks noGrp="1"/>
          </p:cNvSpPr>
          <p:nvPr>
            <p:ph type="ctrTitle"/>
          </p:nvPr>
        </p:nvSpPr>
        <p:spPr>
          <a:xfrm>
            <a:off x="953467" y="1790700"/>
            <a:ext cx="5612000" cy="24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"/>
          <p:cNvSpPr txBox="1">
            <a:spLocks noGrp="1"/>
          </p:cNvSpPr>
          <p:nvPr>
            <p:ph type="subTitle" idx="1"/>
          </p:nvPr>
        </p:nvSpPr>
        <p:spPr>
          <a:xfrm>
            <a:off x="953467" y="4327967"/>
            <a:ext cx="56120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2"/>
          <p:cNvSpPr>
            <a:spLocks noGrp="1"/>
          </p:cNvSpPr>
          <p:nvPr>
            <p:ph type="pic" idx="2"/>
          </p:nvPr>
        </p:nvSpPr>
        <p:spPr>
          <a:xfrm>
            <a:off x="7008033" y="1717000"/>
            <a:ext cx="3491600" cy="3650400"/>
          </a:xfrm>
          <a:prstGeom prst="roundRect">
            <a:avLst>
              <a:gd name="adj" fmla="val 1335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479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50E3-6443-C652-94E7-E0AA61B4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D0F91-BC61-5211-D671-658527480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1ACEB-40E1-FFA6-342D-6C728AF94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B2BDB-1B15-F084-4522-6AEB98F0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5FB4E-4DB1-3060-09B4-AC4E9B8B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580EF-DC16-7FEC-01FD-2F36D86D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7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4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228" name="Google Shape;228;p4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229" name="Google Shape;229;p4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0" name="Google Shape;230;p4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231" name="Google Shape;231;p4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" name="Google Shape;234;p4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" name="Google Shape;235;p4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" name="Google Shape;236;p4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4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5" name="Google Shape;245;p4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6" name="Google Shape;246;p4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7" name="Google Shape;247;p4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8" name="Google Shape;248;p4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4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4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4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4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4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4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4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4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4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4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4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4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" name="Google Shape;282;p4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" name="Google Shape;283;p4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" name="Google Shape;284;p4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" name="Google Shape;285;p4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" name="Google Shape;286;p4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" name="Google Shape;287;p4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4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" name="Google Shape;289;p4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" name="Google Shape;290;p4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" name="Google Shape;291;p4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" name="Google Shape;292;p4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3" name="Google Shape;293;p4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4" name="Google Shape;294;p4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5" name="Google Shape;295;p4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6" name="Google Shape;296;p4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" name="Google Shape;297;p4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" name="Google Shape;298;p4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" name="Google Shape;299;p4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4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4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4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4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4" name="Google Shape;304;p4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5" name="Google Shape;305;p4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6" name="Google Shape;306;p4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7" name="Google Shape;307;p4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4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9" name="Google Shape;309;p4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0" name="Google Shape;310;p4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4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2" name="Google Shape;312;p4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13" name="Google Shape;313;p4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" name="Google Shape;314;p4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315" name="Google Shape;315;p4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26" name="Google Shape;32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1027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398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5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330" name="Google Shape;330;p5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331" name="Google Shape;331;p5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" name="Google Shape;332;p5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333" name="Google Shape;333;p5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5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5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5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5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5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5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" name="Google Shape;348;p5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" name="Google Shape;349;p5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" name="Google Shape;357;p5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8" name="Google Shape;358;p5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9" name="Google Shape;359;p5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0" name="Google Shape;360;p5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1" name="Google Shape;361;p5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2" name="Google Shape;362;p5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5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5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5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5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5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5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5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5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5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5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5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5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5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5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5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5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5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5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5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5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5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5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5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5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5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5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5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5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5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5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5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5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5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5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5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5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9" name="Google Shape;399;p5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0" name="Google Shape;400;p5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1" name="Google Shape;401;p5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2" name="Google Shape;402;p5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3" name="Google Shape;403;p5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4" name="Google Shape;404;p5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5" name="Google Shape;405;p5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6" name="Google Shape;406;p5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7" name="Google Shape;407;p5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8" name="Google Shape;408;p5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9" name="Google Shape;409;p5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0" name="Google Shape;410;p5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1" name="Google Shape;411;p5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2" name="Google Shape;412;p5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3" name="Google Shape;413;p5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4" name="Google Shape;414;p5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15" name="Google Shape;415;p5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 flipH="1">
              <a:off x="8300280" y="59372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5"/>
          <p:cNvSpPr txBox="1">
            <a:spLocks noGrp="1"/>
          </p:cNvSpPr>
          <p:nvPr>
            <p:ph type="subTitle" idx="1"/>
          </p:nvPr>
        </p:nvSpPr>
        <p:spPr>
          <a:xfrm>
            <a:off x="1601731" y="3019633"/>
            <a:ext cx="4126800" cy="6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subTitle" idx="2"/>
          </p:nvPr>
        </p:nvSpPr>
        <p:spPr>
          <a:xfrm>
            <a:off x="6474897" y="3019633"/>
            <a:ext cx="4126800" cy="6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subTitle" idx="3"/>
          </p:nvPr>
        </p:nvSpPr>
        <p:spPr>
          <a:xfrm>
            <a:off x="1601712" y="3639933"/>
            <a:ext cx="4126800" cy="1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subTitle" idx="4"/>
          </p:nvPr>
        </p:nvSpPr>
        <p:spPr>
          <a:xfrm>
            <a:off x="6474879" y="3639933"/>
            <a:ext cx="4126800" cy="1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2" name="Google Shape;422;p5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423" name="Google Shape;423;p5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5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433" name="Google Shape;433;p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270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6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442" name="Google Shape;442;p6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3" name="Google Shape;443;p6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6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6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6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6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6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6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6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6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6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6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6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6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6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6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6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6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6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6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6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6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6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6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6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6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6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6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6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6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6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26" name="Google Shape;526;p6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6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529" name="Google Shape;529;p6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6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539" name="Google Shape;539;p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3610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7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548" name="Google Shape;548;p7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0" name="Google Shape;550;p7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551" name="Google Shape;551;p7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2" name="Google Shape;552;p7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3" name="Google Shape;553;p7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4" name="Google Shape;554;p7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5" name="Google Shape;555;p7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" name="Google Shape;556;p7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" name="Google Shape;557;p7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8" name="Google Shape;558;p7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9" name="Google Shape;559;p7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0" name="Google Shape;560;p7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1" name="Google Shape;561;p7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2" name="Google Shape;562;p7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3" name="Google Shape;563;p7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7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5" name="Google Shape;565;p7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6" name="Google Shape;566;p7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7" name="Google Shape;567;p7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8" name="Google Shape;568;p7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9" name="Google Shape;569;p7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0" name="Google Shape;570;p7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1" name="Google Shape;571;p7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7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7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7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7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7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7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7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7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7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7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7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7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4" name="Google Shape;584;p7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5" name="Google Shape;585;p7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" name="Google Shape;586;p7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" name="Google Shape;587;p7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" name="Google Shape;588;p7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" name="Google Shape;589;p7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" name="Google Shape;590;p7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" name="Google Shape;591;p7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7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" name="Google Shape;593;p7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" name="Google Shape;594;p7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" name="Google Shape;595;p7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" name="Google Shape;596;p7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" name="Google Shape;597;p7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" name="Google Shape;598;p7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" name="Google Shape;599;p7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" name="Google Shape;600;p7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" name="Google Shape;601;p7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" name="Google Shape;602;p7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" name="Google Shape;603;p7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" name="Google Shape;604;p7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" name="Google Shape;605;p7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" name="Google Shape;606;p7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" name="Google Shape;607;p7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" name="Google Shape;608;p7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" name="Google Shape;609;p7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" name="Google Shape;610;p7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" name="Google Shape;611;p7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2" name="Google Shape;612;p7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" name="Google Shape;613;p7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" name="Google Shape;614;p7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" name="Google Shape;615;p7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" name="Google Shape;616;p7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" name="Google Shape;617;p7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" name="Google Shape;618;p7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" name="Google Shape;619;p7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" name="Google Shape;620;p7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" name="Google Shape;621;p7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" name="Google Shape;622;p7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" name="Google Shape;623;p7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" name="Google Shape;624;p7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" name="Google Shape;625;p7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" name="Google Shape;626;p7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" name="Google Shape;627;p7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" name="Google Shape;628;p7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" name="Google Shape;629;p7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7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7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" name="Google Shape;632;p7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33" name="Google Shape;633;p7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4" name="Google Shape;634;p7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635" name="Google Shape;635;p7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46" name="Google Shape;646;p7"/>
          <p:cNvSpPr txBox="1">
            <a:spLocks noGrp="1"/>
          </p:cNvSpPr>
          <p:nvPr>
            <p:ph type="title"/>
          </p:nvPr>
        </p:nvSpPr>
        <p:spPr>
          <a:xfrm>
            <a:off x="6560600" y="1816167"/>
            <a:ext cx="42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7"/>
          <p:cNvSpPr txBox="1">
            <a:spLocks noGrp="1"/>
          </p:cNvSpPr>
          <p:nvPr>
            <p:ph type="body" idx="1"/>
          </p:nvPr>
        </p:nvSpPr>
        <p:spPr>
          <a:xfrm>
            <a:off x="6560600" y="3286233"/>
            <a:ext cx="42864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48" name="Google Shape;648;p7"/>
          <p:cNvSpPr>
            <a:spLocks noGrp="1"/>
          </p:cNvSpPr>
          <p:nvPr>
            <p:ph type="pic" idx="2"/>
          </p:nvPr>
        </p:nvSpPr>
        <p:spPr>
          <a:xfrm>
            <a:off x="1468981" y="1633600"/>
            <a:ext cx="3491600" cy="3590800"/>
          </a:xfrm>
          <a:prstGeom prst="roundRect">
            <a:avLst>
              <a:gd name="adj" fmla="val 1771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8979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8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651" name="Google Shape;651;p8"/>
            <p:cNvGrpSpPr/>
            <p:nvPr/>
          </p:nvGrpSpPr>
          <p:grpSpPr>
            <a:xfrm>
              <a:off x="-81818" y="-182680"/>
              <a:ext cx="9328949" cy="5488167"/>
              <a:chOff x="-81818" y="-182680"/>
              <a:chExt cx="9328949" cy="5488167"/>
            </a:xfrm>
          </p:grpSpPr>
          <p:grpSp>
            <p:nvGrpSpPr>
              <p:cNvPr id="652" name="Google Shape;652;p8"/>
              <p:cNvGrpSpPr/>
              <p:nvPr/>
            </p:nvGrpSpPr>
            <p:grpSpPr>
              <a:xfrm>
                <a:off x="-81818" y="-182680"/>
                <a:ext cx="9328949" cy="5488167"/>
                <a:chOff x="20825" y="-3600300"/>
                <a:chExt cx="7578350" cy="4458300"/>
              </a:xfrm>
            </p:grpSpPr>
            <p:sp>
              <p:nvSpPr>
                <p:cNvPr id="653" name="Google Shape;653;p8"/>
                <p:cNvSpPr/>
                <p:nvPr/>
              </p:nvSpPr>
              <p:spPr>
                <a:xfrm>
                  <a:off x="5816200" y="407925"/>
                  <a:ext cx="445900" cy="25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014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5"/>
                      </a:cubicBezTo>
                      <a:lnTo>
                        <a:pt x="0" y="9740"/>
                      </a:lnTo>
                      <a:cubicBezTo>
                        <a:pt x="2419" y="9919"/>
                        <a:pt x="4840" y="10013"/>
                        <a:pt x="7261" y="10013"/>
                      </a:cubicBezTo>
                      <a:cubicBezTo>
                        <a:pt x="10786" y="10013"/>
                        <a:pt x="14313" y="9813"/>
                        <a:pt x="17836" y="9382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8"/>
                <p:cNvGrpSpPr/>
                <p:nvPr/>
              </p:nvGrpSpPr>
              <p:grpSpPr>
                <a:xfrm>
                  <a:off x="20825" y="-3600300"/>
                  <a:ext cx="7578350" cy="4458300"/>
                  <a:chOff x="20825" y="-3600300"/>
                  <a:chExt cx="7578350" cy="4458300"/>
                </a:xfrm>
              </p:grpSpPr>
              <p:sp>
                <p:nvSpPr>
                  <p:cNvPr id="655" name="Google Shape;655;p8"/>
                  <p:cNvSpPr/>
                  <p:nvPr/>
                </p:nvSpPr>
                <p:spPr>
                  <a:xfrm>
                    <a:off x="20825" y="-3600300"/>
                    <a:ext cx="445900" cy="44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824" extrusionOk="0">
                        <a:moveTo>
                          <a:pt x="0" y="0"/>
                        </a:moveTo>
                        <a:lnTo>
                          <a:pt x="0" y="17824"/>
                        </a:lnTo>
                        <a:cubicBezTo>
                          <a:pt x="5942" y="14657"/>
                          <a:pt x="11895" y="12037"/>
                          <a:pt x="17836" y="993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8"/>
                  <p:cNvSpPr/>
                  <p:nvPr/>
                </p:nvSpPr>
                <p:spPr>
                  <a:xfrm>
                    <a:off x="466425" y="-3475300"/>
                    <a:ext cx="445900" cy="41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622" extrusionOk="0">
                        <a:moveTo>
                          <a:pt x="17836" y="1"/>
                        </a:moveTo>
                        <a:cubicBezTo>
                          <a:pt x="11894" y="1203"/>
                          <a:pt x="5941" y="2822"/>
                          <a:pt x="0" y="4942"/>
                        </a:cubicBezTo>
                        <a:lnTo>
                          <a:pt x="0" y="16622"/>
                        </a:lnTo>
                        <a:cubicBezTo>
                          <a:pt x="5941" y="12859"/>
                          <a:pt x="11894" y="9966"/>
                          <a:pt x="17836" y="78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7" name="Google Shape;657;p8"/>
                  <p:cNvSpPr/>
                  <p:nvPr/>
                </p:nvSpPr>
                <p:spPr>
                  <a:xfrm>
                    <a:off x="20825" y="-3059775"/>
                    <a:ext cx="445900" cy="79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6" extrusionOk="0">
                        <a:moveTo>
                          <a:pt x="17836" y="1"/>
                        </a:moveTo>
                        <a:cubicBezTo>
                          <a:pt x="11895" y="3775"/>
                          <a:pt x="5942" y="8407"/>
                          <a:pt x="0" y="14050"/>
                        </a:cubicBezTo>
                        <a:lnTo>
                          <a:pt x="0" y="31886"/>
                        </a:lnTo>
                        <a:cubicBezTo>
                          <a:pt x="5942" y="24480"/>
                          <a:pt x="11895" y="18384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8" name="Google Shape;658;p8"/>
                  <p:cNvSpPr/>
                  <p:nvPr/>
                </p:nvSpPr>
                <p:spPr>
                  <a:xfrm>
                    <a:off x="466425" y="-3011850"/>
                    <a:ext cx="445900" cy="6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719" extrusionOk="0">
                        <a:moveTo>
                          <a:pt x="17836" y="1"/>
                        </a:moveTo>
                        <a:cubicBezTo>
                          <a:pt x="11894" y="2787"/>
                          <a:pt x="5941" y="6585"/>
                          <a:pt x="0" y="11526"/>
                        </a:cubicBezTo>
                        <a:lnTo>
                          <a:pt x="0" y="26718"/>
                        </a:lnTo>
                        <a:cubicBezTo>
                          <a:pt x="5941" y="21063"/>
                          <a:pt x="11894" y="16729"/>
                          <a:pt x="17836" y="13550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9" name="Google Shape;659;p8"/>
                  <p:cNvSpPr/>
                  <p:nvPr/>
                </p:nvSpPr>
                <p:spPr>
                  <a:xfrm>
                    <a:off x="20825" y="-2343900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0099"/>
                          <a:pt x="11895" y="22836"/>
                          <a:pt x="17836" y="1695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0" name="Google Shape;660;p8"/>
                  <p:cNvSpPr/>
                  <p:nvPr/>
                </p:nvSpPr>
                <p:spPr>
                  <a:xfrm>
                    <a:off x="466425" y="-2263250"/>
                    <a:ext cx="445900" cy="8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434" extrusionOk="0">
                        <a:moveTo>
                          <a:pt x="17836" y="1"/>
                        </a:moveTo>
                        <a:cubicBezTo>
                          <a:pt x="11894" y="3323"/>
                          <a:pt x="5941" y="7847"/>
                          <a:pt x="0" y="13729"/>
                        </a:cubicBezTo>
                        <a:lnTo>
                          <a:pt x="0" y="32433"/>
                        </a:lnTo>
                        <a:cubicBezTo>
                          <a:pt x="5941" y="26778"/>
                          <a:pt x="11894" y="22444"/>
                          <a:pt x="17836" y="1926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1" name="Google Shape;661;p8"/>
                  <p:cNvSpPr/>
                  <p:nvPr/>
                </p:nvSpPr>
                <p:spPr>
                  <a:xfrm>
                    <a:off x="20825" y="-1452425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1504"/>
                          <a:pt x="11895" y="25408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2" name="Google Shape;662;p8"/>
                  <p:cNvSpPr/>
                  <p:nvPr/>
                </p:nvSpPr>
                <p:spPr>
                  <a:xfrm>
                    <a:off x="466425" y="-1228300"/>
                    <a:ext cx="445900" cy="84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732" extrusionOk="0">
                        <a:moveTo>
                          <a:pt x="17836" y="1"/>
                        </a:moveTo>
                        <a:cubicBezTo>
                          <a:pt x="11894" y="2775"/>
                          <a:pt x="5941" y="6573"/>
                          <a:pt x="0" y="11514"/>
                        </a:cubicBezTo>
                        <a:lnTo>
                          <a:pt x="0" y="33731"/>
                        </a:lnTo>
                        <a:cubicBezTo>
                          <a:pt x="5941" y="29969"/>
                          <a:pt x="11894" y="27087"/>
                          <a:pt x="17836" y="2495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3" name="Google Shape;663;p8"/>
                  <p:cNvSpPr/>
                  <p:nvPr/>
                </p:nvSpPr>
                <p:spPr>
                  <a:xfrm>
                    <a:off x="20825" y="-385025"/>
                    <a:ext cx="445900" cy="79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5" extrusionOk="0">
                        <a:moveTo>
                          <a:pt x="17836" y="0"/>
                        </a:moveTo>
                        <a:cubicBezTo>
                          <a:pt x="11895" y="3774"/>
                          <a:pt x="5942" y="8418"/>
                          <a:pt x="0" y="14049"/>
                        </a:cubicBezTo>
                        <a:lnTo>
                          <a:pt x="0" y="31885"/>
                        </a:lnTo>
                        <a:cubicBezTo>
                          <a:pt x="5942" y="28718"/>
                          <a:pt x="11895" y="26098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4" name="Google Shape;664;p8"/>
                  <p:cNvSpPr/>
                  <p:nvPr/>
                </p:nvSpPr>
                <p:spPr>
                  <a:xfrm>
                    <a:off x="466425" y="9092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17836" y="0"/>
                        </a:moveTo>
                        <a:cubicBezTo>
                          <a:pt x="11894" y="1203"/>
                          <a:pt x="5941" y="2834"/>
                          <a:pt x="0" y="4941"/>
                        </a:cubicBezTo>
                        <a:lnTo>
                          <a:pt x="0" y="30682"/>
                        </a:lnTo>
                        <a:lnTo>
                          <a:pt x="17836" y="30682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5" name="Google Shape;665;p8"/>
                  <p:cNvSpPr/>
                  <p:nvPr/>
                </p:nvSpPr>
                <p:spPr>
                  <a:xfrm>
                    <a:off x="1358200" y="-3543150"/>
                    <a:ext cx="445600" cy="1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6347" extrusionOk="0">
                        <a:moveTo>
                          <a:pt x="10570" y="1"/>
                        </a:moveTo>
                        <a:cubicBezTo>
                          <a:pt x="7044" y="1"/>
                          <a:pt x="3518" y="112"/>
                          <a:pt x="0" y="345"/>
                        </a:cubicBezTo>
                        <a:lnTo>
                          <a:pt x="0" y="6346"/>
                        </a:lnTo>
                        <a:cubicBezTo>
                          <a:pt x="3516" y="5915"/>
                          <a:pt x="7039" y="5715"/>
                          <a:pt x="10564" y="5715"/>
                        </a:cubicBezTo>
                        <a:cubicBezTo>
                          <a:pt x="12984" y="5715"/>
                          <a:pt x="15405" y="5809"/>
                          <a:pt x="17824" y="5989"/>
                        </a:cubicBezTo>
                        <a:lnTo>
                          <a:pt x="17824" y="155"/>
                        </a:lnTo>
                        <a:cubicBezTo>
                          <a:pt x="15407" y="53"/>
                          <a:pt x="12989" y="1"/>
                          <a:pt x="1057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6" name="Google Shape;666;p8"/>
                  <p:cNvSpPr/>
                  <p:nvPr/>
                </p:nvSpPr>
                <p:spPr>
                  <a:xfrm>
                    <a:off x="912300" y="-3384500"/>
                    <a:ext cx="445925" cy="37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4907" extrusionOk="0">
                        <a:moveTo>
                          <a:pt x="17836" y="0"/>
                        </a:moveTo>
                        <a:cubicBezTo>
                          <a:pt x="11895" y="714"/>
                          <a:pt x="5942" y="2084"/>
                          <a:pt x="1" y="4215"/>
                        </a:cubicBezTo>
                        <a:lnTo>
                          <a:pt x="1" y="14907"/>
                        </a:lnTo>
                        <a:cubicBezTo>
                          <a:pt x="5942" y="12109"/>
                          <a:pt x="11895" y="10323"/>
                          <a:pt x="17836" y="937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7" name="Google Shape;667;p8"/>
                  <p:cNvSpPr/>
                  <p:nvPr/>
                </p:nvSpPr>
                <p:spPr>
                  <a:xfrm>
                    <a:off x="1358200" y="-3170875"/>
                    <a:ext cx="445600" cy="33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3589" extrusionOk="0">
                        <a:moveTo>
                          <a:pt x="10501" y="0"/>
                        </a:moveTo>
                        <a:cubicBezTo>
                          <a:pt x="6997" y="0"/>
                          <a:pt x="3494" y="264"/>
                          <a:pt x="0" y="825"/>
                        </a:cubicBezTo>
                        <a:lnTo>
                          <a:pt x="0" y="13589"/>
                        </a:lnTo>
                        <a:cubicBezTo>
                          <a:pt x="3518" y="12953"/>
                          <a:pt x="7044" y="12652"/>
                          <a:pt x="10571" y="12652"/>
                        </a:cubicBezTo>
                        <a:cubicBezTo>
                          <a:pt x="12989" y="12652"/>
                          <a:pt x="15408" y="12794"/>
                          <a:pt x="17824" y="13065"/>
                        </a:cubicBezTo>
                        <a:lnTo>
                          <a:pt x="17824" y="373"/>
                        </a:lnTo>
                        <a:cubicBezTo>
                          <a:pt x="15384" y="128"/>
                          <a:pt x="12942" y="0"/>
                          <a:pt x="1050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8" name="Google Shape;668;p8"/>
                  <p:cNvSpPr/>
                  <p:nvPr/>
                </p:nvSpPr>
                <p:spPr>
                  <a:xfrm>
                    <a:off x="912300" y="-2831175"/>
                    <a:ext cx="445925" cy="56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2718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2718"/>
                        </a:lnTo>
                        <a:cubicBezTo>
                          <a:pt x="5942" y="19408"/>
                          <a:pt x="11895" y="17277"/>
                          <a:pt x="17836" y="1614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9" name="Google Shape;669;p8"/>
                  <p:cNvSpPr/>
                  <p:nvPr/>
                </p:nvSpPr>
                <p:spPr>
                  <a:xfrm>
                    <a:off x="1358200" y="-2452525"/>
                    <a:ext cx="445600" cy="51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0514" extrusionOk="0">
                        <a:moveTo>
                          <a:pt x="10586" y="1"/>
                        </a:moveTo>
                        <a:cubicBezTo>
                          <a:pt x="7054" y="1"/>
                          <a:pt x="3523" y="316"/>
                          <a:pt x="0" y="988"/>
                        </a:cubicBezTo>
                        <a:lnTo>
                          <a:pt x="0" y="20514"/>
                        </a:lnTo>
                        <a:cubicBezTo>
                          <a:pt x="3518" y="19878"/>
                          <a:pt x="7044" y="19578"/>
                          <a:pt x="10571" y="19578"/>
                        </a:cubicBezTo>
                        <a:cubicBezTo>
                          <a:pt x="12989" y="19578"/>
                          <a:pt x="15408" y="19719"/>
                          <a:pt x="17824" y="19990"/>
                        </a:cubicBezTo>
                        <a:lnTo>
                          <a:pt x="17824" y="428"/>
                        </a:lnTo>
                        <a:cubicBezTo>
                          <a:pt x="15412" y="148"/>
                          <a:pt x="12999" y="1"/>
                          <a:pt x="10586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0" name="Google Shape;670;p8"/>
                  <p:cNvSpPr/>
                  <p:nvPr/>
                </p:nvSpPr>
                <p:spPr>
                  <a:xfrm>
                    <a:off x="912300" y="-1939700"/>
                    <a:ext cx="445925" cy="71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8445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8445"/>
                        </a:lnTo>
                        <a:cubicBezTo>
                          <a:pt x="5942" y="25635"/>
                          <a:pt x="11895" y="23849"/>
                          <a:pt x="17836" y="2289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1" name="Google Shape;671;p8"/>
                  <p:cNvSpPr/>
                  <p:nvPr/>
                </p:nvSpPr>
                <p:spPr>
                  <a:xfrm>
                    <a:off x="1358200" y="-1387525"/>
                    <a:ext cx="445600" cy="67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111" extrusionOk="0">
                        <a:moveTo>
                          <a:pt x="10568" y="1"/>
                        </a:moveTo>
                        <a:cubicBezTo>
                          <a:pt x="7042" y="1"/>
                          <a:pt x="3517" y="268"/>
                          <a:pt x="0" y="833"/>
                        </a:cubicBezTo>
                        <a:lnTo>
                          <a:pt x="0" y="27110"/>
                        </a:lnTo>
                        <a:cubicBezTo>
                          <a:pt x="3516" y="26680"/>
                          <a:pt x="7039" y="26479"/>
                          <a:pt x="10564" y="26479"/>
                        </a:cubicBezTo>
                        <a:cubicBezTo>
                          <a:pt x="12984" y="26479"/>
                          <a:pt x="15405" y="26574"/>
                          <a:pt x="17824" y="26753"/>
                        </a:cubicBezTo>
                        <a:lnTo>
                          <a:pt x="17824" y="369"/>
                        </a:lnTo>
                        <a:cubicBezTo>
                          <a:pt x="15406" y="127"/>
                          <a:pt x="12987" y="1"/>
                          <a:pt x="10568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2" name="Google Shape;672;p8"/>
                  <p:cNvSpPr/>
                  <p:nvPr/>
                </p:nvSpPr>
                <p:spPr>
                  <a:xfrm>
                    <a:off x="912300" y="-710075"/>
                    <a:ext cx="445925" cy="8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2029" extrusionOk="0">
                        <a:moveTo>
                          <a:pt x="17836" y="0"/>
                        </a:moveTo>
                        <a:cubicBezTo>
                          <a:pt x="11895" y="715"/>
                          <a:pt x="5942" y="2084"/>
                          <a:pt x="1" y="4215"/>
                        </a:cubicBezTo>
                        <a:lnTo>
                          <a:pt x="1" y="32028"/>
                        </a:lnTo>
                        <a:cubicBezTo>
                          <a:pt x="5942" y="30838"/>
                          <a:pt x="11895" y="30064"/>
                          <a:pt x="17836" y="2965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3" name="Google Shape;673;p8"/>
                  <p:cNvSpPr/>
                  <p:nvPr/>
                </p:nvSpPr>
                <p:spPr>
                  <a:xfrm>
                    <a:off x="1358200" y="23075"/>
                    <a:ext cx="445600" cy="83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3397" extrusionOk="0">
                        <a:moveTo>
                          <a:pt x="10570" y="0"/>
                        </a:moveTo>
                        <a:cubicBezTo>
                          <a:pt x="7044" y="0"/>
                          <a:pt x="3518" y="112"/>
                          <a:pt x="0" y="345"/>
                        </a:cubicBezTo>
                        <a:lnTo>
                          <a:pt x="0" y="33396"/>
                        </a:lnTo>
                        <a:lnTo>
                          <a:pt x="17824" y="33396"/>
                        </a:lnTo>
                        <a:lnTo>
                          <a:pt x="17824" y="154"/>
                        </a:lnTo>
                        <a:cubicBezTo>
                          <a:pt x="15407" y="53"/>
                          <a:pt x="12989" y="0"/>
                          <a:pt x="1057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4" name="Google Shape;674;p8"/>
                  <p:cNvSpPr/>
                  <p:nvPr/>
                </p:nvSpPr>
                <p:spPr>
                  <a:xfrm>
                    <a:off x="2249975" y="-3500000"/>
                    <a:ext cx="445600" cy="3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2348" extrusionOk="0">
                        <a:moveTo>
                          <a:pt x="0" y="0"/>
                        </a:moveTo>
                        <a:lnTo>
                          <a:pt x="0" y="7073"/>
                        </a:lnTo>
                        <a:cubicBezTo>
                          <a:pt x="5942" y="8466"/>
                          <a:pt x="11895" y="10264"/>
                          <a:pt x="17824" y="12347"/>
                        </a:cubicBezTo>
                        <a:lnTo>
                          <a:pt x="17824" y="2965"/>
                        </a:lnTo>
                        <a:cubicBezTo>
                          <a:pt x="11895" y="1786"/>
                          <a:pt x="5942" y="77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5" name="Google Shape;675;p8"/>
                  <p:cNvSpPr/>
                  <p:nvPr/>
                </p:nvSpPr>
                <p:spPr>
                  <a:xfrm>
                    <a:off x="1803775" y="-3393450"/>
                    <a:ext cx="445925" cy="32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2967" extrusionOk="0">
                        <a:moveTo>
                          <a:pt x="1" y="1"/>
                        </a:moveTo>
                        <a:lnTo>
                          <a:pt x="1" y="9276"/>
                        </a:lnTo>
                        <a:cubicBezTo>
                          <a:pt x="5942" y="9871"/>
                          <a:pt x="11895" y="11145"/>
                          <a:pt x="17836" y="12967"/>
                        </a:cubicBezTo>
                        <a:lnTo>
                          <a:pt x="17836" y="2811"/>
                        </a:lnTo>
                        <a:cubicBezTo>
                          <a:pt x="11895" y="1430"/>
                          <a:pt x="5942" y="45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6" name="Google Shape;676;p8"/>
                  <p:cNvSpPr/>
                  <p:nvPr/>
                </p:nvSpPr>
                <p:spPr>
                  <a:xfrm>
                    <a:off x="2249975" y="-3069300"/>
                    <a:ext cx="445600" cy="52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1111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42" y="15300"/>
                          <a:pt x="11895" y="17991"/>
                          <a:pt x="17824" y="21110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1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7" name="Google Shape;677;p8"/>
                  <p:cNvSpPr/>
                  <p:nvPr/>
                </p:nvSpPr>
                <p:spPr>
                  <a:xfrm>
                    <a:off x="1803775" y="-2844275"/>
                    <a:ext cx="445925" cy="5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0504" extrusionOk="0">
                        <a:moveTo>
                          <a:pt x="1" y="1"/>
                        </a:moveTo>
                        <a:lnTo>
                          <a:pt x="1" y="16122"/>
                        </a:lnTo>
                        <a:cubicBezTo>
                          <a:pt x="5942" y="16812"/>
                          <a:pt x="11895" y="18348"/>
                          <a:pt x="17836" y="20503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8" name="Google Shape;678;p8"/>
                  <p:cNvSpPr/>
                  <p:nvPr/>
                </p:nvSpPr>
                <p:spPr>
                  <a:xfrm>
                    <a:off x="2249975" y="-2331700"/>
                    <a:ext cx="445600" cy="6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266" extrusionOk="0">
                        <a:moveTo>
                          <a:pt x="0" y="0"/>
                        </a:moveTo>
                        <a:lnTo>
                          <a:pt x="0" y="19372"/>
                        </a:lnTo>
                        <a:cubicBezTo>
                          <a:pt x="5942" y="21455"/>
                          <a:pt x="11895" y="24146"/>
                          <a:pt x="17824" y="27266"/>
                        </a:cubicBezTo>
                        <a:lnTo>
                          <a:pt x="17824" y="8239"/>
                        </a:lnTo>
                        <a:cubicBezTo>
                          <a:pt x="11895" y="4977"/>
                          <a:pt x="5942" y="21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9" name="Google Shape;679;p8"/>
                  <p:cNvSpPr/>
                  <p:nvPr/>
                </p:nvSpPr>
                <p:spPr>
                  <a:xfrm>
                    <a:off x="1803775" y="-1952800"/>
                    <a:ext cx="445925" cy="6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6659" extrusionOk="0">
                        <a:moveTo>
                          <a:pt x="1" y="1"/>
                        </a:moveTo>
                        <a:lnTo>
                          <a:pt x="1" y="22968"/>
                        </a:lnTo>
                        <a:cubicBezTo>
                          <a:pt x="5942" y="23563"/>
                          <a:pt x="11895" y="24837"/>
                          <a:pt x="17836" y="26659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0" name="Google Shape;680;p8"/>
                  <p:cNvSpPr/>
                  <p:nvPr/>
                </p:nvSpPr>
                <p:spPr>
                  <a:xfrm>
                    <a:off x="2249975" y="-1286050"/>
                    <a:ext cx="445600" cy="76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0779" extrusionOk="0">
                        <a:moveTo>
                          <a:pt x="0" y="1"/>
                        </a:moveTo>
                        <a:lnTo>
                          <a:pt x="0" y="25516"/>
                        </a:lnTo>
                        <a:cubicBezTo>
                          <a:pt x="5942" y="26897"/>
                          <a:pt x="11895" y="28695"/>
                          <a:pt x="17824" y="30778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23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1" name="Google Shape;681;p8"/>
                  <p:cNvSpPr/>
                  <p:nvPr/>
                </p:nvSpPr>
                <p:spPr>
                  <a:xfrm>
                    <a:off x="1803775" y="-718700"/>
                    <a:ext cx="445925" cy="78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385" extrusionOk="0">
                        <a:moveTo>
                          <a:pt x="1" y="0"/>
                        </a:moveTo>
                        <a:lnTo>
                          <a:pt x="1" y="29813"/>
                        </a:lnTo>
                        <a:cubicBezTo>
                          <a:pt x="5942" y="30063"/>
                          <a:pt x="11895" y="30611"/>
                          <a:pt x="17836" y="31385"/>
                        </a:cubicBezTo>
                        <a:lnTo>
                          <a:pt x="17836" y="2810"/>
                        </a:lnTo>
                        <a:cubicBezTo>
                          <a:pt x="11895" y="1429"/>
                          <a:pt x="5942" y="4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2" name="Google Shape;682;p8"/>
                  <p:cNvSpPr/>
                  <p:nvPr/>
                </p:nvSpPr>
                <p:spPr>
                  <a:xfrm>
                    <a:off x="2249975" y="66500"/>
                    <a:ext cx="445600" cy="79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1660" extrusionOk="0">
                        <a:moveTo>
                          <a:pt x="0" y="1"/>
                        </a:moveTo>
                        <a:lnTo>
                          <a:pt x="0" y="31659"/>
                        </a:lnTo>
                        <a:lnTo>
                          <a:pt x="17824" y="31659"/>
                        </a:lnTo>
                        <a:lnTo>
                          <a:pt x="17824" y="2954"/>
                        </a:lnTo>
                        <a:cubicBezTo>
                          <a:pt x="11895" y="1787"/>
                          <a:pt x="5942" y="77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3" name="Google Shape;683;p8"/>
                  <p:cNvSpPr/>
                  <p:nvPr/>
                </p:nvSpPr>
                <p:spPr>
                  <a:xfrm>
                    <a:off x="2695575" y="-3600025"/>
                    <a:ext cx="445900" cy="27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0908" extrusionOk="0">
                        <a:moveTo>
                          <a:pt x="0" y="1"/>
                        </a:moveTo>
                        <a:lnTo>
                          <a:pt x="0" y="6966"/>
                        </a:lnTo>
                        <a:cubicBezTo>
                          <a:pt x="5941" y="8133"/>
                          <a:pt x="11894" y="9466"/>
                          <a:pt x="17836" y="1090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4" name="Google Shape;684;p8"/>
                  <p:cNvSpPr/>
                  <p:nvPr/>
                </p:nvSpPr>
                <p:spPr>
                  <a:xfrm>
                    <a:off x="3141450" y="-3327650"/>
                    <a:ext cx="445625" cy="5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0539" extrusionOk="0">
                        <a:moveTo>
                          <a:pt x="1" y="0"/>
                        </a:moveTo>
                        <a:lnTo>
                          <a:pt x="1" y="12454"/>
                        </a:lnTo>
                        <a:cubicBezTo>
                          <a:pt x="5942" y="15014"/>
                          <a:pt x="11895" y="17752"/>
                          <a:pt x="17824" y="20538"/>
                        </a:cubicBezTo>
                        <a:lnTo>
                          <a:pt x="17824" y="4536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5" name="Google Shape;685;p8"/>
                  <p:cNvSpPr/>
                  <p:nvPr/>
                </p:nvSpPr>
                <p:spPr>
                  <a:xfrm>
                    <a:off x="2695575" y="-3191325"/>
                    <a:ext cx="445900" cy="52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1015" extrusionOk="0">
                        <a:moveTo>
                          <a:pt x="0" y="0"/>
                        </a:moveTo>
                        <a:lnTo>
                          <a:pt x="0" y="11799"/>
                        </a:lnTo>
                        <a:cubicBezTo>
                          <a:pt x="5941" y="14538"/>
                          <a:pt x="11894" y="17657"/>
                          <a:pt x="17836" y="21015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6" name="Google Shape;686;p8"/>
                  <p:cNvSpPr/>
                  <p:nvPr/>
                </p:nvSpPr>
                <p:spPr>
                  <a:xfrm>
                    <a:off x="3141450" y="-2665975"/>
                    <a:ext cx="445625" cy="69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635" extrusionOk="0">
                        <a:moveTo>
                          <a:pt x="1" y="1"/>
                        </a:moveTo>
                        <a:lnTo>
                          <a:pt x="1" y="15514"/>
                        </a:lnTo>
                        <a:cubicBezTo>
                          <a:pt x="5942" y="19348"/>
                          <a:pt x="11895" y="23456"/>
                          <a:pt x="17824" y="27635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7" name="Google Shape;687;p8"/>
                  <p:cNvSpPr/>
                  <p:nvPr/>
                </p:nvSpPr>
                <p:spPr>
                  <a:xfrm>
                    <a:off x="2695575" y="-2541550"/>
                    <a:ext cx="445900" cy="69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600" extrusionOk="0">
                        <a:moveTo>
                          <a:pt x="0" y="0"/>
                        </a:moveTo>
                        <a:lnTo>
                          <a:pt x="0" y="16633"/>
                        </a:lnTo>
                        <a:cubicBezTo>
                          <a:pt x="5941" y="19884"/>
                          <a:pt x="11894" y="23610"/>
                          <a:pt x="17836" y="27599"/>
                        </a:cubicBezTo>
                        <a:lnTo>
                          <a:pt x="17836" y="10537"/>
                        </a:lnTo>
                        <a:cubicBezTo>
                          <a:pt x="11894" y="6704"/>
                          <a:pt x="5941" y="31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8" name="Google Shape;688;p8"/>
                  <p:cNvSpPr/>
                  <p:nvPr/>
                </p:nvSpPr>
                <p:spPr>
                  <a:xfrm>
                    <a:off x="3141450" y="-1851575"/>
                    <a:ext cx="445625" cy="7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19" extrusionOk="0">
                        <a:moveTo>
                          <a:pt x="1" y="0"/>
                        </a:moveTo>
                        <a:lnTo>
                          <a:pt x="1" y="18610"/>
                        </a:lnTo>
                        <a:cubicBezTo>
                          <a:pt x="5942" y="22431"/>
                          <a:pt x="11895" y="26539"/>
                          <a:pt x="17824" y="30718"/>
                        </a:cubicBezTo>
                        <a:lnTo>
                          <a:pt x="17824" y="12621"/>
                        </a:lnTo>
                        <a:cubicBezTo>
                          <a:pt x="11895" y="8263"/>
                          <a:pt x="5942" y="398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9" name="Google Shape;689;p8"/>
                  <p:cNvSpPr/>
                  <p:nvPr/>
                </p:nvSpPr>
                <p:spPr>
                  <a:xfrm>
                    <a:off x="2695575" y="-165007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0" y="1"/>
                        </a:moveTo>
                        <a:lnTo>
                          <a:pt x="0" y="21468"/>
                        </a:lnTo>
                        <a:cubicBezTo>
                          <a:pt x="5941" y="24206"/>
                          <a:pt x="11894" y="27325"/>
                          <a:pt x="17836" y="30683"/>
                        </a:cubicBezTo>
                        <a:lnTo>
                          <a:pt x="17836" y="10538"/>
                        </a:lnTo>
                        <a:cubicBezTo>
                          <a:pt x="11894" y="6704"/>
                          <a:pt x="5941" y="313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0" name="Google Shape;690;p8"/>
                  <p:cNvSpPr/>
                  <p:nvPr/>
                </p:nvSpPr>
                <p:spPr>
                  <a:xfrm>
                    <a:off x="3141450" y="-883025"/>
                    <a:ext cx="445625" cy="74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743" extrusionOk="0">
                        <a:moveTo>
                          <a:pt x="1" y="1"/>
                        </a:moveTo>
                        <a:lnTo>
                          <a:pt x="1" y="21670"/>
                        </a:lnTo>
                        <a:cubicBezTo>
                          <a:pt x="5942" y="24230"/>
                          <a:pt x="11895" y="26969"/>
                          <a:pt x="17824" y="29743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7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1" name="Google Shape;691;p8"/>
                  <p:cNvSpPr/>
                  <p:nvPr/>
                </p:nvSpPr>
                <p:spPr>
                  <a:xfrm>
                    <a:off x="2695575" y="-516600"/>
                    <a:ext cx="445900" cy="75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31" extrusionOk="0">
                        <a:moveTo>
                          <a:pt x="0" y="0"/>
                        </a:moveTo>
                        <a:lnTo>
                          <a:pt x="0" y="26278"/>
                        </a:lnTo>
                        <a:cubicBezTo>
                          <a:pt x="5941" y="27444"/>
                          <a:pt x="11894" y="28778"/>
                          <a:pt x="17836" y="30230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2" name="Google Shape;692;p8"/>
                  <p:cNvSpPr/>
                  <p:nvPr/>
                </p:nvSpPr>
                <p:spPr>
                  <a:xfrm>
                    <a:off x="3141450" y="239150"/>
                    <a:ext cx="445625" cy="618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754" extrusionOk="0">
                        <a:moveTo>
                          <a:pt x="1" y="0"/>
                        </a:moveTo>
                        <a:lnTo>
                          <a:pt x="1" y="24753"/>
                        </a:lnTo>
                        <a:lnTo>
                          <a:pt x="17824" y="24753"/>
                        </a:lnTo>
                        <a:lnTo>
                          <a:pt x="17824" y="4537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3" name="Google Shape;693;p8"/>
                  <p:cNvSpPr/>
                  <p:nvPr/>
                </p:nvSpPr>
                <p:spPr>
                  <a:xfrm>
                    <a:off x="3587050" y="-3600300"/>
                    <a:ext cx="445900" cy="50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0205" extrusionOk="0">
                        <a:moveTo>
                          <a:pt x="0" y="0"/>
                        </a:moveTo>
                        <a:lnTo>
                          <a:pt x="0" y="15466"/>
                        </a:lnTo>
                        <a:cubicBezTo>
                          <a:pt x="5941" y="17038"/>
                          <a:pt x="11895" y="18645"/>
                          <a:pt x="17836" y="2020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4" name="Google Shape;694;p8"/>
                  <p:cNvSpPr/>
                  <p:nvPr/>
                </p:nvSpPr>
                <p:spPr>
                  <a:xfrm>
                    <a:off x="4032925" y="-3094900"/>
                    <a:ext cx="445625" cy="69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755" extrusionOk="0">
                        <a:moveTo>
                          <a:pt x="1" y="1"/>
                        </a:moveTo>
                        <a:lnTo>
                          <a:pt x="1" y="19670"/>
                        </a:lnTo>
                        <a:cubicBezTo>
                          <a:pt x="5942" y="22468"/>
                          <a:pt x="11895" y="25194"/>
                          <a:pt x="17824" y="27754"/>
                        </a:cubicBez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5" name="Google Shape;695;p8"/>
                  <p:cNvSpPr/>
                  <p:nvPr/>
                </p:nvSpPr>
                <p:spPr>
                  <a:xfrm>
                    <a:off x="3587050" y="-2814200"/>
                    <a:ext cx="445900" cy="68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576" extrusionOk="0">
                        <a:moveTo>
                          <a:pt x="0" y="0"/>
                        </a:moveTo>
                        <a:lnTo>
                          <a:pt x="0" y="16526"/>
                        </a:lnTo>
                        <a:cubicBezTo>
                          <a:pt x="5941" y="20181"/>
                          <a:pt x="11895" y="23920"/>
                          <a:pt x="17836" y="27575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6" name="Google Shape;696;p8"/>
                  <p:cNvSpPr/>
                  <p:nvPr/>
                </p:nvSpPr>
                <p:spPr>
                  <a:xfrm>
                    <a:off x="4032925" y="-2124250"/>
                    <a:ext cx="445625" cy="7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31" extrusionOk="0">
                        <a:moveTo>
                          <a:pt x="1" y="1"/>
                        </a:moveTo>
                        <a:lnTo>
                          <a:pt x="1" y="18610"/>
                        </a:lnTo>
                        <a:cubicBezTo>
                          <a:pt x="5942" y="22801"/>
                          <a:pt x="11895" y="26897"/>
                          <a:pt x="17824" y="30731"/>
                        </a:cubicBezTo>
                        <a:lnTo>
                          <a:pt x="17824" y="10598"/>
                        </a:lnTo>
                        <a:cubicBezTo>
                          <a:pt x="11895" y="7240"/>
                          <a:pt x="5942" y="365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7" name="Google Shape;697;p8"/>
                  <p:cNvSpPr/>
                  <p:nvPr/>
                </p:nvSpPr>
                <p:spPr>
                  <a:xfrm>
                    <a:off x="3587050" y="-1974825"/>
                    <a:ext cx="445900" cy="76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743" extrusionOk="0">
                        <a:moveTo>
                          <a:pt x="0" y="1"/>
                        </a:moveTo>
                        <a:lnTo>
                          <a:pt x="0" y="17563"/>
                        </a:lnTo>
                        <a:cubicBezTo>
                          <a:pt x="5941" y="21920"/>
                          <a:pt x="11895" y="26373"/>
                          <a:pt x="17836" y="30743"/>
                        </a:cubicBezTo>
                        <a:lnTo>
                          <a:pt x="17836" y="12657"/>
                        </a:lnTo>
                        <a:cubicBezTo>
                          <a:pt x="11895" y="8454"/>
                          <a:pt x="5941" y="418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8" name="Google Shape;698;p8"/>
                  <p:cNvSpPr/>
                  <p:nvPr/>
                </p:nvSpPr>
                <p:spPr>
                  <a:xfrm>
                    <a:off x="4032925" y="-1206275"/>
                    <a:ext cx="445625" cy="74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672" extrusionOk="0">
                        <a:moveTo>
                          <a:pt x="1" y="1"/>
                        </a:moveTo>
                        <a:lnTo>
                          <a:pt x="1" y="17562"/>
                        </a:lnTo>
                        <a:cubicBezTo>
                          <a:pt x="5942" y="21742"/>
                          <a:pt x="11895" y="25825"/>
                          <a:pt x="17824" y="29671"/>
                        </a:cubicBezTo>
                        <a:lnTo>
                          <a:pt x="17824" y="12621"/>
                        </a:lnTo>
                        <a:cubicBezTo>
                          <a:pt x="11895" y="8633"/>
                          <a:pt x="5942" y="435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9" name="Google Shape;699;p8"/>
                  <p:cNvSpPr/>
                  <p:nvPr/>
                </p:nvSpPr>
                <p:spPr>
                  <a:xfrm>
                    <a:off x="3587050" y="-1083325"/>
                    <a:ext cx="445900" cy="7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683" extrusionOk="0">
                        <a:moveTo>
                          <a:pt x="0" y="0"/>
                        </a:moveTo>
                        <a:lnTo>
                          <a:pt x="0" y="18621"/>
                        </a:lnTo>
                        <a:cubicBezTo>
                          <a:pt x="5941" y="22277"/>
                          <a:pt x="11895" y="26015"/>
                          <a:pt x="17836" y="29682"/>
                        </a:cubicBezTo>
                        <a:lnTo>
                          <a:pt x="17836" y="12656"/>
                        </a:lnTo>
                        <a:cubicBezTo>
                          <a:pt x="11895" y="8453"/>
                          <a:pt x="5941" y="417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0" name="Google Shape;700;p8"/>
                  <p:cNvSpPr/>
                  <p:nvPr/>
                </p:nvSpPr>
                <p:spPr>
                  <a:xfrm>
                    <a:off x="4032925" y="-341575"/>
                    <a:ext cx="445625" cy="6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599" extrusionOk="0">
                        <a:moveTo>
                          <a:pt x="1" y="0"/>
                        </a:moveTo>
                        <a:lnTo>
                          <a:pt x="1" y="16514"/>
                        </a:lnTo>
                        <a:cubicBezTo>
                          <a:pt x="5942" y="19312"/>
                          <a:pt x="11895" y="22039"/>
                          <a:pt x="17824" y="24599"/>
                        </a:cubicBezTo>
                        <a:lnTo>
                          <a:pt x="17824" y="10585"/>
                        </a:lnTo>
                        <a:cubicBezTo>
                          <a:pt x="11895" y="7239"/>
                          <a:pt x="5942" y="365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1" name="Google Shape;701;p8"/>
                  <p:cNvSpPr/>
                  <p:nvPr/>
                </p:nvSpPr>
                <p:spPr>
                  <a:xfrm>
                    <a:off x="3587050" y="-139475"/>
                    <a:ext cx="445900" cy="61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433" extrusionOk="0">
                        <a:moveTo>
                          <a:pt x="0" y="1"/>
                        </a:moveTo>
                        <a:lnTo>
                          <a:pt x="0" y="19682"/>
                        </a:lnTo>
                        <a:cubicBezTo>
                          <a:pt x="5941" y="21253"/>
                          <a:pt x="11895" y="22861"/>
                          <a:pt x="17836" y="24432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2" name="Google Shape;702;p8"/>
                  <p:cNvSpPr/>
                  <p:nvPr/>
                </p:nvSpPr>
                <p:spPr>
                  <a:xfrm>
                    <a:off x="4032925" y="471325"/>
                    <a:ext cx="4456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5467" extrusionOk="0">
                        <a:moveTo>
                          <a:pt x="1" y="0"/>
                        </a:moveTo>
                        <a:lnTo>
                          <a:pt x="1" y="15466"/>
                        </a:lnTo>
                        <a:lnTo>
                          <a:pt x="17824" y="15466"/>
                        </a:ln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3" name="Google Shape;703;p8"/>
                  <p:cNvSpPr/>
                  <p:nvPr/>
                </p:nvSpPr>
                <p:spPr>
                  <a:xfrm>
                    <a:off x="4478525" y="-3600025"/>
                    <a:ext cx="445900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8695" extrusionOk="0">
                        <a:moveTo>
                          <a:pt x="0" y="1"/>
                        </a:moveTo>
                        <a:lnTo>
                          <a:pt x="0" y="24754"/>
                        </a:lnTo>
                        <a:cubicBezTo>
                          <a:pt x="5942" y="26183"/>
                          <a:pt x="11895" y="27516"/>
                          <a:pt x="17836" y="2869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4" name="Google Shape;704;p8"/>
                  <p:cNvSpPr/>
                  <p:nvPr/>
                </p:nvSpPr>
                <p:spPr>
                  <a:xfrm>
                    <a:off x="4924700" y="-2882675"/>
                    <a:ext cx="445925" cy="7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553" extrusionOk="0">
                        <a:moveTo>
                          <a:pt x="1" y="1"/>
                        </a:moveTo>
                        <a:lnTo>
                          <a:pt x="1" y="26290"/>
                        </a:lnTo>
                        <a:cubicBezTo>
                          <a:pt x="5942" y="28373"/>
                          <a:pt x="11895" y="30171"/>
                          <a:pt x="17836" y="31552"/>
                        </a:cubicBezTo>
                        <a:lnTo>
                          <a:pt x="17836" y="2966"/>
                        </a:lnTo>
                        <a:cubicBezTo>
                          <a:pt x="11895" y="2192"/>
                          <a:pt x="5942" y="118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5" name="Google Shape;705;p8"/>
                  <p:cNvSpPr/>
                  <p:nvPr/>
                </p:nvSpPr>
                <p:spPr>
                  <a:xfrm>
                    <a:off x="4478525" y="-2401050"/>
                    <a:ext cx="445900" cy="77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874" extrusionOk="0">
                        <a:moveTo>
                          <a:pt x="0" y="0"/>
                        </a:moveTo>
                        <a:lnTo>
                          <a:pt x="0" y="21670"/>
                        </a:lnTo>
                        <a:cubicBezTo>
                          <a:pt x="5942" y="25015"/>
                          <a:pt x="11895" y="28135"/>
                          <a:pt x="17836" y="30873"/>
                        </a:cubicBezTo>
                        <a:lnTo>
                          <a:pt x="17836" y="7025"/>
                        </a:lnTo>
                        <a:cubicBezTo>
                          <a:pt x="11895" y="4941"/>
                          <a:pt x="5942" y="25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6" name="Google Shape;706;p8"/>
                  <p:cNvSpPr/>
                  <p:nvPr/>
                </p:nvSpPr>
                <p:spPr>
                  <a:xfrm>
                    <a:off x="4924700" y="-1629225"/>
                    <a:ext cx="445925" cy="7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9373" extrusionOk="0">
                        <a:moveTo>
                          <a:pt x="1" y="0"/>
                        </a:moveTo>
                        <a:lnTo>
                          <a:pt x="1" y="21467"/>
                        </a:lnTo>
                        <a:cubicBezTo>
                          <a:pt x="5942" y="24586"/>
                          <a:pt x="11895" y="27289"/>
                          <a:pt x="17836" y="29373"/>
                        </a:cubicBezTo>
                        <a:lnTo>
                          <a:pt x="17836" y="6929"/>
                        </a:lnTo>
                        <a:cubicBezTo>
                          <a:pt x="11895" y="5096"/>
                          <a:pt x="5942" y="2738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7" name="Google Shape;707;p8"/>
                  <p:cNvSpPr/>
                  <p:nvPr/>
                </p:nvSpPr>
                <p:spPr>
                  <a:xfrm>
                    <a:off x="4478525" y="-1356000"/>
                    <a:ext cx="445900" cy="73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576" extrusionOk="0">
                        <a:moveTo>
                          <a:pt x="0" y="1"/>
                        </a:moveTo>
                        <a:lnTo>
                          <a:pt x="0" y="18598"/>
                        </a:lnTo>
                        <a:cubicBezTo>
                          <a:pt x="5942" y="22587"/>
                          <a:pt x="11895" y="26314"/>
                          <a:pt x="17836" y="29576"/>
                        </a:cubicBezTo>
                        <a:lnTo>
                          <a:pt x="17836" y="10538"/>
                        </a:lnTo>
                        <a:cubicBezTo>
                          <a:pt x="11895" y="7407"/>
                          <a:pt x="5942" y="38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8" name="Google Shape;708;p8"/>
                  <p:cNvSpPr/>
                  <p:nvPr/>
                </p:nvSpPr>
                <p:spPr>
                  <a:xfrm>
                    <a:off x="4924700" y="-616600"/>
                    <a:ext cx="445925" cy="61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4527" extrusionOk="0">
                        <a:moveTo>
                          <a:pt x="1" y="0"/>
                        </a:moveTo>
                        <a:lnTo>
                          <a:pt x="1" y="16621"/>
                        </a:lnTo>
                        <a:cubicBezTo>
                          <a:pt x="5942" y="19741"/>
                          <a:pt x="11895" y="22443"/>
                          <a:pt x="17836" y="24527"/>
                        </a:cubicBezTo>
                        <a:lnTo>
                          <a:pt x="17836" y="8227"/>
                        </a:lnTo>
                        <a:cubicBezTo>
                          <a:pt x="11895" y="6072"/>
                          <a:pt x="5942" y="32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9" name="Google Shape;709;p8"/>
                  <p:cNvSpPr/>
                  <p:nvPr/>
                </p:nvSpPr>
                <p:spPr>
                  <a:xfrm>
                    <a:off x="4478525" y="-464225"/>
                    <a:ext cx="445900" cy="6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743" extrusionOk="0">
                        <a:moveTo>
                          <a:pt x="0" y="1"/>
                        </a:moveTo>
                        <a:lnTo>
                          <a:pt x="0" y="15527"/>
                        </a:lnTo>
                        <a:cubicBezTo>
                          <a:pt x="5942" y="18872"/>
                          <a:pt x="11895" y="22004"/>
                          <a:pt x="17836" y="24742"/>
                        </a:cubicBezTo>
                        <a:lnTo>
                          <a:pt x="17836" y="10538"/>
                        </a:lnTo>
                        <a:cubicBezTo>
                          <a:pt x="11895" y="7419"/>
                          <a:pt x="5942" y="384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0" name="Google Shape;710;p8"/>
                  <p:cNvSpPr/>
                  <p:nvPr/>
                </p:nvSpPr>
                <p:spPr>
                  <a:xfrm>
                    <a:off x="4924700" y="153725"/>
                    <a:ext cx="445925" cy="42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7074" extrusionOk="0">
                        <a:moveTo>
                          <a:pt x="1" y="0"/>
                        </a:moveTo>
                        <a:lnTo>
                          <a:pt x="1" y="11811"/>
                        </a:lnTo>
                        <a:cubicBezTo>
                          <a:pt x="5942" y="13895"/>
                          <a:pt x="11895" y="15693"/>
                          <a:pt x="17836" y="17074"/>
                        </a:cubicBezTo>
                        <a:lnTo>
                          <a:pt x="17836" y="6930"/>
                        </a:lnTo>
                        <a:cubicBezTo>
                          <a:pt x="11895" y="5096"/>
                          <a:pt x="5942" y="273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1" name="Google Shape;711;p8"/>
                  <p:cNvSpPr/>
                  <p:nvPr/>
                </p:nvSpPr>
                <p:spPr>
                  <a:xfrm>
                    <a:off x="4478525" y="273675"/>
                    <a:ext cx="445900" cy="40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396" extrusionOk="0">
                        <a:moveTo>
                          <a:pt x="0" y="1"/>
                        </a:moveTo>
                        <a:lnTo>
                          <a:pt x="0" y="12454"/>
                        </a:lnTo>
                        <a:cubicBezTo>
                          <a:pt x="5942" y="13883"/>
                          <a:pt x="11895" y="15229"/>
                          <a:pt x="17836" y="16395"/>
                        </a:cubicBezTo>
                        <a:lnTo>
                          <a:pt x="17836" y="7025"/>
                        </a:lnTo>
                        <a:cubicBezTo>
                          <a:pt x="11895" y="4942"/>
                          <a:pt x="5942" y="256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2" name="Google Shape;712;p8"/>
                  <p:cNvSpPr/>
                  <p:nvPr/>
                </p:nvSpPr>
                <p:spPr>
                  <a:xfrm>
                    <a:off x="4924700" y="683550"/>
                    <a:ext cx="445925" cy="1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6978" extrusionOk="0">
                        <a:moveTo>
                          <a:pt x="1" y="0"/>
                        </a:moveTo>
                        <a:lnTo>
                          <a:pt x="1" y="6977"/>
                        </a:lnTo>
                        <a:lnTo>
                          <a:pt x="17836" y="6977"/>
                        </a:lnTo>
                        <a:lnTo>
                          <a:pt x="17836" y="2965"/>
                        </a:lnTo>
                        <a:cubicBezTo>
                          <a:pt x="11895" y="2191"/>
                          <a:pt x="5942" y="117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3" name="Google Shape;713;p8"/>
                  <p:cNvSpPr/>
                  <p:nvPr/>
                </p:nvSpPr>
                <p:spPr>
                  <a:xfrm>
                    <a:off x="5370600" y="-3600025"/>
                    <a:ext cx="445625" cy="83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232" extrusionOk="0">
                        <a:moveTo>
                          <a:pt x="0" y="1"/>
                        </a:moveTo>
                        <a:lnTo>
                          <a:pt x="0" y="31660"/>
                        </a:lnTo>
                        <a:cubicBezTo>
                          <a:pt x="5930" y="32433"/>
                          <a:pt x="11883" y="32981"/>
                          <a:pt x="17824" y="33231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4" name="Google Shape;714;p8"/>
                  <p:cNvSpPr/>
                  <p:nvPr/>
                </p:nvSpPr>
                <p:spPr>
                  <a:xfrm>
                    <a:off x="5816200" y="-2773725"/>
                    <a:ext cx="445900" cy="7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87" extrusionOk="0">
                        <a:moveTo>
                          <a:pt x="17836" y="1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30004"/>
                        </a:lnTo>
                        <a:cubicBezTo>
                          <a:pt x="2430" y="30189"/>
                          <a:pt x="4862" y="30287"/>
                          <a:pt x="7294" y="30287"/>
                        </a:cubicBezTo>
                        <a:cubicBezTo>
                          <a:pt x="10809" y="30287"/>
                          <a:pt x="14324" y="30083"/>
                          <a:pt x="17836" y="296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5" name="Google Shape;715;p8"/>
                  <p:cNvSpPr/>
                  <p:nvPr/>
                </p:nvSpPr>
                <p:spPr>
                  <a:xfrm>
                    <a:off x="5370600" y="-2093875"/>
                    <a:ext cx="445625" cy="7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207" extrusionOk="0">
                        <a:moveTo>
                          <a:pt x="0" y="0"/>
                        </a:moveTo>
                        <a:lnTo>
                          <a:pt x="0" y="25515"/>
                        </a:lnTo>
                        <a:cubicBezTo>
                          <a:pt x="5930" y="27325"/>
                          <a:pt x="11883" y="28611"/>
                          <a:pt x="17824" y="29206"/>
                        </a:cubicBezTo>
                        <a:lnTo>
                          <a:pt x="17824" y="2810"/>
                        </a:lnTo>
                        <a:cubicBezTo>
                          <a:pt x="11883" y="2370"/>
                          <a:pt x="5930" y="1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6" name="Google Shape;716;p8"/>
                  <p:cNvSpPr/>
                  <p:nvPr/>
                </p:nvSpPr>
                <p:spPr>
                  <a:xfrm>
                    <a:off x="5816200" y="-1375325"/>
                    <a:ext cx="445900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3851" extrusionOk="0">
                        <a:moveTo>
                          <a:pt x="17836" y="0"/>
                        </a:moveTo>
                        <a:cubicBezTo>
                          <a:pt x="14312" y="565"/>
                          <a:pt x="10784" y="833"/>
                          <a:pt x="7257" y="833"/>
                        </a:cubicBezTo>
                        <a:cubicBezTo>
                          <a:pt x="4837" y="833"/>
                          <a:pt x="2418" y="707"/>
                          <a:pt x="0" y="464"/>
                        </a:cubicBezTo>
                        <a:lnTo>
                          <a:pt x="0" y="23420"/>
                        </a:lnTo>
                        <a:cubicBezTo>
                          <a:pt x="2438" y="23703"/>
                          <a:pt x="4878" y="23850"/>
                          <a:pt x="7319" y="23850"/>
                        </a:cubicBezTo>
                        <a:cubicBezTo>
                          <a:pt x="10825" y="23850"/>
                          <a:pt x="14333" y="23546"/>
                          <a:pt x="17836" y="22908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7" name="Google Shape;717;p8"/>
                  <p:cNvSpPr/>
                  <p:nvPr/>
                </p:nvSpPr>
                <p:spPr>
                  <a:xfrm>
                    <a:off x="5370600" y="-894925"/>
                    <a:ext cx="445625" cy="59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3754" extrusionOk="0">
                        <a:moveTo>
                          <a:pt x="0" y="1"/>
                        </a:moveTo>
                        <a:lnTo>
                          <a:pt x="0" y="19360"/>
                        </a:lnTo>
                        <a:cubicBezTo>
                          <a:pt x="5930" y="21515"/>
                          <a:pt x="11883" y="23051"/>
                          <a:pt x="17824" y="23754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8" name="Google Shape;718;p8"/>
                  <p:cNvSpPr/>
                  <p:nvPr/>
                </p:nvSpPr>
                <p:spPr>
                  <a:xfrm>
                    <a:off x="5816200" y="-315075"/>
                    <a:ext cx="445900" cy="42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100" extrusionOk="0">
                        <a:moveTo>
                          <a:pt x="17836" y="0"/>
                        </a:moveTo>
                        <a:cubicBezTo>
                          <a:pt x="14306" y="672"/>
                          <a:pt x="10772" y="987"/>
                          <a:pt x="7239" y="987"/>
                        </a:cubicBezTo>
                        <a:cubicBezTo>
                          <a:pt x="4825" y="987"/>
                          <a:pt x="2412" y="840"/>
                          <a:pt x="0" y="560"/>
                        </a:cubicBezTo>
                        <a:lnTo>
                          <a:pt x="0" y="16669"/>
                        </a:lnTo>
                        <a:cubicBezTo>
                          <a:pt x="2438" y="16952"/>
                          <a:pt x="4878" y="17099"/>
                          <a:pt x="7319" y="17099"/>
                        </a:cubicBezTo>
                        <a:cubicBezTo>
                          <a:pt x="10825" y="17099"/>
                          <a:pt x="14333" y="16796"/>
                          <a:pt x="17836" y="1615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9" name="Google Shape;719;p8"/>
                  <p:cNvSpPr/>
                  <p:nvPr/>
                </p:nvSpPr>
                <p:spPr>
                  <a:xfrm>
                    <a:off x="5370600" y="-3450"/>
                    <a:ext cx="445625" cy="42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6908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30" y="15026"/>
                          <a:pt x="11883" y="16312"/>
                          <a:pt x="17824" y="16908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0" name="Google Shape;720;p8"/>
                  <p:cNvSpPr/>
                  <p:nvPr/>
                </p:nvSpPr>
                <p:spPr>
                  <a:xfrm>
                    <a:off x="5370600" y="580850"/>
                    <a:ext cx="445625" cy="216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8657" extrusionOk="0">
                        <a:moveTo>
                          <a:pt x="0" y="1"/>
                        </a:moveTo>
                        <a:lnTo>
                          <a:pt x="0" y="7073"/>
                        </a:lnTo>
                        <a:cubicBezTo>
                          <a:pt x="5930" y="7847"/>
                          <a:pt x="11883" y="8395"/>
                          <a:pt x="17824" y="8657"/>
                        </a:cubicBezTo>
                        <a:lnTo>
                          <a:pt x="17824" y="2823"/>
                        </a:lnTo>
                        <a:cubicBezTo>
                          <a:pt x="11883" y="2370"/>
                          <a:pt x="5930" y="139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1" name="Google Shape;721;p8"/>
                  <p:cNvSpPr/>
                  <p:nvPr/>
                </p:nvSpPr>
                <p:spPr>
                  <a:xfrm>
                    <a:off x="5816200" y="792200"/>
                    <a:ext cx="445900" cy="6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32" extrusionOk="0">
                        <a:moveTo>
                          <a:pt x="17836" y="0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2631"/>
                        </a:lnTo>
                        <a:lnTo>
                          <a:pt x="17836" y="2631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2" name="Google Shape;722;p8"/>
                  <p:cNvSpPr/>
                  <p:nvPr/>
                </p:nvSpPr>
                <p:spPr>
                  <a:xfrm>
                    <a:off x="6262075" y="-3600300"/>
                    <a:ext cx="445625" cy="82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040" extrusionOk="0">
                        <a:moveTo>
                          <a:pt x="1" y="0"/>
                        </a:moveTo>
                        <a:lnTo>
                          <a:pt x="1" y="33040"/>
                        </a:lnTo>
                        <a:cubicBezTo>
                          <a:pt x="5930" y="32635"/>
                          <a:pt x="11883" y="31861"/>
                          <a:pt x="17824" y="30670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3" name="Google Shape;723;p8"/>
                  <p:cNvSpPr/>
                  <p:nvPr/>
                </p:nvSpPr>
                <p:spPr>
                  <a:xfrm>
                    <a:off x="6707675" y="-2956775"/>
                    <a:ext cx="445900" cy="81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767" extrusionOk="0">
                        <a:moveTo>
                          <a:pt x="17836" y="0"/>
                        </a:moveTo>
                        <a:cubicBezTo>
                          <a:pt x="11895" y="2120"/>
                          <a:pt x="5942" y="3751"/>
                          <a:pt x="0" y="4941"/>
                        </a:cubicBezTo>
                        <a:lnTo>
                          <a:pt x="0" y="32766"/>
                        </a:lnTo>
                        <a:cubicBezTo>
                          <a:pt x="5942" y="30635"/>
                          <a:pt x="11895" y="27742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4" name="Google Shape;724;p8"/>
                  <p:cNvSpPr/>
                  <p:nvPr/>
                </p:nvSpPr>
                <p:spPr>
                  <a:xfrm>
                    <a:off x="6262075" y="-2137625"/>
                    <a:ext cx="445625" cy="76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493" extrusionOk="0">
                        <a:moveTo>
                          <a:pt x="17824" y="0"/>
                        </a:moveTo>
                        <a:cubicBezTo>
                          <a:pt x="11883" y="2120"/>
                          <a:pt x="5930" y="3477"/>
                          <a:pt x="1" y="4203"/>
                        </a:cubicBezTo>
                        <a:lnTo>
                          <a:pt x="1" y="30492"/>
                        </a:lnTo>
                        <a:cubicBezTo>
                          <a:pt x="5930" y="29540"/>
                          <a:pt x="11883" y="27754"/>
                          <a:pt x="17824" y="24956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5" name="Google Shape;725;p8"/>
                  <p:cNvSpPr/>
                  <p:nvPr/>
                </p:nvSpPr>
                <p:spPr>
                  <a:xfrm>
                    <a:off x="6707675" y="-1801875"/>
                    <a:ext cx="445900" cy="84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648" extrusionOk="0">
                        <a:moveTo>
                          <a:pt x="17836" y="0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33647"/>
                        </a:lnTo>
                        <a:cubicBezTo>
                          <a:pt x="5942" y="30457"/>
                          <a:pt x="11895" y="26123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6" name="Google Shape;726;p8"/>
                  <p:cNvSpPr/>
                  <p:nvPr/>
                </p:nvSpPr>
                <p:spPr>
                  <a:xfrm>
                    <a:off x="6262075" y="-961300"/>
                    <a:ext cx="445625" cy="64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850" extrusionOk="0">
                        <a:moveTo>
                          <a:pt x="17824" y="1"/>
                        </a:moveTo>
                        <a:cubicBezTo>
                          <a:pt x="11883" y="3203"/>
                          <a:pt x="5930" y="5239"/>
                          <a:pt x="1" y="6323"/>
                        </a:cubicBezTo>
                        <a:lnTo>
                          <a:pt x="1" y="25849"/>
                        </a:lnTo>
                        <a:cubicBezTo>
                          <a:pt x="5930" y="24742"/>
                          <a:pt x="11883" y="22599"/>
                          <a:pt x="17824" y="19277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7" name="Google Shape;727;p8"/>
                  <p:cNvSpPr/>
                  <p:nvPr/>
                </p:nvSpPr>
                <p:spPr>
                  <a:xfrm>
                    <a:off x="6707675" y="-822600"/>
                    <a:ext cx="445900" cy="75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124" extrusionOk="0">
                        <a:moveTo>
                          <a:pt x="17836" y="1"/>
                        </a:moveTo>
                        <a:cubicBezTo>
                          <a:pt x="11895" y="5894"/>
                          <a:pt x="5942" y="10407"/>
                          <a:pt x="0" y="13729"/>
                        </a:cubicBezTo>
                        <a:lnTo>
                          <a:pt x="0" y="30124"/>
                        </a:lnTo>
                        <a:cubicBezTo>
                          <a:pt x="5942" y="26945"/>
                          <a:pt x="11895" y="22611"/>
                          <a:pt x="17836" y="1695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8" name="Google Shape;728;p8"/>
                  <p:cNvSpPr/>
                  <p:nvPr/>
                </p:nvSpPr>
                <p:spPr>
                  <a:xfrm>
                    <a:off x="6262075" y="-68925"/>
                    <a:ext cx="445625" cy="47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9075" extrusionOk="0">
                        <a:moveTo>
                          <a:pt x="17824" y="0"/>
                        </a:moveTo>
                        <a:cubicBezTo>
                          <a:pt x="11883" y="3191"/>
                          <a:pt x="5930" y="5239"/>
                          <a:pt x="1" y="6323"/>
                        </a:cubicBezTo>
                        <a:lnTo>
                          <a:pt x="1" y="19074"/>
                        </a:lnTo>
                        <a:cubicBezTo>
                          <a:pt x="5930" y="18122"/>
                          <a:pt x="11883" y="16336"/>
                          <a:pt x="17824" y="13538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9" name="Google Shape;729;p8"/>
                  <p:cNvSpPr/>
                  <p:nvPr/>
                </p:nvSpPr>
                <p:spPr>
                  <a:xfrm>
                    <a:off x="6707675" y="-18925"/>
                    <a:ext cx="445900" cy="5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2230" extrusionOk="0">
                        <a:moveTo>
                          <a:pt x="17836" y="1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22230"/>
                        </a:lnTo>
                        <a:cubicBezTo>
                          <a:pt x="5942" y="20098"/>
                          <a:pt x="11895" y="17205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0" name="Google Shape;730;p8"/>
                  <p:cNvSpPr/>
                  <p:nvPr/>
                </p:nvSpPr>
                <p:spPr>
                  <a:xfrm>
                    <a:off x="6262075" y="536800"/>
                    <a:ext cx="445625" cy="25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0205" extrusionOk="0">
                        <a:moveTo>
                          <a:pt x="17824" y="1"/>
                        </a:moveTo>
                        <a:cubicBezTo>
                          <a:pt x="11883" y="2120"/>
                          <a:pt x="5930" y="3477"/>
                          <a:pt x="1" y="4204"/>
                        </a:cubicBezTo>
                        <a:lnTo>
                          <a:pt x="1" y="10204"/>
                        </a:lnTo>
                        <a:cubicBezTo>
                          <a:pt x="5930" y="9799"/>
                          <a:pt x="11883" y="9026"/>
                          <a:pt x="17824" y="7835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1" name="Google Shape;731;p8"/>
                  <p:cNvSpPr/>
                  <p:nvPr/>
                </p:nvSpPr>
                <p:spPr>
                  <a:xfrm>
                    <a:off x="7153550" y="-3600300"/>
                    <a:ext cx="445625" cy="64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30" extrusionOk="0">
                        <a:moveTo>
                          <a:pt x="1" y="0"/>
                        </a:moveTo>
                        <a:lnTo>
                          <a:pt x="1" y="25729"/>
                        </a:lnTo>
                        <a:cubicBezTo>
                          <a:pt x="5930" y="23622"/>
                          <a:pt x="11883" y="21003"/>
                          <a:pt x="17825" y="17824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2" name="Google Shape;732;p8"/>
                  <p:cNvSpPr/>
                  <p:nvPr/>
                </p:nvSpPr>
                <p:spPr>
                  <a:xfrm>
                    <a:off x="7153550" y="-270852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49"/>
                        </a:cubicBezTo>
                        <a:lnTo>
                          <a:pt x="1" y="36266"/>
                        </a:lnTo>
                        <a:cubicBezTo>
                          <a:pt x="5930" y="31325"/>
                          <a:pt x="11883" y="25229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3" name="Google Shape;733;p8"/>
                  <p:cNvSpPr/>
                  <p:nvPr/>
                </p:nvSpPr>
                <p:spPr>
                  <a:xfrm>
                    <a:off x="7153550" y="-1817050"/>
                    <a:ext cx="445625" cy="9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9779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9779"/>
                        </a:lnTo>
                        <a:cubicBezTo>
                          <a:pt x="5930" y="33909"/>
                          <a:pt x="11883" y="26646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4" name="Google Shape;734;p8"/>
                  <p:cNvSpPr/>
                  <p:nvPr/>
                </p:nvSpPr>
                <p:spPr>
                  <a:xfrm>
                    <a:off x="7153550" y="-92557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6267"/>
                        </a:lnTo>
                        <a:cubicBezTo>
                          <a:pt x="5930" y="31326"/>
                          <a:pt x="11883" y="25230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5" name="Google Shape;735;p8"/>
                  <p:cNvSpPr/>
                  <p:nvPr/>
                </p:nvSpPr>
                <p:spPr>
                  <a:xfrm>
                    <a:off x="7153550" y="-33800"/>
                    <a:ext cx="445625" cy="6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42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62"/>
                        </a:cubicBezTo>
                        <a:lnTo>
                          <a:pt x="1" y="25742"/>
                        </a:lnTo>
                        <a:cubicBezTo>
                          <a:pt x="5930" y="23622"/>
                          <a:pt x="11883" y="21003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6" name="Google Shape;736;p8"/>
                  <p:cNvSpPr/>
                  <p:nvPr/>
                </p:nvSpPr>
                <p:spPr>
                  <a:xfrm>
                    <a:off x="6707675" y="609725"/>
                    <a:ext cx="445900" cy="24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9931" extrusionOk="0">
                        <a:moveTo>
                          <a:pt x="17836" y="1"/>
                        </a:moveTo>
                        <a:cubicBezTo>
                          <a:pt x="11895" y="2108"/>
                          <a:pt x="5942" y="3751"/>
                          <a:pt x="0" y="4942"/>
                        </a:cubicBezTo>
                        <a:lnTo>
                          <a:pt x="0" y="9930"/>
                        </a:lnTo>
                        <a:lnTo>
                          <a:pt x="17836" y="9930"/>
                        </a:ln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737" name="Google Shape;737;p8"/>
              <p:cNvSpPr/>
              <p:nvPr/>
            </p:nvSpPr>
            <p:spPr>
              <a:xfrm>
                <a:off x="419100" y="390525"/>
                <a:ext cx="8327100" cy="43551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8" name="Google Shape;738;p8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739" name="Google Shape;739;p8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8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8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8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8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8"/>
            <p:cNvSpPr/>
            <p:nvPr/>
          </p:nvSpPr>
          <p:spPr>
            <a:xfrm flipH="1">
              <a:off x="8285720" y="60828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9" name="Google Shape;74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750" name="Google Shape;750;p8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751" name="Google Shape;751;p8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5296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9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760" name="Google Shape;760;p9"/>
            <p:cNvGrpSpPr/>
            <p:nvPr/>
          </p:nvGrpSpPr>
          <p:grpSpPr>
            <a:xfrm>
              <a:off x="-81818" y="-182680"/>
              <a:ext cx="9328949" cy="5488167"/>
              <a:chOff x="-81818" y="-182680"/>
              <a:chExt cx="9328949" cy="5488167"/>
            </a:xfrm>
          </p:grpSpPr>
          <p:grpSp>
            <p:nvGrpSpPr>
              <p:cNvPr id="761" name="Google Shape;761;p9"/>
              <p:cNvGrpSpPr/>
              <p:nvPr/>
            </p:nvGrpSpPr>
            <p:grpSpPr>
              <a:xfrm>
                <a:off x="-81818" y="-182680"/>
                <a:ext cx="9328949" cy="5488167"/>
                <a:chOff x="20825" y="-3600300"/>
                <a:chExt cx="7578350" cy="4458300"/>
              </a:xfrm>
            </p:grpSpPr>
            <p:sp>
              <p:nvSpPr>
                <p:cNvPr id="762" name="Google Shape;762;p9"/>
                <p:cNvSpPr/>
                <p:nvPr/>
              </p:nvSpPr>
              <p:spPr>
                <a:xfrm>
                  <a:off x="5816200" y="407925"/>
                  <a:ext cx="445900" cy="25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014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5"/>
                      </a:cubicBezTo>
                      <a:lnTo>
                        <a:pt x="0" y="9740"/>
                      </a:lnTo>
                      <a:cubicBezTo>
                        <a:pt x="2419" y="9919"/>
                        <a:pt x="4840" y="10013"/>
                        <a:pt x="7261" y="10013"/>
                      </a:cubicBezTo>
                      <a:cubicBezTo>
                        <a:pt x="10786" y="10013"/>
                        <a:pt x="14313" y="9813"/>
                        <a:pt x="17836" y="9382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3" name="Google Shape;763;p9"/>
                <p:cNvGrpSpPr/>
                <p:nvPr/>
              </p:nvGrpSpPr>
              <p:grpSpPr>
                <a:xfrm>
                  <a:off x="20825" y="-3600300"/>
                  <a:ext cx="7578350" cy="4458300"/>
                  <a:chOff x="20825" y="-3600300"/>
                  <a:chExt cx="7578350" cy="4458300"/>
                </a:xfrm>
              </p:grpSpPr>
              <p:sp>
                <p:nvSpPr>
                  <p:cNvPr id="764" name="Google Shape;764;p9"/>
                  <p:cNvSpPr/>
                  <p:nvPr/>
                </p:nvSpPr>
                <p:spPr>
                  <a:xfrm>
                    <a:off x="20825" y="-3600300"/>
                    <a:ext cx="445900" cy="44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824" extrusionOk="0">
                        <a:moveTo>
                          <a:pt x="0" y="0"/>
                        </a:moveTo>
                        <a:lnTo>
                          <a:pt x="0" y="17824"/>
                        </a:lnTo>
                        <a:cubicBezTo>
                          <a:pt x="5942" y="14657"/>
                          <a:pt x="11895" y="12037"/>
                          <a:pt x="17836" y="993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5" name="Google Shape;765;p9"/>
                  <p:cNvSpPr/>
                  <p:nvPr/>
                </p:nvSpPr>
                <p:spPr>
                  <a:xfrm>
                    <a:off x="466425" y="-3475300"/>
                    <a:ext cx="445900" cy="41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622" extrusionOk="0">
                        <a:moveTo>
                          <a:pt x="17836" y="1"/>
                        </a:moveTo>
                        <a:cubicBezTo>
                          <a:pt x="11894" y="1203"/>
                          <a:pt x="5941" y="2822"/>
                          <a:pt x="0" y="4942"/>
                        </a:cubicBezTo>
                        <a:lnTo>
                          <a:pt x="0" y="16622"/>
                        </a:lnTo>
                        <a:cubicBezTo>
                          <a:pt x="5941" y="12859"/>
                          <a:pt x="11894" y="9966"/>
                          <a:pt x="17836" y="78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6" name="Google Shape;766;p9"/>
                  <p:cNvSpPr/>
                  <p:nvPr/>
                </p:nvSpPr>
                <p:spPr>
                  <a:xfrm>
                    <a:off x="20825" y="-3059775"/>
                    <a:ext cx="445900" cy="79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6" extrusionOk="0">
                        <a:moveTo>
                          <a:pt x="17836" y="1"/>
                        </a:moveTo>
                        <a:cubicBezTo>
                          <a:pt x="11895" y="3775"/>
                          <a:pt x="5942" y="8407"/>
                          <a:pt x="0" y="14050"/>
                        </a:cubicBezTo>
                        <a:lnTo>
                          <a:pt x="0" y="31886"/>
                        </a:lnTo>
                        <a:cubicBezTo>
                          <a:pt x="5942" y="24480"/>
                          <a:pt x="11895" y="18384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7" name="Google Shape;767;p9"/>
                  <p:cNvSpPr/>
                  <p:nvPr/>
                </p:nvSpPr>
                <p:spPr>
                  <a:xfrm>
                    <a:off x="466425" y="-3011850"/>
                    <a:ext cx="445900" cy="6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719" extrusionOk="0">
                        <a:moveTo>
                          <a:pt x="17836" y="1"/>
                        </a:moveTo>
                        <a:cubicBezTo>
                          <a:pt x="11894" y="2787"/>
                          <a:pt x="5941" y="6585"/>
                          <a:pt x="0" y="11526"/>
                        </a:cubicBezTo>
                        <a:lnTo>
                          <a:pt x="0" y="26718"/>
                        </a:lnTo>
                        <a:cubicBezTo>
                          <a:pt x="5941" y="21063"/>
                          <a:pt x="11894" y="16729"/>
                          <a:pt x="17836" y="13550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8" name="Google Shape;768;p9"/>
                  <p:cNvSpPr/>
                  <p:nvPr/>
                </p:nvSpPr>
                <p:spPr>
                  <a:xfrm>
                    <a:off x="20825" y="-2343900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0099"/>
                          <a:pt x="11895" y="22836"/>
                          <a:pt x="17836" y="1695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9" name="Google Shape;769;p9"/>
                  <p:cNvSpPr/>
                  <p:nvPr/>
                </p:nvSpPr>
                <p:spPr>
                  <a:xfrm>
                    <a:off x="466425" y="-2263250"/>
                    <a:ext cx="445900" cy="8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434" extrusionOk="0">
                        <a:moveTo>
                          <a:pt x="17836" y="1"/>
                        </a:moveTo>
                        <a:cubicBezTo>
                          <a:pt x="11894" y="3323"/>
                          <a:pt x="5941" y="7847"/>
                          <a:pt x="0" y="13729"/>
                        </a:cubicBezTo>
                        <a:lnTo>
                          <a:pt x="0" y="32433"/>
                        </a:lnTo>
                        <a:cubicBezTo>
                          <a:pt x="5941" y="26778"/>
                          <a:pt x="11894" y="22444"/>
                          <a:pt x="17836" y="1926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0" name="Google Shape;770;p9"/>
                  <p:cNvSpPr/>
                  <p:nvPr/>
                </p:nvSpPr>
                <p:spPr>
                  <a:xfrm>
                    <a:off x="20825" y="-1452425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1504"/>
                          <a:pt x="11895" y="25408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1" name="Google Shape;771;p9"/>
                  <p:cNvSpPr/>
                  <p:nvPr/>
                </p:nvSpPr>
                <p:spPr>
                  <a:xfrm>
                    <a:off x="466425" y="-1228300"/>
                    <a:ext cx="445900" cy="84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732" extrusionOk="0">
                        <a:moveTo>
                          <a:pt x="17836" y="1"/>
                        </a:moveTo>
                        <a:cubicBezTo>
                          <a:pt x="11894" y="2775"/>
                          <a:pt x="5941" y="6573"/>
                          <a:pt x="0" y="11514"/>
                        </a:cubicBezTo>
                        <a:lnTo>
                          <a:pt x="0" y="33731"/>
                        </a:lnTo>
                        <a:cubicBezTo>
                          <a:pt x="5941" y="29969"/>
                          <a:pt x="11894" y="27087"/>
                          <a:pt x="17836" y="2495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2" name="Google Shape;772;p9"/>
                  <p:cNvSpPr/>
                  <p:nvPr/>
                </p:nvSpPr>
                <p:spPr>
                  <a:xfrm>
                    <a:off x="20825" y="-385025"/>
                    <a:ext cx="445900" cy="79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5" extrusionOk="0">
                        <a:moveTo>
                          <a:pt x="17836" y="0"/>
                        </a:moveTo>
                        <a:cubicBezTo>
                          <a:pt x="11895" y="3774"/>
                          <a:pt x="5942" y="8418"/>
                          <a:pt x="0" y="14049"/>
                        </a:cubicBezTo>
                        <a:lnTo>
                          <a:pt x="0" y="31885"/>
                        </a:lnTo>
                        <a:cubicBezTo>
                          <a:pt x="5942" y="28718"/>
                          <a:pt x="11895" y="26098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3" name="Google Shape;773;p9"/>
                  <p:cNvSpPr/>
                  <p:nvPr/>
                </p:nvSpPr>
                <p:spPr>
                  <a:xfrm>
                    <a:off x="466425" y="9092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17836" y="0"/>
                        </a:moveTo>
                        <a:cubicBezTo>
                          <a:pt x="11894" y="1203"/>
                          <a:pt x="5941" y="2834"/>
                          <a:pt x="0" y="4941"/>
                        </a:cubicBezTo>
                        <a:lnTo>
                          <a:pt x="0" y="30682"/>
                        </a:lnTo>
                        <a:lnTo>
                          <a:pt x="17836" y="30682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4" name="Google Shape;774;p9"/>
                  <p:cNvSpPr/>
                  <p:nvPr/>
                </p:nvSpPr>
                <p:spPr>
                  <a:xfrm>
                    <a:off x="1358200" y="-3543150"/>
                    <a:ext cx="445600" cy="1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6347" extrusionOk="0">
                        <a:moveTo>
                          <a:pt x="10570" y="1"/>
                        </a:moveTo>
                        <a:cubicBezTo>
                          <a:pt x="7044" y="1"/>
                          <a:pt x="3518" y="112"/>
                          <a:pt x="0" y="345"/>
                        </a:cubicBezTo>
                        <a:lnTo>
                          <a:pt x="0" y="6346"/>
                        </a:lnTo>
                        <a:cubicBezTo>
                          <a:pt x="3516" y="5915"/>
                          <a:pt x="7039" y="5715"/>
                          <a:pt x="10564" y="5715"/>
                        </a:cubicBezTo>
                        <a:cubicBezTo>
                          <a:pt x="12984" y="5715"/>
                          <a:pt x="15405" y="5809"/>
                          <a:pt x="17824" y="5989"/>
                        </a:cubicBezTo>
                        <a:lnTo>
                          <a:pt x="17824" y="155"/>
                        </a:lnTo>
                        <a:cubicBezTo>
                          <a:pt x="15407" y="53"/>
                          <a:pt x="12989" y="1"/>
                          <a:pt x="1057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5" name="Google Shape;775;p9"/>
                  <p:cNvSpPr/>
                  <p:nvPr/>
                </p:nvSpPr>
                <p:spPr>
                  <a:xfrm>
                    <a:off x="912300" y="-3384500"/>
                    <a:ext cx="445925" cy="37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4907" extrusionOk="0">
                        <a:moveTo>
                          <a:pt x="17836" y="0"/>
                        </a:moveTo>
                        <a:cubicBezTo>
                          <a:pt x="11895" y="714"/>
                          <a:pt x="5942" y="2084"/>
                          <a:pt x="1" y="4215"/>
                        </a:cubicBezTo>
                        <a:lnTo>
                          <a:pt x="1" y="14907"/>
                        </a:lnTo>
                        <a:cubicBezTo>
                          <a:pt x="5942" y="12109"/>
                          <a:pt x="11895" y="10323"/>
                          <a:pt x="17836" y="937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6" name="Google Shape;776;p9"/>
                  <p:cNvSpPr/>
                  <p:nvPr/>
                </p:nvSpPr>
                <p:spPr>
                  <a:xfrm>
                    <a:off x="1358200" y="-3170875"/>
                    <a:ext cx="445600" cy="33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3589" extrusionOk="0">
                        <a:moveTo>
                          <a:pt x="10501" y="0"/>
                        </a:moveTo>
                        <a:cubicBezTo>
                          <a:pt x="6997" y="0"/>
                          <a:pt x="3494" y="264"/>
                          <a:pt x="0" y="825"/>
                        </a:cubicBezTo>
                        <a:lnTo>
                          <a:pt x="0" y="13589"/>
                        </a:lnTo>
                        <a:cubicBezTo>
                          <a:pt x="3518" y="12953"/>
                          <a:pt x="7044" y="12652"/>
                          <a:pt x="10571" y="12652"/>
                        </a:cubicBezTo>
                        <a:cubicBezTo>
                          <a:pt x="12989" y="12652"/>
                          <a:pt x="15408" y="12794"/>
                          <a:pt x="17824" y="13065"/>
                        </a:cubicBezTo>
                        <a:lnTo>
                          <a:pt x="17824" y="373"/>
                        </a:lnTo>
                        <a:cubicBezTo>
                          <a:pt x="15384" y="128"/>
                          <a:pt x="12942" y="0"/>
                          <a:pt x="1050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7" name="Google Shape;777;p9"/>
                  <p:cNvSpPr/>
                  <p:nvPr/>
                </p:nvSpPr>
                <p:spPr>
                  <a:xfrm>
                    <a:off x="912300" y="-2831175"/>
                    <a:ext cx="445925" cy="56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2718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2718"/>
                        </a:lnTo>
                        <a:cubicBezTo>
                          <a:pt x="5942" y="19408"/>
                          <a:pt x="11895" y="17277"/>
                          <a:pt x="17836" y="1614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8" name="Google Shape;778;p9"/>
                  <p:cNvSpPr/>
                  <p:nvPr/>
                </p:nvSpPr>
                <p:spPr>
                  <a:xfrm>
                    <a:off x="1358200" y="-2452525"/>
                    <a:ext cx="445600" cy="51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0514" extrusionOk="0">
                        <a:moveTo>
                          <a:pt x="10586" y="1"/>
                        </a:moveTo>
                        <a:cubicBezTo>
                          <a:pt x="7054" y="1"/>
                          <a:pt x="3523" y="316"/>
                          <a:pt x="0" y="988"/>
                        </a:cubicBezTo>
                        <a:lnTo>
                          <a:pt x="0" y="20514"/>
                        </a:lnTo>
                        <a:cubicBezTo>
                          <a:pt x="3518" y="19878"/>
                          <a:pt x="7044" y="19578"/>
                          <a:pt x="10571" y="19578"/>
                        </a:cubicBezTo>
                        <a:cubicBezTo>
                          <a:pt x="12989" y="19578"/>
                          <a:pt x="15408" y="19719"/>
                          <a:pt x="17824" y="19990"/>
                        </a:cubicBezTo>
                        <a:lnTo>
                          <a:pt x="17824" y="428"/>
                        </a:lnTo>
                        <a:cubicBezTo>
                          <a:pt x="15412" y="148"/>
                          <a:pt x="12999" y="1"/>
                          <a:pt x="10586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9" name="Google Shape;779;p9"/>
                  <p:cNvSpPr/>
                  <p:nvPr/>
                </p:nvSpPr>
                <p:spPr>
                  <a:xfrm>
                    <a:off x="912300" y="-1939700"/>
                    <a:ext cx="445925" cy="71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8445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8445"/>
                        </a:lnTo>
                        <a:cubicBezTo>
                          <a:pt x="5942" y="25635"/>
                          <a:pt x="11895" y="23849"/>
                          <a:pt x="17836" y="2289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0" name="Google Shape;780;p9"/>
                  <p:cNvSpPr/>
                  <p:nvPr/>
                </p:nvSpPr>
                <p:spPr>
                  <a:xfrm>
                    <a:off x="1358200" y="-1387525"/>
                    <a:ext cx="445600" cy="67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111" extrusionOk="0">
                        <a:moveTo>
                          <a:pt x="10568" y="1"/>
                        </a:moveTo>
                        <a:cubicBezTo>
                          <a:pt x="7042" y="1"/>
                          <a:pt x="3517" y="268"/>
                          <a:pt x="0" y="833"/>
                        </a:cubicBezTo>
                        <a:lnTo>
                          <a:pt x="0" y="27110"/>
                        </a:lnTo>
                        <a:cubicBezTo>
                          <a:pt x="3516" y="26680"/>
                          <a:pt x="7039" y="26479"/>
                          <a:pt x="10564" y="26479"/>
                        </a:cubicBezTo>
                        <a:cubicBezTo>
                          <a:pt x="12984" y="26479"/>
                          <a:pt x="15405" y="26574"/>
                          <a:pt x="17824" y="26753"/>
                        </a:cubicBezTo>
                        <a:lnTo>
                          <a:pt x="17824" y="369"/>
                        </a:lnTo>
                        <a:cubicBezTo>
                          <a:pt x="15406" y="127"/>
                          <a:pt x="12987" y="1"/>
                          <a:pt x="10568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1" name="Google Shape;781;p9"/>
                  <p:cNvSpPr/>
                  <p:nvPr/>
                </p:nvSpPr>
                <p:spPr>
                  <a:xfrm>
                    <a:off x="912300" y="-710075"/>
                    <a:ext cx="445925" cy="8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2029" extrusionOk="0">
                        <a:moveTo>
                          <a:pt x="17836" y="0"/>
                        </a:moveTo>
                        <a:cubicBezTo>
                          <a:pt x="11895" y="715"/>
                          <a:pt x="5942" y="2084"/>
                          <a:pt x="1" y="4215"/>
                        </a:cubicBezTo>
                        <a:lnTo>
                          <a:pt x="1" y="32028"/>
                        </a:lnTo>
                        <a:cubicBezTo>
                          <a:pt x="5942" y="30838"/>
                          <a:pt x="11895" y="30064"/>
                          <a:pt x="17836" y="2965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2" name="Google Shape;782;p9"/>
                  <p:cNvSpPr/>
                  <p:nvPr/>
                </p:nvSpPr>
                <p:spPr>
                  <a:xfrm>
                    <a:off x="1358200" y="23075"/>
                    <a:ext cx="445600" cy="83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3397" extrusionOk="0">
                        <a:moveTo>
                          <a:pt x="10570" y="0"/>
                        </a:moveTo>
                        <a:cubicBezTo>
                          <a:pt x="7044" y="0"/>
                          <a:pt x="3518" y="112"/>
                          <a:pt x="0" y="345"/>
                        </a:cubicBezTo>
                        <a:lnTo>
                          <a:pt x="0" y="33396"/>
                        </a:lnTo>
                        <a:lnTo>
                          <a:pt x="17824" y="33396"/>
                        </a:lnTo>
                        <a:lnTo>
                          <a:pt x="17824" y="154"/>
                        </a:lnTo>
                        <a:cubicBezTo>
                          <a:pt x="15407" y="53"/>
                          <a:pt x="12989" y="0"/>
                          <a:pt x="1057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3" name="Google Shape;783;p9"/>
                  <p:cNvSpPr/>
                  <p:nvPr/>
                </p:nvSpPr>
                <p:spPr>
                  <a:xfrm>
                    <a:off x="2249975" y="-3500000"/>
                    <a:ext cx="445600" cy="3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2348" extrusionOk="0">
                        <a:moveTo>
                          <a:pt x="0" y="0"/>
                        </a:moveTo>
                        <a:lnTo>
                          <a:pt x="0" y="7073"/>
                        </a:lnTo>
                        <a:cubicBezTo>
                          <a:pt x="5942" y="8466"/>
                          <a:pt x="11895" y="10264"/>
                          <a:pt x="17824" y="12347"/>
                        </a:cubicBezTo>
                        <a:lnTo>
                          <a:pt x="17824" y="2965"/>
                        </a:lnTo>
                        <a:cubicBezTo>
                          <a:pt x="11895" y="1786"/>
                          <a:pt x="5942" y="77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4" name="Google Shape;784;p9"/>
                  <p:cNvSpPr/>
                  <p:nvPr/>
                </p:nvSpPr>
                <p:spPr>
                  <a:xfrm>
                    <a:off x="1803775" y="-3393450"/>
                    <a:ext cx="445925" cy="32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2967" extrusionOk="0">
                        <a:moveTo>
                          <a:pt x="1" y="1"/>
                        </a:moveTo>
                        <a:lnTo>
                          <a:pt x="1" y="9276"/>
                        </a:lnTo>
                        <a:cubicBezTo>
                          <a:pt x="5942" y="9871"/>
                          <a:pt x="11895" y="11145"/>
                          <a:pt x="17836" y="12967"/>
                        </a:cubicBezTo>
                        <a:lnTo>
                          <a:pt x="17836" y="2811"/>
                        </a:lnTo>
                        <a:cubicBezTo>
                          <a:pt x="11895" y="1430"/>
                          <a:pt x="5942" y="45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5" name="Google Shape;785;p9"/>
                  <p:cNvSpPr/>
                  <p:nvPr/>
                </p:nvSpPr>
                <p:spPr>
                  <a:xfrm>
                    <a:off x="2249975" y="-3069300"/>
                    <a:ext cx="445600" cy="52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1111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42" y="15300"/>
                          <a:pt x="11895" y="17991"/>
                          <a:pt x="17824" y="21110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1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6" name="Google Shape;786;p9"/>
                  <p:cNvSpPr/>
                  <p:nvPr/>
                </p:nvSpPr>
                <p:spPr>
                  <a:xfrm>
                    <a:off x="1803775" y="-2844275"/>
                    <a:ext cx="445925" cy="5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0504" extrusionOk="0">
                        <a:moveTo>
                          <a:pt x="1" y="1"/>
                        </a:moveTo>
                        <a:lnTo>
                          <a:pt x="1" y="16122"/>
                        </a:lnTo>
                        <a:cubicBezTo>
                          <a:pt x="5942" y="16812"/>
                          <a:pt x="11895" y="18348"/>
                          <a:pt x="17836" y="20503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7" name="Google Shape;787;p9"/>
                  <p:cNvSpPr/>
                  <p:nvPr/>
                </p:nvSpPr>
                <p:spPr>
                  <a:xfrm>
                    <a:off x="2249975" y="-2331700"/>
                    <a:ext cx="445600" cy="6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266" extrusionOk="0">
                        <a:moveTo>
                          <a:pt x="0" y="0"/>
                        </a:moveTo>
                        <a:lnTo>
                          <a:pt x="0" y="19372"/>
                        </a:lnTo>
                        <a:cubicBezTo>
                          <a:pt x="5942" y="21455"/>
                          <a:pt x="11895" y="24146"/>
                          <a:pt x="17824" y="27266"/>
                        </a:cubicBezTo>
                        <a:lnTo>
                          <a:pt x="17824" y="8239"/>
                        </a:lnTo>
                        <a:cubicBezTo>
                          <a:pt x="11895" y="4977"/>
                          <a:pt x="5942" y="21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8" name="Google Shape;788;p9"/>
                  <p:cNvSpPr/>
                  <p:nvPr/>
                </p:nvSpPr>
                <p:spPr>
                  <a:xfrm>
                    <a:off x="1803775" y="-1952800"/>
                    <a:ext cx="445925" cy="6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6659" extrusionOk="0">
                        <a:moveTo>
                          <a:pt x="1" y="1"/>
                        </a:moveTo>
                        <a:lnTo>
                          <a:pt x="1" y="22968"/>
                        </a:lnTo>
                        <a:cubicBezTo>
                          <a:pt x="5942" y="23563"/>
                          <a:pt x="11895" y="24837"/>
                          <a:pt x="17836" y="26659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9" name="Google Shape;789;p9"/>
                  <p:cNvSpPr/>
                  <p:nvPr/>
                </p:nvSpPr>
                <p:spPr>
                  <a:xfrm>
                    <a:off x="2249975" y="-1286050"/>
                    <a:ext cx="445600" cy="76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0779" extrusionOk="0">
                        <a:moveTo>
                          <a:pt x="0" y="1"/>
                        </a:moveTo>
                        <a:lnTo>
                          <a:pt x="0" y="25516"/>
                        </a:lnTo>
                        <a:cubicBezTo>
                          <a:pt x="5942" y="26897"/>
                          <a:pt x="11895" y="28695"/>
                          <a:pt x="17824" y="30778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23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0" name="Google Shape;790;p9"/>
                  <p:cNvSpPr/>
                  <p:nvPr/>
                </p:nvSpPr>
                <p:spPr>
                  <a:xfrm>
                    <a:off x="1803775" y="-718700"/>
                    <a:ext cx="445925" cy="78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385" extrusionOk="0">
                        <a:moveTo>
                          <a:pt x="1" y="0"/>
                        </a:moveTo>
                        <a:lnTo>
                          <a:pt x="1" y="29813"/>
                        </a:lnTo>
                        <a:cubicBezTo>
                          <a:pt x="5942" y="30063"/>
                          <a:pt x="11895" y="30611"/>
                          <a:pt x="17836" y="31385"/>
                        </a:cubicBezTo>
                        <a:lnTo>
                          <a:pt x="17836" y="2810"/>
                        </a:lnTo>
                        <a:cubicBezTo>
                          <a:pt x="11895" y="1429"/>
                          <a:pt x="5942" y="4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1" name="Google Shape;791;p9"/>
                  <p:cNvSpPr/>
                  <p:nvPr/>
                </p:nvSpPr>
                <p:spPr>
                  <a:xfrm>
                    <a:off x="2249975" y="66500"/>
                    <a:ext cx="445600" cy="79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1660" extrusionOk="0">
                        <a:moveTo>
                          <a:pt x="0" y="1"/>
                        </a:moveTo>
                        <a:lnTo>
                          <a:pt x="0" y="31659"/>
                        </a:lnTo>
                        <a:lnTo>
                          <a:pt x="17824" y="31659"/>
                        </a:lnTo>
                        <a:lnTo>
                          <a:pt x="17824" y="2954"/>
                        </a:lnTo>
                        <a:cubicBezTo>
                          <a:pt x="11895" y="1787"/>
                          <a:pt x="5942" y="77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2" name="Google Shape;792;p9"/>
                  <p:cNvSpPr/>
                  <p:nvPr/>
                </p:nvSpPr>
                <p:spPr>
                  <a:xfrm>
                    <a:off x="2695575" y="-3600025"/>
                    <a:ext cx="445900" cy="27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0908" extrusionOk="0">
                        <a:moveTo>
                          <a:pt x="0" y="1"/>
                        </a:moveTo>
                        <a:lnTo>
                          <a:pt x="0" y="6966"/>
                        </a:lnTo>
                        <a:cubicBezTo>
                          <a:pt x="5941" y="8133"/>
                          <a:pt x="11894" y="9466"/>
                          <a:pt x="17836" y="1090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3" name="Google Shape;793;p9"/>
                  <p:cNvSpPr/>
                  <p:nvPr/>
                </p:nvSpPr>
                <p:spPr>
                  <a:xfrm>
                    <a:off x="3141450" y="-3327650"/>
                    <a:ext cx="445625" cy="5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0539" extrusionOk="0">
                        <a:moveTo>
                          <a:pt x="1" y="0"/>
                        </a:moveTo>
                        <a:lnTo>
                          <a:pt x="1" y="12454"/>
                        </a:lnTo>
                        <a:cubicBezTo>
                          <a:pt x="5942" y="15014"/>
                          <a:pt x="11895" y="17752"/>
                          <a:pt x="17824" y="20538"/>
                        </a:cubicBezTo>
                        <a:lnTo>
                          <a:pt x="17824" y="4536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4" name="Google Shape;794;p9"/>
                  <p:cNvSpPr/>
                  <p:nvPr/>
                </p:nvSpPr>
                <p:spPr>
                  <a:xfrm>
                    <a:off x="2695575" y="-3191325"/>
                    <a:ext cx="445900" cy="52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1015" extrusionOk="0">
                        <a:moveTo>
                          <a:pt x="0" y="0"/>
                        </a:moveTo>
                        <a:lnTo>
                          <a:pt x="0" y="11799"/>
                        </a:lnTo>
                        <a:cubicBezTo>
                          <a:pt x="5941" y="14538"/>
                          <a:pt x="11894" y="17657"/>
                          <a:pt x="17836" y="21015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5" name="Google Shape;795;p9"/>
                  <p:cNvSpPr/>
                  <p:nvPr/>
                </p:nvSpPr>
                <p:spPr>
                  <a:xfrm>
                    <a:off x="3141450" y="-2665975"/>
                    <a:ext cx="445625" cy="69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635" extrusionOk="0">
                        <a:moveTo>
                          <a:pt x="1" y="1"/>
                        </a:moveTo>
                        <a:lnTo>
                          <a:pt x="1" y="15514"/>
                        </a:lnTo>
                        <a:cubicBezTo>
                          <a:pt x="5942" y="19348"/>
                          <a:pt x="11895" y="23456"/>
                          <a:pt x="17824" y="27635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6" name="Google Shape;796;p9"/>
                  <p:cNvSpPr/>
                  <p:nvPr/>
                </p:nvSpPr>
                <p:spPr>
                  <a:xfrm>
                    <a:off x="2695575" y="-2541550"/>
                    <a:ext cx="445900" cy="69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600" extrusionOk="0">
                        <a:moveTo>
                          <a:pt x="0" y="0"/>
                        </a:moveTo>
                        <a:lnTo>
                          <a:pt x="0" y="16633"/>
                        </a:lnTo>
                        <a:cubicBezTo>
                          <a:pt x="5941" y="19884"/>
                          <a:pt x="11894" y="23610"/>
                          <a:pt x="17836" y="27599"/>
                        </a:cubicBezTo>
                        <a:lnTo>
                          <a:pt x="17836" y="10537"/>
                        </a:lnTo>
                        <a:cubicBezTo>
                          <a:pt x="11894" y="6704"/>
                          <a:pt x="5941" y="31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7" name="Google Shape;797;p9"/>
                  <p:cNvSpPr/>
                  <p:nvPr/>
                </p:nvSpPr>
                <p:spPr>
                  <a:xfrm>
                    <a:off x="3141450" y="-1851575"/>
                    <a:ext cx="445625" cy="7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19" extrusionOk="0">
                        <a:moveTo>
                          <a:pt x="1" y="0"/>
                        </a:moveTo>
                        <a:lnTo>
                          <a:pt x="1" y="18610"/>
                        </a:lnTo>
                        <a:cubicBezTo>
                          <a:pt x="5942" y="22431"/>
                          <a:pt x="11895" y="26539"/>
                          <a:pt x="17824" y="30718"/>
                        </a:cubicBezTo>
                        <a:lnTo>
                          <a:pt x="17824" y="12621"/>
                        </a:lnTo>
                        <a:cubicBezTo>
                          <a:pt x="11895" y="8263"/>
                          <a:pt x="5942" y="398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8" name="Google Shape;798;p9"/>
                  <p:cNvSpPr/>
                  <p:nvPr/>
                </p:nvSpPr>
                <p:spPr>
                  <a:xfrm>
                    <a:off x="2695575" y="-165007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0" y="1"/>
                        </a:moveTo>
                        <a:lnTo>
                          <a:pt x="0" y="21468"/>
                        </a:lnTo>
                        <a:cubicBezTo>
                          <a:pt x="5941" y="24206"/>
                          <a:pt x="11894" y="27325"/>
                          <a:pt x="17836" y="30683"/>
                        </a:cubicBezTo>
                        <a:lnTo>
                          <a:pt x="17836" y="10538"/>
                        </a:lnTo>
                        <a:cubicBezTo>
                          <a:pt x="11894" y="6704"/>
                          <a:pt x="5941" y="313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9" name="Google Shape;799;p9"/>
                  <p:cNvSpPr/>
                  <p:nvPr/>
                </p:nvSpPr>
                <p:spPr>
                  <a:xfrm>
                    <a:off x="3141450" y="-883025"/>
                    <a:ext cx="445625" cy="74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743" extrusionOk="0">
                        <a:moveTo>
                          <a:pt x="1" y="1"/>
                        </a:moveTo>
                        <a:lnTo>
                          <a:pt x="1" y="21670"/>
                        </a:lnTo>
                        <a:cubicBezTo>
                          <a:pt x="5942" y="24230"/>
                          <a:pt x="11895" y="26969"/>
                          <a:pt x="17824" y="29743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7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0" name="Google Shape;800;p9"/>
                  <p:cNvSpPr/>
                  <p:nvPr/>
                </p:nvSpPr>
                <p:spPr>
                  <a:xfrm>
                    <a:off x="2695575" y="-516600"/>
                    <a:ext cx="445900" cy="75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31" extrusionOk="0">
                        <a:moveTo>
                          <a:pt x="0" y="0"/>
                        </a:moveTo>
                        <a:lnTo>
                          <a:pt x="0" y="26278"/>
                        </a:lnTo>
                        <a:cubicBezTo>
                          <a:pt x="5941" y="27444"/>
                          <a:pt x="11894" y="28778"/>
                          <a:pt x="17836" y="30230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1" name="Google Shape;801;p9"/>
                  <p:cNvSpPr/>
                  <p:nvPr/>
                </p:nvSpPr>
                <p:spPr>
                  <a:xfrm>
                    <a:off x="3141450" y="239150"/>
                    <a:ext cx="445625" cy="618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754" extrusionOk="0">
                        <a:moveTo>
                          <a:pt x="1" y="0"/>
                        </a:moveTo>
                        <a:lnTo>
                          <a:pt x="1" y="24753"/>
                        </a:lnTo>
                        <a:lnTo>
                          <a:pt x="17824" y="24753"/>
                        </a:lnTo>
                        <a:lnTo>
                          <a:pt x="17824" y="4537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2" name="Google Shape;802;p9"/>
                  <p:cNvSpPr/>
                  <p:nvPr/>
                </p:nvSpPr>
                <p:spPr>
                  <a:xfrm>
                    <a:off x="3587050" y="-3600300"/>
                    <a:ext cx="445900" cy="50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0205" extrusionOk="0">
                        <a:moveTo>
                          <a:pt x="0" y="0"/>
                        </a:moveTo>
                        <a:lnTo>
                          <a:pt x="0" y="15466"/>
                        </a:lnTo>
                        <a:cubicBezTo>
                          <a:pt x="5941" y="17038"/>
                          <a:pt x="11895" y="18645"/>
                          <a:pt x="17836" y="2020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3" name="Google Shape;803;p9"/>
                  <p:cNvSpPr/>
                  <p:nvPr/>
                </p:nvSpPr>
                <p:spPr>
                  <a:xfrm>
                    <a:off x="4032925" y="-3094900"/>
                    <a:ext cx="445625" cy="69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755" extrusionOk="0">
                        <a:moveTo>
                          <a:pt x="1" y="1"/>
                        </a:moveTo>
                        <a:lnTo>
                          <a:pt x="1" y="19670"/>
                        </a:lnTo>
                        <a:cubicBezTo>
                          <a:pt x="5942" y="22468"/>
                          <a:pt x="11895" y="25194"/>
                          <a:pt x="17824" y="27754"/>
                        </a:cubicBez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4" name="Google Shape;804;p9"/>
                  <p:cNvSpPr/>
                  <p:nvPr/>
                </p:nvSpPr>
                <p:spPr>
                  <a:xfrm>
                    <a:off x="3587050" y="-2814200"/>
                    <a:ext cx="445900" cy="68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576" extrusionOk="0">
                        <a:moveTo>
                          <a:pt x="0" y="0"/>
                        </a:moveTo>
                        <a:lnTo>
                          <a:pt x="0" y="16526"/>
                        </a:lnTo>
                        <a:cubicBezTo>
                          <a:pt x="5941" y="20181"/>
                          <a:pt x="11895" y="23920"/>
                          <a:pt x="17836" y="27575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5" name="Google Shape;805;p9"/>
                  <p:cNvSpPr/>
                  <p:nvPr/>
                </p:nvSpPr>
                <p:spPr>
                  <a:xfrm>
                    <a:off x="4032925" y="-2124250"/>
                    <a:ext cx="445625" cy="7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31" extrusionOk="0">
                        <a:moveTo>
                          <a:pt x="1" y="1"/>
                        </a:moveTo>
                        <a:lnTo>
                          <a:pt x="1" y="18610"/>
                        </a:lnTo>
                        <a:cubicBezTo>
                          <a:pt x="5942" y="22801"/>
                          <a:pt x="11895" y="26897"/>
                          <a:pt x="17824" y="30731"/>
                        </a:cubicBezTo>
                        <a:lnTo>
                          <a:pt x="17824" y="10598"/>
                        </a:lnTo>
                        <a:cubicBezTo>
                          <a:pt x="11895" y="7240"/>
                          <a:pt x="5942" y="365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6" name="Google Shape;806;p9"/>
                  <p:cNvSpPr/>
                  <p:nvPr/>
                </p:nvSpPr>
                <p:spPr>
                  <a:xfrm>
                    <a:off x="3587050" y="-1974825"/>
                    <a:ext cx="445900" cy="76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743" extrusionOk="0">
                        <a:moveTo>
                          <a:pt x="0" y="1"/>
                        </a:moveTo>
                        <a:lnTo>
                          <a:pt x="0" y="17563"/>
                        </a:lnTo>
                        <a:cubicBezTo>
                          <a:pt x="5941" y="21920"/>
                          <a:pt x="11895" y="26373"/>
                          <a:pt x="17836" y="30743"/>
                        </a:cubicBezTo>
                        <a:lnTo>
                          <a:pt x="17836" y="12657"/>
                        </a:lnTo>
                        <a:cubicBezTo>
                          <a:pt x="11895" y="8454"/>
                          <a:pt x="5941" y="418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7" name="Google Shape;807;p9"/>
                  <p:cNvSpPr/>
                  <p:nvPr/>
                </p:nvSpPr>
                <p:spPr>
                  <a:xfrm>
                    <a:off x="4032925" y="-1206275"/>
                    <a:ext cx="445625" cy="74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672" extrusionOk="0">
                        <a:moveTo>
                          <a:pt x="1" y="1"/>
                        </a:moveTo>
                        <a:lnTo>
                          <a:pt x="1" y="17562"/>
                        </a:lnTo>
                        <a:cubicBezTo>
                          <a:pt x="5942" y="21742"/>
                          <a:pt x="11895" y="25825"/>
                          <a:pt x="17824" y="29671"/>
                        </a:cubicBezTo>
                        <a:lnTo>
                          <a:pt x="17824" y="12621"/>
                        </a:lnTo>
                        <a:cubicBezTo>
                          <a:pt x="11895" y="8633"/>
                          <a:pt x="5942" y="435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8" name="Google Shape;808;p9"/>
                  <p:cNvSpPr/>
                  <p:nvPr/>
                </p:nvSpPr>
                <p:spPr>
                  <a:xfrm>
                    <a:off x="3587050" y="-1083325"/>
                    <a:ext cx="445900" cy="7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683" extrusionOk="0">
                        <a:moveTo>
                          <a:pt x="0" y="0"/>
                        </a:moveTo>
                        <a:lnTo>
                          <a:pt x="0" y="18621"/>
                        </a:lnTo>
                        <a:cubicBezTo>
                          <a:pt x="5941" y="22277"/>
                          <a:pt x="11895" y="26015"/>
                          <a:pt x="17836" y="29682"/>
                        </a:cubicBezTo>
                        <a:lnTo>
                          <a:pt x="17836" y="12656"/>
                        </a:lnTo>
                        <a:cubicBezTo>
                          <a:pt x="11895" y="8453"/>
                          <a:pt x="5941" y="417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9" name="Google Shape;809;p9"/>
                  <p:cNvSpPr/>
                  <p:nvPr/>
                </p:nvSpPr>
                <p:spPr>
                  <a:xfrm>
                    <a:off x="4032925" y="-341575"/>
                    <a:ext cx="445625" cy="6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599" extrusionOk="0">
                        <a:moveTo>
                          <a:pt x="1" y="0"/>
                        </a:moveTo>
                        <a:lnTo>
                          <a:pt x="1" y="16514"/>
                        </a:lnTo>
                        <a:cubicBezTo>
                          <a:pt x="5942" y="19312"/>
                          <a:pt x="11895" y="22039"/>
                          <a:pt x="17824" y="24599"/>
                        </a:cubicBezTo>
                        <a:lnTo>
                          <a:pt x="17824" y="10585"/>
                        </a:lnTo>
                        <a:cubicBezTo>
                          <a:pt x="11895" y="7239"/>
                          <a:pt x="5942" y="365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0" name="Google Shape;810;p9"/>
                  <p:cNvSpPr/>
                  <p:nvPr/>
                </p:nvSpPr>
                <p:spPr>
                  <a:xfrm>
                    <a:off x="3587050" y="-139475"/>
                    <a:ext cx="445900" cy="61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433" extrusionOk="0">
                        <a:moveTo>
                          <a:pt x="0" y="1"/>
                        </a:moveTo>
                        <a:lnTo>
                          <a:pt x="0" y="19682"/>
                        </a:lnTo>
                        <a:cubicBezTo>
                          <a:pt x="5941" y="21253"/>
                          <a:pt x="11895" y="22861"/>
                          <a:pt x="17836" y="24432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1" name="Google Shape;811;p9"/>
                  <p:cNvSpPr/>
                  <p:nvPr/>
                </p:nvSpPr>
                <p:spPr>
                  <a:xfrm>
                    <a:off x="4032925" y="471325"/>
                    <a:ext cx="4456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5467" extrusionOk="0">
                        <a:moveTo>
                          <a:pt x="1" y="0"/>
                        </a:moveTo>
                        <a:lnTo>
                          <a:pt x="1" y="15466"/>
                        </a:lnTo>
                        <a:lnTo>
                          <a:pt x="17824" y="15466"/>
                        </a:ln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2" name="Google Shape;812;p9"/>
                  <p:cNvSpPr/>
                  <p:nvPr/>
                </p:nvSpPr>
                <p:spPr>
                  <a:xfrm>
                    <a:off x="4478525" y="-3600025"/>
                    <a:ext cx="445900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8695" extrusionOk="0">
                        <a:moveTo>
                          <a:pt x="0" y="1"/>
                        </a:moveTo>
                        <a:lnTo>
                          <a:pt x="0" y="24754"/>
                        </a:lnTo>
                        <a:cubicBezTo>
                          <a:pt x="5942" y="26183"/>
                          <a:pt x="11895" y="27516"/>
                          <a:pt x="17836" y="2869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3" name="Google Shape;813;p9"/>
                  <p:cNvSpPr/>
                  <p:nvPr/>
                </p:nvSpPr>
                <p:spPr>
                  <a:xfrm>
                    <a:off x="4924700" y="-2882675"/>
                    <a:ext cx="445925" cy="7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553" extrusionOk="0">
                        <a:moveTo>
                          <a:pt x="1" y="1"/>
                        </a:moveTo>
                        <a:lnTo>
                          <a:pt x="1" y="26290"/>
                        </a:lnTo>
                        <a:cubicBezTo>
                          <a:pt x="5942" y="28373"/>
                          <a:pt x="11895" y="30171"/>
                          <a:pt x="17836" y="31552"/>
                        </a:cubicBezTo>
                        <a:lnTo>
                          <a:pt x="17836" y="2966"/>
                        </a:lnTo>
                        <a:cubicBezTo>
                          <a:pt x="11895" y="2192"/>
                          <a:pt x="5942" y="118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4" name="Google Shape;814;p9"/>
                  <p:cNvSpPr/>
                  <p:nvPr/>
                </p:nvSpPr>
                <p:spPr>
                  <a:xfrm>
                    <a:off x="4478525" y="-2401050"/>
                    <a:ext cx="445900" cy="77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874" extrusionOk="0">
                        <a:moveTo>
                          <a:pt x="0" y="0"/>
                        </a:moveTo>
                        <a:lnTo>
                          <a:pt x="0" y="21670"/>
                        </a:lnTo>
                        <a:cubicBezTo>
                          <a:pt x="5942" y="25015"/>
                          <a:pt x="11895" y="28135"/>
                          <a:pt x="17836" y="30873"/>
                        </a:cubicBezTo>
                        <a:lnTo>
                          <a:pt x="17836" y="7025"/>
                        </a:lnTo>
                        <a:cubicBezTo>
                          <a:pt x="11895" y="4941"/>
                          <a:pt x="5942" y="25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5" name="Google Shape;815;p9"/>
                  <p:cNvSpPr/>
                  <p:nvPr/>
                </p:nvSpPr>
                <p:spPr>
                  <a:xfrm>
                    <a:off x="4924700" y="-1629225"/>
                    <a:ext cx="445925" cy="7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9373" extrusionOk="0">
                        <a:moveTo>
                          <a:pt x="1" y="0"/>
                        </a:moveTo>
                        <a:lnTo>
                          <a:pt x="1" y="21467"/>
                        </a:lnTo>
                        <a:cubicBezTo>
                          <a:pt x="5942" y="24586"/>
                          <a:pt x="11895" y="27289"/>
                          <a:pt x="17836" y="29373"/>
                        </a:cubicBezTo>
                        <a:lnTo>
                          <a:pt x="17836" y="6929"/>
                        </a:lnTo>
                        <a:cubicBezTo>
                          <a:pt x="11895" y="5096"/>
                          <a:pt x="5942" y="2738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6" name="Google Shape;816;p9"/>
                  <p:cNvSpPr/>
                  <p:nvPr/>
                </p:nvSpPr>
                <p:spPr>
                  <a:xfrm>
                    <a:off x="4478525" y="-1356000"/>
                    <a:ext cx="445900" cy="73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576" extrusionOk="0">
                        <a:moveTo>
                          <a:pt x="0" y="1"/>
                        </a:moveTo>
                        <a:lnTo>
                          <a:pt x="0" y="18598"/>
                        </a:lnTo>
                        <a:cubicBezTo>
                          <a:pt x="5942" y="22587"/>
                          <a:pt x="11895" y="26314"/>
                          <a:pt x="17836" y="29576"/>
                        </a:cubicBezTo>
                        <a:lnTo>
                          <a:pt x="17836" y="10538"/>
                        </a:lnTo>
                        <a:cubicBezTo>
                          <a:pt x="11895" y="7407"/>
                          <a:pt x="5942" y="38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7" name="Google Shape;817;p9"/>
                  <p:cNvSpPr/>
                  <p:nvPr/>
                </p:nvSpPr>
                <p:spPr>
                  <a:xfrm>
                    <a:off x="4924700" y="-616600"/>
                    <a:ext cx="445925" cy="61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4527" extrusionOk="0">
                        <a:moveTo>
                          <a:pt x="1" y="0"/>
                        </a:moveTo>
                        <a:lnTo>
                          <a:pt x="1" y="16621"/>
                        </a:lnTo>
                        <a:cubicBezTo>
                          <a:pt x="5942" y="19741"/>
                          <a:pt x="11895" y="22443"/>
                          <a:pt x="17836" y="24527"/>
                        </a:cubicBezTo>
                        <a:lnTo>
                          <a:pt x="17836" y="8227"/>
                        </a:lnTo>
                        <a:cubicBezTo>
                          <a:pt x="11895" y="6072"/>
                          <a:pt x="5942" y="32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8" name="Google Shape;818;p9"/>
                  <p:cNvSpPr/>
                  <p:nvPr/>
                </p:nvSpPr>
                <p:spPr>
                  <a:xfrm>
                    <a:off x="4478525" y="-464225"/>
                    <a:ext cx="445900" cy="6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743" extrusionOk="0">
                        <a:moveTo>
                          <a:pt x="0" y="1"/>
                        </a:moveTo>
                        <a:lnTo>
                          <a:pt x="0" y="15527"/>
                        </a:lnTo>
                        <a:cubicBezTo>
                          <a:pt x="5942" y="18872"/>
                          <a:pt x="11895" y="22004"/>
                          <a:pt x="17836" y="24742"/>
                        </a:cubicBezTo>
                        <a:lnTo>
                          <a:pt x="17836" y="10538"/>
                        </a:lnTo>
                        <a:cubicBezTo>
                          <a:pt x="11895" y="7419"/>
                          <a:pt x="5942" y="384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9" name="Google Shape;819;p9"/>
                  <p:cNvSpPr/>
                  <p:nvPr/>
                </p:nvSpPr>
                <p:spPr>
                  <a:xfrm>
                    <a:off x="4924700" y="153725"/>
                    <a:ext cx="445925" cy="42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7074" extrusionOk="0">
                        <a:moveTo>
                          <a:pt x="1" y="0"/>
                        </a:moveTo>
                        <a:lnTo>
                          <a:pt x="1" y="11811"/>
                        </a:lnTo>
                        <a:cubicBezTo>
                          <a:pt x="5942" y="13895"/>
                          <a:pt x="11895" y="15693"/>
                          <a:pt x="17836" y="17074"/>
                        </a:cubicBezTo>
                        <a:lnTo>
                          <a:pt x="17836" y="6930"/>
                        </a:lnTo>
                        <a:cubicBezTo>
                          <a:pt x="11895" y="5096"/>
                          <a:pt x="5942" y="273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0" name="Google Shape;820;p9"/>
                  <p:cNvSpPr/>
                  <p:nvPr/>
                </p:nvSpPr>
                <p:spPr>
                  <a:xfrm>
                    <a:off x="4478525" y="273675"/>
                    <a:ext cx="445900" cy="40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396" extrusionOk="0">
                        <a:moveTo>
                          <a:pt x="0" y="1"/>
                        </a:moveTo>
                        <a:lnTo>
                          <a:pt x="0" y="12454"/>
                        </a:lnTo>
                        <a:cubicBezTo>
                          <a:pt x="5942" y="13883"/>
                          <a:pt x="11895" y="15229"/>
                          <a:pt x="17836" y="16395"/>
                        </a:cubicBezTo>
                        <a:lnTo>
                          <a:pt x="17836" y="7025"/>
                        </a:lnTo>
                        <a:cubicBezTo>
                          <a:pt x="11895" y="4942"/>
                          <a:pt x="5942" y="256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1" name="Google Shape;821;p9"/>
                  <p:cNvSpPr/>
                  <p:nvPr/>
                </p:nvSpPr>
                <p:spPr>
                  <a:xfrm>
                    <a:off x="4924700" y="683550"/>
                    <a:ext cx="445925" cy="1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6978" extrusionOk="0">
                        <a:moveTo>
                          <a:pt x="1" y="0"/>
                        </a:moveTo>
                        <a:lnTo>
                          <a:pt x="1" y="6977"/>
                        </a:lnTo>
                        <a:lnTo>
                          <a:pt x="17836" y="6977"/>
                        </a:lnTo>
                        <a:lnTo>
                          <a:pt x="17836" y="2965"/>
                        </a:lnTo>
                        <a:cubicBezTo>
                          <a:pt x="11895" y="2191"/>
                          <a:pt x="5942" y="117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2" name="Google Shape;822;p9"/>
                  <p:cNvSpPr/>
                  <p:nvPr/>
                </p:nvSpPr>
                <p:spPr>
                  <a:xfrm>
                    <a:off x="5370600" y="-3600025"/>
                    <a:ext cx="445625" cy="83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232" extrusionOk="0">
                        <a:moveTo>
                          <a:pt x="0" y="1"/>
                        </a:moveTo>
                        <a:lnTo>
                          <a:pt x="0" y="31660"/>
                        </a:lnTo>
                        <a:cubicBezTo>
                          <a:pt x="5930" y="32433"/>
                          <a:pt x="11883" y="32981"/>
                          <a:pt x="17824" y="33231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3" name="Google Shape;823;p9"/>
                  <p:cNvSpPr/>
                  <p:nvPr/>
                </p:nvSpPr>
                <p:spPr>
                  <a:xfrm>
                    <a:off x="5816200" y="-2773725"/>
                    <a:ext cx="445900" cy="7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87" extrusionOk="0">
                        <a:moveTo>
                          <a:pt x="17836" y="1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30004"/>
                        </a:lnTo>
                        <a:cubicBezTo>
                          <a:pt x="2430" y="30189"/>
                          <a:pt x="4862" y="30287"/>
                          <a:pt x="7294" y="30287"/>
                        </a:cubicBezTo>
                        <a:cubicBezTo>
                          <a:pt x="10809" y="30287"/>
                          <a:pt x="14324" y="30083"/>
                          <a:pt x="17836" y="296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4" name="Google Shape;824;p9"/>
                  <p:cNvSpPr/>
                  <p:nvPr/>
                </p:nvSpPr>
                <p:spPr>
                  <a:xfrm>
                    <a:off x="5370600" y="-2093875"/>
                    <a:ext cx="445625" cy="7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207" extrusionOk="0">
                        <a:moveTo>
                          <a:pt x="0" y="0"/>
                        </a:moveTo>
                        <a:lnTo>
                          <a:pt x="0" y="25515"/>
                        </a:lnTo>
                        <a:cubicBezTo>
                          <a:pt x="5930" y="27325"/>
                          <a:pt x="11883" y="28611"/>
                          <a:pt x="17824" y="29206"/>
                        </a:cubicBezTo>
                        <a:lnTo>
                          <a:pt x="17824" y="2810"/>
                        </a:lnTo>
                        <a:cubicBezTo>
                          <a:pt x="11883" y="2370"/>
                          <a:pt x="5930" y="1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5" name="Google Shape;825;p9"/>
                  <p:cNvSpPr/>
                  <p:nvPr/>
                </p:nvSpPr>
                <p:spPr>
                  <a:xfrm>
                    <a:off x="5816200" y="-1375325"/>
                    <a:ext cx="445900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3851" extrusionOk="0">
                        <a:moveTo>
                          <a:pt x="17836" y="0"/>
                        </a:moveTo>
                        <a:cubicBezTo>
                          <a:pt x="14312" y="565"/>
                          <a:pt x="10784" y="833"/>
                          <a:pt x="7257" y="833"/>
                        </a:cubicBezTo>
                        <a:cubicBezTo>
                          <a:pt x="4837" y="833"/>
                          <a:pt x="2418" y="707"/>
                          <a:pt x="0" y="464"/>
                        </a:cubicBezTo>
                        <a:lnTo>
                          <a:pt x="0" y="23420"/>
                        </a:lnTo>
                        <a:cubicBezTo>
                          <a:pt x="2438" y="23703"/>
                          <a:pt x="4878" y="23850"/>
                          <a:pt x="7319" y="23850"/>
                        </a:cubicBezTo>
                        <a:cubicBezTo>
                          <a:pt x="10825" y="23850"/>
                          <a:pt x="14333" y="23546"/>
                          <a:pt x="17836" y="22908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9"/>
                  <p:cNvSpPr/>
                  <p:nvPr/>
                </p:nvSpPr>
                <p:spPr>
                  <a:xfrm>
                    <a:off x="5370600" y="-894925"/>
                    <a:ext cx="445625" cy="59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3754" extrusionOk="0">
                        <a:moveTo>
                          <a:pt x="0" y="1"/>
                        </a:moveTo>
                        <a:lnTo>
                          <a:pt x="0" y="19360"/>
                        </a:lnTo>
                        <a:cubicBezTo>
                          <a:pt x="5930" y="21515"/>
                          <a:pt x="11883" y="23051"/>
                          <a:pt x="17824" y="23754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9"/>
                  <p:cNvSpPr/>
                  <p:nvPr/>
                </p:nvSpPr>
                <p:spPr>
                  <a:xfrm>
                    <a:off x="5816200" y="-315075"/>
                    <a:ext cx="445900" cy="42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100" extrusionOk="0">
                        <a:moveTo>
                          <a:pt x="17836" y="0"/>
                        </a:moveTo>
                        <a:cubicBezTo>
                          <a:pt x="14306" y="672"/>
                          <a:pt x="10772" y="987"/>
                          <a:pt x="7239" y="987"/>
                        </a:cubicBezTo>
                        <a:cubicBezTo>
                          <a:pt x="4825" y="987"/>
                          <a:pt x="2412" y="840"/>
                          <a:pt x="0" y="560"/>
                        </a:cubicBezTo>
                        <a:lnTo>
                          <a:pt x="0" y="16669"/>
                        </a:lnTo>
                        <a:cubicBezTo>
                          <a:pt x="2438" y="16952"/>
                          <a:pt x="4878" y="17099"/>
                          <a:pt x="7319" y="17099"/>
                        </a:cubicBezTo>
                        <a:cubicBezTo>
                          <a:pt x="10825" y="17099"/>
                          <a:pt x="14333" y="16796"/>
                          <a:pt x="17836" y="1615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8" name="Google Shape;828;p9"/>
                  <p:cNvSpPr/>
                  <p:nvPr/>
                </p:nvSpPr>
                <p:spPr>
                  <a:xfrm>
                    <a:off x="5370600" y="-3450"/>
                    <a:ext cx="445625" cy="42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6908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30" y="15026"/>
                          <a:pt x="11883" y="16312"/>
                          <a:pt x="17824" y="16908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9" name="Google Shape;829;p9"/>
                  <p:cNvSpPr/>
                  <p:nvPr/>
                </p:nvSpPr>
                <p:spPr>
                  <a:xfrm>
                    <a:off x="5370600" y="580850"/>
                    <a:ext cx="445625" cy="216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8657" extrusionOk="0">
                        <a:moveTo>
                          <a:pt x="0" y="1"/>
                        </a:moveTo>
                        <a:lnTo>
                          <a:pt x="0" y="7073"/>
                        </a:lnTo>
                        <a:cubicBezTo>
                          <a:pt x="5930" y="7847"/>
                          <a:pt x="11883" y="8395"/>
                          <a:pt x="17824" y="8657"/>
                        </a:cubicBezTo>
                        <a:lnTo>
                          <a:pt x="17824" y="2823"/>
                        </a:lnTo>
                        <a:cubicBezTo>
                          <a:pt x="11883" y="2370"/>
                          <a:pt x="5930" y="139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0" name="Google Shape;830;p9"/>
                  <p:cNvSpPr/>
                  <p:nvPr/>
                </p:nvSpPr>
                <p:spPr>
                  <a:xfrm>
                    <a:off x="5816200" y="792200"/>
                    <a:ext cx="445900" cy="6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32" extrusionOk="0">
                        <a:moveTo>
                          <a:pt x="17836" y="0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2631"/>
                        </a:lnTo>
                        <a:lnTo>
                          <a:pt x="17836" y="2631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1" name="Google Shape;831;p9"/>
                  <p:cNvSpPr/>
                  <p:nvPr/>
                </p:nvSpPr>
                <p:spPr>
                  <a:xfrm>
                    <a:off x="6262075" y="-3600300"/>
                    <a:ext cx="445625" cy="82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040" extrusionOk="0">
                        <a:moveTo>
                          <a:pt x="1" y="0"/>
                        </a:moveTo>
                        <a:lnTo>
                          <a:pt x="1" y="33040"/>
                        </a:lnTo>
                        <a:cubicBezTo>
                          <a:pt x="5930" y="32635"/>
                          <a:pt x="11883" y="31861"/>
                          <a:pt x="17824" y="30670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2" name="Google Shape;832;p9"/>
                  <p:cNvSpPr/>
                  <p:nvPr/>
                </p:nvSpPr>
                <p:spPr>
                  <a:xfrm>
                    <a:off x="6707675" y="-2956775"/>
                    <a:ext cx="445900" cy="81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767" extrusionOk="0">
                        <a:moveTo>
                          <a:pt x="17836" y="0"/>
                        </a:moveTo>
                        <a:cubicBezTo>
                          <a:pt x="11895" y="2120"/>
                          <a:pt x="5942" y="3751"/>
                          <a:pt x="0" y="4941"/>
                        </a:cubicBezTo>
                        <a:lnTo>
                          <a:pt x="0" y="32766"/>
                        </a:lnTo>
                        <a:cubicBezTo>
                          <a:pt x="5942" y="30635"/>
                          <a:pt x="11895" y="27742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3" name="Google Shape;833;p9"/>
                  <p:cNvSpPr/>
                  <p:nvPr/>
                </p:nvSpPr>
                <p:spPr>
                  <a:xfrm>
                    <a:off x="6262075" y="-2137625"/>
                    <a:ext cx="445625" cy="76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493" extrusionOk="0">
                        <a:moveTo>
                          <a:pt x="17824" y="0"/>
                        </a:moveTo>
                        <a:cubicBezTo>
                          <a:pt x="11883" y="2120"/>
                          <a:pt x="5930" y="3477"/>
                          <a:pt x="1" y="4203"/>
                        </a:cubicBezTo>
                        <a:lnTo>
                          <a:pt x="1" y="30492"/>
                        </a:lnTo>
                        <a:cubicBezTo>
                          <a:pt x="5930" y="29540"/>
                          <a:pt x="11883" y="27754"/>
                          <a:pt x="17824" y="24956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9"/>
                  <p:cNvSpPr/>
                  <p:nvPr/>
                </p:nvSpPr>
                <p:spPr>
                  <a:xfrm>
                    <a:off x="6707675" y="-1801875"/>
                    <a:ext cx="445900" cy="84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648" extrusionOk="0">
                        <a:moveTo>
                          <a:pt x="17836" y="0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33647"/>
                        </a:lnTo>
                        <a:cubicBezTo>
                          <a:pt x="5942" y="30457"/>
                          <a:pt x="11895" y="26123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9"/>
                  <p:cNvSpPr/>
                  <p:nvPr/>
                </p:nvSpPr>
                <p:spPr>
                  <a:xfrm>
                    <a:off x="6262075" y="-961300"/>
                    <a:ext cx="445625" cy="64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850" extrusionOk="0">
                        <a:moveTo>
                          <a:pt x="17824" y="1"/>
                        </a:moveTo>
                        <a:cubicBezTo>
                          <a:pt x="11883" y="3203"/>
                          <a:pt x="5930" y="5239"/>
                          <a:pt x="1" y="6323"/>
                        </a:cubicBezTo>
                        <a:lnTo>
                          <a:pt x="1" y="25849"/>
                        </a:lnTo>
                        <a:cubicBezTo>
                          <a:pt x="5930" y="24742"/>
                          <a:pt x="11883" y="22599"/>
                          <a:pt x="17824" y="19277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9"/>
                  <p:cNvSpPr/>
                  <p:nvPr/>
                </p:nvSpPr>
                <p:spPr>
                  <a:xfrm>
                    <a:off x="6707675" y="-822600"/>
                    <a:ext cx="445900" cy="75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124" extrusionOk="0">
                        <a:moveTo>
                          <a:pt x="17836" y="1"/>
                        </a:moveTo>
                        <a:cubicBezTo>
                          <a:pt x="11895" y="5894"/>
                          <a:pt x="5942" y="10407"/>
                          <a:pt x="0" y="13729"/>
                        </a:cubicBezTo>
                        <a:lnTo>
                          <a:pt x="0" y="30124"/>
                        </a:lnTo>
                        <a:cubicBezTo>
                          <a:pt x="5942" y="26945"/>
                          <a:pt x="11895" y="22611"/>
                          <a:pt x="17836" y="1695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9"/>
                  <p:cNvSpPr/>
                  <p:nvPr/>
                </p:nvSpPr>
                <p:spPr>
                  <a:xfrm>
                    <a:off x="6262075" y="-68925"/>
                    <a:ext cx="445625" cy="47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9075" extrusionOk="0">
                        <a:moveTo>
                          <a:pt x="17824" y="0"/>
                        </a:moveTo>
                        <a:cubicBezTo>
                          <a:pt x="11883" y="3191"/>
                          <a:pt x="5930" y="5239"/>
                          <a:pt x="1" y="6323"/>
                        </a:cubicBezTo>
                        <a:lnTo>
                          <a:pt x="1" y="19074"/>
                        </a:lnTo>
                        <a:cubicBezTo>
                          <a:pt x="5930" y="18122"/>
                          <a:pt x="11883" y="16336"/>
                          <a:pt x="17824" y="13538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9"/>
                  <p:cNvSpPr/>
                  <p:nvPr/>
                </p:nvSpPr>
                <p:spPr>
                  <a:xfrm>
                    <a:off x="6707675" y="-18925"/>
                    <a:ext cx="445900" cy="5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2230" extrusionOk="0">
                        <a:moveTo>
                          <a:pt x="17836" y="1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22230"/>
                        </a:lnTo>
                        <a:cubicBezTo>
                          <a:pt x="5942" y="20098"/>
                          <a:pt x="11895" y="17205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9"/>
                  <p:cNvSpPr/>
                  <p:nvPr/>
                </p:nvSpPr>
                <p:spPr>
                  <a:xfrm>
                    <a:off x="6262075" y="536800"/>
                    <a:ext cx="445625" cy="25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0205" extrusionOk="0">
                        <a:moveTo>
                          <a:pt x="17824" y="1"/>
                        </a:moveTo>
                        <a:cubicBezTo>
                          <a:pt x="11883" y="2120"/>
                          <a:pt x="5930" y="3477"/>
                          <a:pt x="1" y="4204"/>
                        </a:cubicBezTo>
                        <a:lnTo>
                          <a:pt x="1" y="10204"/>
                        </a:lnTo>
                        <a:cubicBezTo>
                          <a:pt x="5930" y="9799"/>
                          <a:pt x="11883" y="9026"/>
                          <a:pt x="17824" y="7835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9"/>
                  <p:cNvSpPr/>
                  <p:nvPr/>
                </p:nvSpPr>
                <p:spPr>
                  <a:xfrm>
                    <a:off x="7153550" y="-3600300"/>
                    <a:ext cx="445625" cy="64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30" extrusionOk="0">
                        <a:moveTo>
                          <a:pt x="1" y="0"/>
                        </a:moveTo>
                        <a:lnTo>
                          <a:pt x="1" y="25729"/>
                        </a:lnTo>
                        <a:cubicBezTo>
                          <a:pt x="5930" y="23622"/>
                          <a:pt x="11883" y="21003"/>
                          <a:pt x="17825" y="17824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9"/>
                  <p:cNvSpPr/>
                  <p:nvPr/>
                </p:nvSpPr>
                <p:spPr>
                  <a:xfrm>
                    <a:off x="7153550" y="-270852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49"/>
                        </a:cubicBezTo>
                        <a:lnTo>
                          <a:pt x="1" y="36266"/>
                        </a:lnTo>
                        <a:cubicBezTo>
                          <a:pt x="5930" y="31325"/>
                          <a:pt x="11883" y="25229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9"/>
                  <p:cNvSpPr/>
                  <p:nvPr/>
                </p:nvSpPr>
                <p:spPr>
                  <a:xfrm>
                    <a:off x="7153550" y="-1817050"/>
                    <a:ext cx="445625" cy="9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9779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9779"/>
                        </a:lnTo>
                        <a:cubicBezTo>
                          <a:pt x="5930" y="33909"/>
                          <a:pt x="11883" y="26646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9"/>
                  <p:cNvSpPr/>
                  <p:nvPr/>
                </p:nvSpPr>
                <p:spPr>
                  <a:xfrm>
                    <a:off x="7153550" y="-92557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6267"/>
                        </a:lnTo>
                        <a:cubicBezTo>
                          <a:pt x="5930" y="31326"/>
                          <a:pt x="11883" y="25230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9"/>
                  <p:cNvSpPr/>
                  <p:nvPr/>
                </p:nvSpPr>
                <p:spPr>
                  <a:xfrm>
                    <a:off x="7153550" y="-33800"/>
                    <a:ext cx="445625" cy="6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42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62"/>
                        </a:cubicBezTo>
                        <a:lnTo>
                          <a:pt x="1" y="25742"/>
                        </a:lnTo>
                        <a:cubicBezTo>
                          <a:pt x="5930" y="23622"/>
                          <a:pt x="11883" y="21003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5" name="Google Shape;845;p9"/>
                  <p:cNvSpPr/>
                  <p:nvPr/>
                </p:nvSpPr>
                <p:spPr>
                  <a:xfrm>
                    <a:off x="6707675" y="609725"/>
                    <a:ext cx="445900" cy="24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9931" extrusionOk="0">
                        <a:moveTo>
                          <a:pt x="17836" y="1"/>
                        </a:moveTo>
                        <a:cubicBezTo>
                          <a:pt x="11895" y="2108"/>
                          <a:pt x="5942" y="3751"/>
                          <a:pt x="0" y="4942"/>
                        </a:cubicBezTo>
                        <a:lnTo>
                          <a:pt x="0" y="9930"/>
                        </a:lnTo>
                        <a:lnTo>
                          <a:pt x="17836" y="9930"/>
                        </a:ln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846" name="Google Shape;846;p9"/>
              <p:cNvSpPr/>
              <p:nvPr/>
            </p:nvSpPr>
            <p:spPr>
              <a:xfrm>
                <a:off x="419100" y="390525"/>
                <a:ext cx="8327100" cy="43551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7" name="Google Shape;847;p9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848" name="Google Shape;848;p9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7" name="Google Shape;857;p9"/>
            <p:cNvSpPr/>
            <p:nvPr/>
          </p:nvSpPr>
          <p:spPr>
            <a:xfrm flipH="1">
              <a:off x="8285720" y="60828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9"/>
          <p:cNvSpPr txBox="1">
            <a:spLocks noGrp="1"/>
          </p:cNvSpPr>
          <p:nvPr>
            <p:ph type="title"/>
          </p:nvPr>
        </p:nvSpPr>
        <p:spPr>
          <a:xfrm>
            <a:off x="2988567" y="1724133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59" name="Google Shape;859;p9"/>
          <p:cNvSpPr txBox="1">
            <a:spLocks noGrp="1"/>
          </p:cNvSpPr>
          <p:nvPr>
            <p:ph type="subTitle" idx="1"/>
          </p:nvPr>
        </p:nvSpPr>
        <p:spPr>
          <a:xfrm>
            <a:off x="2988633" y="2891467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860" name="Google Shape;860;p9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861" name="Google Shape;861;p9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7264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0"/>
          <p:cNvSpPr txBox="1">
            <a:spLocks noGrp="1"/>
          </p:cNvSpPr>
          <p:nvPr>
            <p:ph type="title"/>
          </p:nvPr>
        </p:nvSpPr>
        <p:spPr>
          <a:xfrm>
            <a:off x="960000" y="5145467"/>
            <a:ext cx="10272000" cy="999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215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11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872" name="Google Shape;872;p11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873" name="Google Shape;873;p11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4" name="Google Shape;874;p11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875" name="Google Shape;875;p11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1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1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1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1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1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1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1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1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1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1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1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1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1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1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1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1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1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1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1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5" name="Google Shape;895;p11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6" name="Google Shape;896;p11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7" name="Google Shape;897;p11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8" name="Google Shape;898;p11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9" name="Google Shape;899;p11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0" name="Google Shape;900;p11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1" name="Google Shape;901;p11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2" name="Google Shape;902;p11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3" name="Google Shape;903;p11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4" name="Google Shape;904;p11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1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1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1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1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1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1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1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1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1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1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1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1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1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1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1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1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1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1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1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1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1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11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11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11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9" name="Google Shape;929;p11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0" name="Google Shape;930;p11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1" name="Google Shape;931;p11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2" name="Google Shape;932;p11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3" name="Google Shape;933;p11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4" name="Google Shape;934;p11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11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6" name="Google Shape;936;p11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7" name="Google Shape;937;p11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11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9" name="Google Shape;939;p11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0" name="Google Shape;940;p11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1" name="Google Shape;941;p11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2" name="Google Shape;942;p11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3" name="Google Shape;943;p11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4" name="Google Shape;944;p11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5" name="Google Shape;945;p11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6" name="Google Shape;946;p11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7" name="Google Shape;947;p11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8" name="Google Shape;948;p11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9" name="Google Shape;949;p11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0" name="Google Shape;950;p11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1" name="Google Shape;951;p11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2" name="Google Shape;952;p11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3" name="Google Shape;953;p11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4" name="Google Shape;954;p11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5" name="Google Shape;955;p11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6" name="Google Shape;956;p11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57" name="Google Shape;957;p11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8" name="Google Shape;958;p11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959" name="Google Shape;959;p11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11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11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11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11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11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11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11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11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11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11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70" name="Google Shape;970;p11"/>
          <p:cNvSpPr txBox="1">
            <a:spLocks noGrp="1"/>
          </p:cNvSpPr>
          <p:nvPr>
            <p:ph type="title" hasCustomPrompt="1"/>
          </p:nvPr>
        </p:nvSpPr>
        <p:spPr>
          <a:xfrm>
            <a:off x="5847700" y="2153167"/>
            <a:ext cx="4961200" cy="15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71" name="Google Shape;971;p11"/>
          <p:cNvSpPr txBox="1">
            <a:spLocks noGrp="1"/>
          </p:cNvSpPr>
          <p:nvPr>
            <p:ph type="subTitle" idx="1"/>
          </p:nvPr>
        </p:nvSpPr>
        <p:spPr>
          <a:xfrm>
            <a:off x="5847700" y="3966300"/>
            <a:ext cx="4961200" cy="5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2" name="Google Shape;972;p11"/>
          <p:cNvSpPr>
            <a:spLocks noGrp="1"/>
          </p:cNvSpPr>
          <p:nvPr>
            <p:ph type="pic" idx="2"/>
          </p:nvPr>
        </p:nvSpPr>
        <p:spPr>
          <a:xfrm>
            <a:off x="1662715" y="1628067"/>
            <a:ext cx="3491600" cy="3590800"/>
          </a:xfrm>
          <a:prstGeom prst="roundRect">
            <a:avLst>
              <a:gd name="adj" fmla="val 1771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8352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06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Google Shape;975;p13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976" name="Google Shape;976;p13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977" name="Google Shape;977;p13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78" name="Google Shape;978;p13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979" name="Google Shape;979;p13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0" name="Google Shape;980;p13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1" name="Google Shape;981;p13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2" name="Google Shape;982;p13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3" name="Google Shape;983;p13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4" name="Google Shape;984;p13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5" name="Google Shape;985;p13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6" name="Google Shape;986;p13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7" name="Google Shape;987;p13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8" name="Google Shape;988;p13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9" name="Google Shape;989;p13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0" name="Google Shape;990;p13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1" name="Google Shape;991;p13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2" name="Google Shape;992;p13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13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4" name="Google Shape;994;p13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5" name="Google Shape;995;p13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13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13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13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13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13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13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13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3" name="Google Shape;1003;p13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4" name="Google Shape;1004;p13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5" name="Google Shape;1005;p13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6" name="Google Shape;1006;p13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7" name="Google Shape;1007;p13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8" name="Google Shape;1008;p13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9" name="Google Shape;1009;p13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0" name="Google Shape;1010;p13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1" name="Google Shape;1011;p13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2" name="Google Shape;1012;p13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3" name="Google Shape;1013;p13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4" name="Google Shape;1014;p13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5" name="Google Shape;1015;p13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6" name="Google Shape;1016;p13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7" name="Google Shape;1017;p13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8" name="Google Shape;1018;p13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9" name="Google Shape;1019;p13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0" name="Google Shape;1020;p13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1" name="Google Shape;1021;p13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2" name="Google Shape;1022;p13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3" name="Google Shape;1023;p13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4" name="Google Shape;1024;p13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5" name="Google Shape;1025;p13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6" name="Google Shape;1026;p13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7" name="Google Shape;1027;p13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8" name="Google Shape;1028;p13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9" name="Google Shape;1029;p13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0" name="Google Shape;1030;p13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1" name="Google Shape;1031;p13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2" name="Google Shape;1032;p13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3" name="Google Shape;1033;p13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4" name="Google Shape;1034;p13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13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13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13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13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13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13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13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13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13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13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13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13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13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13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13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13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13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2" name="Google Shape;1052;p13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13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13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13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13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13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13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13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13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61" name="Google Shape;1061;p13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2" name="Google Shape;1062;p13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1063" name="Google Shape;1063;p13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13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13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13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13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13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13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13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13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13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13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74" name="Google Shape;1074;p13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2" hasCustomPrompt="1"/>
          </p:nvPr>
        </p:nvSpPr>
        <p:spPr>
          <a:xfrm>
            <a:off x="959967" y="1972031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3" hasCustomPrompt="1"/>
          </p:nvPr>
        </p:nvSpPr>
        <p:spPr>
          <a:xfrm>
            <a:off x="959967" y="4525935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7" name="Google Shape;1077;p13"/>
          <p:cNvSpPr txBox="1">
            <a:spLocks noGrp="1"/>
          </p:cNvSpPr>
          <p:nvPr>
            <p:ph type="title" idx="4" hasCustomPrompt="1"/>
          </p:nvPr>
        </p:nvSpPr>
        <p:spPr>
          <a:xfrm>
            <a:off x="4051000" y="1972031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8" name="Google Shape;1078;p13"/>
          <p:cNvSpPr txBox="1">
            <a:spLocks noGrp="1"/>
          </p:cNvSpPr>
          <p:nvPr>
            <p:ph type="title" idx="5" hasCustomPrompt="1"/>
          </p:nvPr>
        </p:nvSpPr>
        <p:spPr>
          <a:xfrm>
            <a:off x="4051000" y="4525935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9" name="Google Shape;1079;p13"/>
          <p:cNvSpPr txBox="1">
            <a:spLocks noGrp="1"/>
          </p:cNvSpPr>
          <p:nvPr>
            <p:ph type="title" idx="6" hasCustomPrompt="1"/>
          </p:nvPr>
        </p:nvSpPr>
        <p:spPr>
          <a:xfrm>
            <a:off x="959967" y="3249068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80" name="Google Shape;1080;p13"/>
          <p:cNvSpPr txBox="1">
            <a:spLocks noGrp="1"/>
          </p:cNvSpPr>
          <p:nvPr>
            <p:ph type="title" idx="7" hasCustomPrompt="1"/>
          </p:nvPr>
        </p:nvSpPr>
        <p:spPr>
          <a:xfrm>
            <a:off x="4051000" y="3249068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81" name="Google Shape;1081;p13"/>
          <p:cNvSpPr txBox="1">
            <a:spLocks noGrp="1"/>
          </p:cNvSpPr>
          <p:nvPr>
            <p:ph type="subTitle" idx="1"/>
          </p:nvPr>
        </p:nvSpPr>
        <p:spPr>
          <a:xfrm>
            <a:off x="959967" y="2612967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2" name="Google Shape;1082;p13"/>
          <p:cNvSpPr txBox="1">
            <a:spLocks noGrp="1"/>
          </p:cNvSpPr>
          <p:nvPr>
            <p:ph type="subTitle" idx="8"/>
          </p:nvPr>
        </p:nvSpPr>
        <p:spPr>
          <a:xfrm>
            <a:off x="4051000" y="2612967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3" name="Google Shape;1083;p13"/>
          <p:cNvSpPr txBox="1">
            <a:spLocks noGrp="1"/>
          </p:cNvSpPr>
          <p:nvPr>
            <p:ph type="subTitle" idx="9"/>
          </p:nvPr>
        </p:nvSpPr>
        <p:spPr>
          <a:xfrm>
            <a:off x="959967" y="3889915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4" name="Google Shape;1084;p13"/>
          <p:cNvSpPr txBox="1">
            <a:spLocks noGrp="1"/>
          </p:cNvSpPr>
          <p:nvPr>
            <p:ph type="subTitle" idx="13"/>
          </p:nvPr>
        </p:nvSpPr>
        <p:spPr>
          <a:xfrm>
            <a:off x="959967" y="5166864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5" name="Google Shape;1085;p13"/>
          <p:cNvSpPr txBox="1">
            <a:spLocks noGrp="1"/>
          </p:cNvSpPr>
          <p:nvPr>
            <p:ph type="subTitle" idx="14"/>
          </p:nvPr>
        </p:nvSpPr>
        <p:spPr>
          <a:xfrm>
            <a:off x="4051000" y="5166864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6" name="Google Shape;1086;p13"/>
          <p:cNvSpPr txBox="1">
            <a:spLocks noGrp="1"/>
          </p:cNvSpPr>
          <p:nvPr>
            <p:ph type="subTitle" idx="15"/>
          </p:nvPr>
        </p:nvSpPr>
        <p:spPr>
          <a:xfrm>
            <a:off x="4051000" y="3889915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7" name="Google Shape;1087;p13"/>
          <p:cNvSpPr>
            <a:spLocks noGrp="1"/>
          </p:cNvSpPr>
          <p:nvPr>
            <p:ph type="pic" idx="16"/>
          </p:nvPr>
        </p:nvSpPr>
        <p:spPr>
          <a:xfrm>
            <a:off x="7031828" y="1746800"/>
            <a:ext cx="3491600" cy="3590800"/>
          </a:xfrm>
          <a:prstGeom prst="roundRect">
            <a:avLst>
              <a:gd name="adj" fmla="val 1771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28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2711-277B-BC38-E6F9-CA38D128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36655-EDE0-E234-049C-F1875F441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11ACF-FFC2-144F-F3CD-CDA9E00D4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C5B03-5540-4467-6E91-F32AB67F5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06785-1D33-46F0-D7DA-9F52123C1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A5F91-9AF4-D299-BAF3-0D694897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94AD37-6F61-5E87-BBB4-317DFF34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73148-863F-90CD-D69A-621EC695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72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4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090" name="Google Shape;1090;p14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091" name="Google Shape;1091;p14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2" name="Google Shape;1092;p14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093" name="Google Shape;1093;p14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14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14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14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14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14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14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14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14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14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14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14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14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14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14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14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14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14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14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14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14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14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14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14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14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14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14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14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14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14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14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14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14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14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14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14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14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14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14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14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14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14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14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14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14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14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14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14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14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14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14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14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14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14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14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14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14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14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14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14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14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14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14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14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14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14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14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14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14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14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14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14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14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14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14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14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14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14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14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14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14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14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75" name="Google Shape;1175;p14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6" name="Google Shape;1176;p14"/>
          <p:cNvSpPr txBox="1">
            <a:spLocks noGrp="1"/>
          </p:cNvSpPr>
          <p:nvPr>
            <p:ph type="subTitle" idx="1"/>
          </p:nvPr>
        </p:nvSpPr>
        <p:spPr>
          <a:xfrm>
            <a:off x="6096067" y="3070709"/>
            <a:ext cx="4942400" cy="2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177" name="Google Shape;1177;p14"/>
          <p:cNvSpPr txBox="1">
            <a:spLocks noGrp="1"/>
          </p:cNvSpPr>
          <p:nvPr>
            <p:ph type="title"/>
          </p:nvPr>
        </p:nvSpPr>
        <p:spPr>
          <a:xfrm>
            <a:off x="6096067" y="1364576"/>
            <a:ext cx="4293600" cy="1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78" name="Google Shape;1178;p14"/>
          <p:cNvGrpSpPr/>
          <p:nvPr/>
        </p:nvGrpSpPr>
        <p:grpSpPr>
          <a:xfrm>
            <a:off x="567433" y="529449"/>
            <a:ext cx="1513713" cy="1364939"/>
            <a:chOff x="-721825" y="1546150"/>
            <a:chExt cx="848050" cy="764700"/>
          </a:xfrm>
        </p:grpSpPr>
        <p:sp>
          <p:nvSpPr>
            <p:cNvPr id="1179" name="Google Shape;1179;p14"/>
            <p:cNvSpPr/>
            <p:nvPr/>
          </p:nvSpPr>
          <p:spPr>
            <a:xfrm>
              <a:off x="-721525" y="1546150"/>
              <a:ext cx="831075" cy="751300"/>
            </a:xfrm>
            <a:custGeom>
              <a:avLst/>
              <a:gdLst/>
              <a:ahLst/>
              <a:cxnLst/>
              <a:rect l="l" t="t" r="r" b="b"/>
              <a:pathLst>
                <a:path w="33243" h="3005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33243" y="1"/>
                  </a:moveTo>
                  <a:cubicBezTo>
                    <a:pt x="32615" y="20"/>
                    <a:pt x="28713" y="27"/>
                    <a:pt x="23788" y="27"/>
                  </a:cubicBezTo>
                  <a:cubicBezTo>
                    <a:pt x="13940" y="27"/>
                    <a:pt x="4" y="1"/>
                    <a:pt x="0" y="1"/>
                  </a:cubicBezTo>
                  <a:lnTo>
                    <a:pt x="0" y="1"/>
                  </a:lnTo>
                  <a:cubicBezTo>
                    <a:pt x="0" y="60"/>
                    <a:pt x="48" y="24807"/>
                    <a:pt x="24" y="27028"/>
                  </a:cubicBezTo>
                  <a:cubicBezTo>
                    <a:pt x="0" y="28040"/>
                    <a:pt x="0" y="29040"/>
                    <a:pt x="0" y="30052"/>
                  </a:cubicBezTo>
                  <a:cubicBezTo>
                    <a:pt x="631" y="29576"/>
                    <a:pt x="1203" y="29040"/>
                    <a:pt x="1727" y="28504"/>
                  </a:cubicBezTo>
                  <a:cubicBezTo>
                    <a:pt x="3615" y="26509"/>
                    <a:pt x="5646" y="24123"/>
                    <a:pt x="8397" y="24123"/>
                  </a:cubicBezTo>
                  <a:cubicBezTo>
                    <a:pt x="8404" y="24123"/>
                    <a:pt x="8411" y="24123"/>
                    <a:pt x="8418" y="24123"/>
                  </a:cubicBezTo>
                  <a:cubicBezTo>
                    <a:pt x="10728" y="24146"/>
                    <a:pt x="12704" y="25944"/>
                    <a:pt x="15002" y="26254"/>
                  </a:cubicBezTo>
                  <a:cubicBezTo>
                    <a:pt x="15217" y="26284"/>
                    <a:pt x="15433" y="26298"/>
                    <a:pt x="15648" y="26298"/>
                  </a:cubicBezTo>
                  <a:cubicBezTo>
                    <a:pt x="18102" y="26298"/>
                    <a:pt x="20483" y="24421"/>
                    <a:pt x="20931" y="21980"/>
                  </a:cubicBezTo>
                  <a:cubicBezTo>
                    <a:pt x="21479" y="19062"/>
                    <a:pt x="19622" y="15776"/>
                    <a:pt x="21158" y="13228"/>
                  </a:cubicBezTo>
                  <a:cubicBezTo>
                    <a:pt x="22682" y="10716"/>
                    <a:pt x="26218" y="10752"/>
                    <a:pt x="28373" y="9026"/>
                  </a:cubicBezTo>
                  <a:cubicBezTo>
                    <a:pt x="30587" y="7252"/>
                    <a:pt x="32492" y="3442"/>
                    <a:pt x="33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-721525" y="1546450"/>
              <a:ext cx="847750" cy="764400"/>
            </a:xfrm>
            <a:custGeom>
              <a:avLst/>
              <a:gdLst/>
              <a:ahLst/>
              <a:cxnLst/>
              <a:rect l="l" t="t" r="r" b="b"/>
              <a:pathLst>
                <a:path w="33910" h="30576" extrusionOk="0">
                  <a:moveTo>
                    <a:pt x="33909" y="1"/>
                  </a:moveTo>
                  <a:cubicBezTo>
                    <a:pt x="33612" y="1"/>
                    <a:pt x="33326" y="24"/>
                    <a:pt x="33028" y="24"/>
                  </a:cubicBezTo>
                  <a:cubicBezTo>
                    <a:pt x="32266" y="3382"/>
                    <a:pt x="30373" y="7049"/>
                    <a:pt x="28325" y="8692"/>
                  </a:cubicBezTo>
                  <a:cubicBezTo>
                    <a:pt x="27492" y="9347"/>
                    <a:pt x="26456" y="9740"/>
                    <a:pt x="25349" y="10157"/>
                  </a:cubicBezTo>
                  <a:cubicBezTo>
                    <a:pt x="23694" y="10764"/>
                    <a:pt x="21991" y="11407"/>
                    <a:pt x="21003" y="13014"/>
                  </a:cubicBezTo>
                  <a:cubicBezTo>
                    <a:pt x="20015" y="14621"/>
                    <a:pt x="20300" y="16479"/>
                    <a:pt x="20574" y="18265"/>
                  </a:cubicBezTo>
                  <a:cubicBezTo>
                    <a:pt x="20753" y="19491"/>
                    <a:pt x="20943" y="20753"/>
                    <a:pt x="20717" y="21896"/>
                  </a:cubicBezTo>
                  <a:cubicBezTo>
                    <a:pt x="20290" y="24133"/>
                    <a:pt x="18105" y="25864"/>
                    <a:pt x="15857" y="25864"/>
                  </a:cubicBezTo>
                  <a:cubicBezTo>
                    <a:pt x="15663" y="25864"/>
                    <a:pt x="15469" y="25852"/>
                    <a:pt x="15276" y="25825"/>
                  </a:cubicBezTo>
                  <a:cubicBezTo>
                    <a:pt x="14288" y="25694"/>
                    <a:pt x="13371" y="25254"/>
                    <a:pt x="12383" y="24813"/>
                  </a:cubicBezTo>
                  <a:cubicBezTo>
                    <a:pt x="11204" y="24265"/>
                    <a:pt x="9990" y="23694"/>
                    <a:pt x="8632" y="23694"/>
                  </a:cubicBezTo>
                  <a:lnTo>
                    <a:pt x="8608" y="23694"/>
                  </a:lnTo>
                  <a:cubicBezTo>
                    <a:pt x="5870" y="23694"/>
                    <a:pt x="3810" y="25885"/>
                    <a:pt x="2012" y="27813"/>
                  </a:cubicBezTo>
                  <a:lnTo>
                    <a:pt x="1643" y="28206"/>
                  </a:lnTo>
                  <a:cubicBezTo>
                    <a:pt x="1310" y="28564"/>
                    <a:pt x="584" y="29040"/>
                    <a:pt x="0" y="29516"/>
                  </a:cubicBezTo>
                  <a:lnTo>
                    <a:pt x="0" y="30576"/>
                  </a:lnTo>
                  <a:cubicBezTo>
                    <a:pt x="881" y="29969"/>
                    <a:pt x="1798" y="29266"/>
                    <a:pt x="2262" y="28790"/>
                  </a:cubicBezTo>
                  <a:lnTo>
                    <a:pt x="2632" y="28385"/>
                  </a:lnTo>
                  <a:cubicBezTo>
                    <a:pt x="4406" y="26492"/>
                    <a:pt x="6239" y="24551"/>
                    <a:pt x="8608" y="24551"/>
                  </a:cubicBezTo>
                  <a:lnTo>
                    <a:pt x="8632" y="24551"/>
                  </a:lnTo>
                  <a:cubicBezTo>
                    <a:pt x="9811" y="24563"/>
                    <a:pt x="10894" y="25051"/>
                    <a:pt x="12037" y="25587"/>
                  </a:cubicBezTo>
                  <a:cubicBezTo>
                    <a:pt x="13038" y="26051"/>
                    <a:pt x="14050" y="26528"/>
                    <a:pt x="15169" y="26670"/>
                  </a:cubicBezTo>
                  <a:cubicBezTo>
                    <a:pt x="15398" y="26702"/>
                    <a:pt x="15627" y="26717"/>
                    <a:pt x="15856" y="26717"/>
                  </a:cubicBezTo>
                  <a:cubicBezTo>
                    <a:pt x="18499" y="26717"/>
                    <a:pt x="21069" y="24693"/>
                    <a:pt x="21562" y="22075"/>
                  </a:cubicBezTo>
                  <a:cubicBezTo>
                    <a:pt x="21801" y="20777"/>
                    <a:pt x="21610" y="19455"/>
                    <a:pt x="21420" y="18158"/>
                  </a:cubicBezTo>
                  <a:cubicBezTo>
                    <a:pt x="21170" y="16431"/>
                    <a:pt x="20908" y="14812"/>
                    <a:pt x="21729" y="13478"/>
                  </a:cubicBezTo>
                  <a:cubicBezTo>
                    <a:pt x="22563" y="12109"/>
                    <a:pt x="24051" y="11550"/>
                    <a:pt x="25646" y="10954"/>
                  </a:cubicBezTo>
                  <a:cubicBezTo>
                    <a:pt x="26766" y="10538"/>
                    <a:pt x="27920" y="10109"/>
                    <a:pt x="28861" y="9371"/>
                  </a:cubicBezTo>
                  <a:cubicBezTo>
                    <a:pt x="31135" y="7549"/>
                    <a:pt x="33147" y="3620"/>
                    <a:pt x="33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6678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5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192" name="Google Shape;1192;p15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193" name="Google Shape;1193;p15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94" name="Google Shape;1194;p15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195" name="Google Shape;1195;p15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15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15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15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15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15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15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15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5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5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5" name="Google Shape;1205;p15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6" name="Google Shape;1206;p15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15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15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15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15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5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5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5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5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5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5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5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5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5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5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5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15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15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15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15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15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15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15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15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15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15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15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15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15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15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15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15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15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9" name="Google Shape;1239;p15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5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5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5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5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5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5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5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5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5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5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5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5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5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5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5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5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5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5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5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5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5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15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15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15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15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15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15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15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15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15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15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5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5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5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5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5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5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277" name="Google Shape;1277;p15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8" name="Google Shape;1278;p15"/>
          <p:cNvSpPr txBox="1">
            <a:spLocks noGrp="1"/>
          </p:cNvSpPr>
          <p:nvPr>
            <p:ph type="subTitle" idx="1"/>
          </p:nvPr>
        </p:nvSpPr>
        <p:spPr>
          <a:xfrm>
            <a:off x="960000" y="1863100"/>
            <a:ext cx="5322000" cy="2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1279" name="Google Shape;1279;p15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280" name="Google Shape;1280;p15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15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290" name="Google Shape;1290;p1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7" name="Google Shape;1297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629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614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oogle Shape;1299;p16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300" name="Google Shape;1300;p16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301" name="Google Shape;1301;p16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02" name="Google Shape;1302;p16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303" name="Google Shape;1303;p16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4" name="Google Shape;1304;p16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5" name="Google Shape;1305;p16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6" name="Google Shape;1306;p16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7" name="Google Shape;1307;p16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8" name="Google Shape;1308;p16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9" name="Google Shape;1309;p16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0" name="Google Shape;1310;p16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1" name="Google Shape;1311;p16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6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6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6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6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6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6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6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6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6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6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6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6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6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6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6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6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6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6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6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6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6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3" name="Google Shape;1333;p16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4" name="Google Shape;1334;p16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5" name="Google Shape;1335;p16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6" name="Google Shape;1336;p16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7" name="Google Shape;1337;p16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8" name="Google Shape;1338;p16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9" name="Google Shape;1339;p16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0" name="Google Shape;1340;p16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1" name="Google Shape;1341;p16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2" name="Google Shape;1342;p16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3" name="Google Shape;1343;p16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4" name="Google Shape;1344;p16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5" name="Google Shape;1345;p16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6" name="Google Shape;1346;p16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7" name="Google Shape;1347;p16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8" name="Google Shape;1348;p16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9" name="Google Shape;1349;p16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0" name="Google Shape;1350;p16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1" name="Google Shape;1351;p16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2" name="Google Shape;1352;p16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3" name="Google Shape;1353;p16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4" name="Google Shape;1354;p16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16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16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7" name="Google Shape;1357;p16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8" name="Google Shape;1358;p16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9" name="Google Shape;1359;p16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0" name="Google Shape;1360;p16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1" name="Google Shape;1361;p16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2" name="Google Shape;1362;p16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16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16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16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16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16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16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16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16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16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16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16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4" name="Google Shape;1374;p16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5" name="Google Shape;1375;p16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6" name="Google Shape;1376;p16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7" name="Google Shape;1377;p16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8" name="Google Shape;1378;p16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9" name="Google Shape;1379;p16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0" name="Google Shape;1380;p16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1" name="Google Shape;1381;p16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2" name="Google Shape;1382;p16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3" name="Google Shape;1383;p16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4" name="Google Shape;1384;p16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385" name="Google Shape;1385;p16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16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387" name="Google Shape;1387;p16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16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1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6" name="Google Shape;1396;p16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397" name="Google Shape;1397;p1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1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4" name="Google Shape;1404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16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94000" cy="3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131E4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06" name="Google Shape;1406;p16"/>
          <p:cNvSpPr txBox="1">
            <a:spLocks noGrp="1"/>
          </p:cNvSpPr>
          <p:nvPr>
            <p:ph type="body" idx="2"/>
          </p:nvPr>
        </p:nvSpPr>
        <p:spPr>
          <a:xfrm>
            <a:off x="6327933" y="3745252"/>
            <a:ext cx="4794000" cy="1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 u="sng">
                <a:solidFill>
                  <a:srgbClr val="131E4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604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oogle Shape;1408;p17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409" name="Google Shape;1409;p17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410" name="Google Shape;1410;p17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11" name="Google Shape;1411;p17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412" name="Google Shape;1412;p17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17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4" name="Google Shape;1414;p17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17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6" name="Google Shape;1416;p17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7" name="Google Shape;1417;p17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17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9" name="Google Shape;1419;p17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0" name="Google Shape;1420;p17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17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2" name="Google Shape;1422;p17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3" name="Google Shape;1423;p17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17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5" name="Google Shape;1425;p17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6" name="Google Shape;1426;p17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7" name="Google Shape;1427;p17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8" name="Google Shape;1428;p17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9" name="Google Shape;1429;p17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0" name="Google Shape;1430;p17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1" name="Google Shape;1431;p17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2" name="Google Shape;1432;p17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3" name="Google Shape;1433;p17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4" name="Google Shape;1434;p17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5" name="Google Shape;1435;p17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6" name="Google Shape;1436;p17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17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17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17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17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17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17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17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17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17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17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17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17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9" name="Google Shape;1449;p17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0" name="Google Shape;1450;p17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1" name="Google Shape;1451;p17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2" name="Google Shape;1452;p17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3" name="Google Shape;1453;p17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4" name="Google Shape;1454;p17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5" name="Google Shape;1455;p17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6" name="Google Shape;1456;p17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7" name="Google Shape;1457;p17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8" name="Google Shape;1458;p17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9" name="Google Shape;1459;p17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0" name="Google Shape;1460;p17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1" name="Google Shape;1461;p17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2" name="Google Shape;1462;p17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3" name="Google Shape;1463;p17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4" name="Google Shape;1464;p17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5" name="Google Shape;1465;p17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6" name="Google Shape;1466;p17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7" name="Google Shape;1467;p17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8" name="Google Shape;1468;p17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9" name="Google Shape;1469;p17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0" name="Google Shape;1470;p17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1" name="Google Shape;1471;p17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2" name="Google Shape;1472;p17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3" name="Google Shape;1473;p17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4" name="Google Shape;1474;p17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5" name="Google Shape;1475;p17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6" name="Google Shape;1476;p17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7" name="Google Shape;1477;p17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8" name="Google Shape;1478;p17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9" name="Google Shape;1479;p17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0" name="Google Shape;1480;p17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1" name="Google Shape;1481;p17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2" name="Google Shape;1482;p17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3" name="Google Shape;1483;p17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4" name="Google Shape;1484;p17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5" name="Google Shape;1485;p17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6" name="Google Shape;1486;p17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7" name="Google Shape;1487;p17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8" name="Google Shape;1488;p17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9" name="Google Shape;1489;p17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0" name="Google Shape;1490;p17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1" name="Google Shape;1491;p17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2" name="Google Shape;1492;p17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3" name="Google Shape;1493;p17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494" name="Google Shape;1494;p17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95" name="Google Shape;1495;p17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1496" name="Google Shape;1496;p17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7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7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7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7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7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7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7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7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05" name="Google Shape;1505;p17"/>
            <p:cNvSpPr/>
            <p:nvPr/>
          </p:nvSpPr>
          <p:spPr>
            <a:xfrm flipH="1">
              <a:off x="8300280" y="59372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6" name="Google Shape;1506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17"/>
          <p:cNvSpPr txBox="1">
            <a:spLocks noGrp="1"/>
          </p:cNvSpPr>
          <p:nvPr>
            <p:ph type="subTitle" idx="1"/>
          </p:nvPr>
        </p:nvSpPr>
        <p:spPr>
          <a:xfrm>
            <a:off x="953297" y="3317564"/>
            <a:ext cx="29072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17"/>
          <p:cNvSpPr txBox="1">
            <a:spLocks noGrp="1"/>
          </p:cNvSpPr>
          <p:nvPr>
            <p:ph type="subTitle" idx="2"/>
          </p:nvPr>
        </p:nvSpPr>
        <p:spPr>
          <a:xfrm>
            <a:off x="953300" y="3908112"/>
            <a:ext cx="29072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09" name="Google Shape;1509;p17"/>
          <p:cNvSpPr txBox="1">
            <a:spLocks noGrp="1"/>
          </p:cNvSpPr>
          <p:nvPr>
            <p:ph type="subTitle" idx="3"/>
          </p:nvPr>
        </p:nvSpPr>
        <p:spPr>
          <a:xfrm>
            <a:off x="4642384" y="3908112"/>
            <a:ext cx="29072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10" name="Google Shape;1510;p17"/>
          <p:cNvSpPr txBox="1">
            <a:spLocks noGrp="1"/>
          </p:cNvSpPr>
          <p:nvPr>
            <p:ph type="subTitle" idx="4"/>
          </p:nvPr>
        </p:nvSpPr>
        <p:spPr>
          <a:xfrm>
            <a:off x="8331501" y="3908112"/>
            <a:ext cx="29072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17"/>
          <p:cNvSpPr txBox="1">
            <a:spLocks noGrp="1"/>
          </p:cNvSpPr>
          <p:nvPr>
            <p:ph type="subTitle" idx="5"/>
          </p:nvPr>
        </p:nvSpPr>
        <p:spPr>
          <a:xfrm>
            <a:off x="4642384" y="3317564"/>
            <a:ext cx="29072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2" name="Google Shape;1512;p17"/>
          <p:cNvSpPr txBox="1">
            <a:spLocks noGrp="1"/>
          </p:cNvSpPr>
          <p:nvPr>
            <p:ph type="subTitle" idx="6"/>
          </p:nvPr>
        </p:nvSpPr>
        <p:spPr>
          <a:xfrm>
            <a:off x="8331503" y="3317564"/>
            <a:ext cx="29072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3" name="Google Shape;1513;p17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514" name="Google Shape;1514;p17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3717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2" name="Google Shape;1522;p18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1523" name="Google Shape;1523;p18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8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1525" name="Google Shape;1525;p18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8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8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18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18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8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8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8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8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8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8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8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8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8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8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8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8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8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18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18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8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8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8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8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8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8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8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8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8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8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8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8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8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8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8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8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8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8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8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8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8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8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8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8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8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8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8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8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8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8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8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8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8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8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8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8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8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8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8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8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8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8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8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8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8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8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8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8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8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8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8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8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8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8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8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8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8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8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8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8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8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8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07" name="Google Shape;1607;p18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8"/>
          <p:cNvSpPr txBox="1">
            <a:spLocks noGrp="1"/>
          </p:cNvSpPr>
          <p:nvPr>
            <p:ph type="subTitle" idx="1"/>
          </p:nvPr>
        </p:nvSpPr>
        <p:spPr>
          <a:xfrm>
            <a:off x="1560305" y="16181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0" name="Google Shape;1610;p18"/>
          <p:cNvSpPr txBox="1">
            <a:spLocks noGrp="1"/>
          </p:cNvSpPr>
          <p:nvPr>
            <p:ph type="subTitle" idx="2"/>
          </p:nvPr>
        </p:nvSpPr>
        <p:spPr>
          <a:xfrm>
            <a:off x="1560307" y="23193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1" name="Google Shape;1611;p18"/>
          <p:cNvSpPr txBox="1">
            <a:spLocks noGrp="1"/>
          </p:cNvSpPr>
          <p:nvPr>
            <p:ph type="subTitle" idx="3"/>
          </p:nvPr>
        </p:nvSpPr>
        <p:spPr>
          <a:xfrm>
            <a:off x="6693008" y="23193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18"/>
          <p:cNvSpPr txBox="1">
            <a:spLocks noGrp="1"/>
          </p:cNvSpPr>
          <p:nvPr>
            <p:ph type="subTitle" idx="4"/>
          </p:nvPr>
        </p:nvSpPr>
        <p:spPr>
          <a:xfrm>
            <a:off x="1560307" y="43909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18"/>
          <p:cNvSpPr txBox="1">
            <a:spLocks noGrp="1"/>
          </p:cNvSpPr>
          <p:nvPr>
            <p:ph type="subTitle" idx="5"/>
          </p:nvPr>
        </p:nvSpPr>
        <p:spPr>
          <a:xfrm>
            <a:off x="6693008" y="43909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4" name="Google Shape;1614;p18"/>
          <p:cNvSpPr txBox="1">
            <a:spLocks noGrp="1"/>
          </p:cNvSpPr>
          <p:nvPr>
            <p:ph type="subTitle" idx="6"/>
          </p:nvPr>
        </p:nvSpPr>
        <p:spPr>
          <a:xfrm>
            <a:off x="1560305" y="36897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5" name="Google Shape;1615;p18"/>
          <p:cNvSpPr txBox="1">
            <a:spLocks noGrp="1"/>
          </p:cNvSpPr>
          <p:nvPr>
            <p:ph type="subTitle" idx="7"/>
          </p:nvPr>
        </p:nvSpPr>
        <p:spPr>
          <a:xfrm>
            <a:off x="6693005" y="16181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6" name="Google Shape;1616;p18"/>
          <p:cNvSpPr txBox="1">
            <a:spLocks noGrp="1"/>
          </p:cNvSpPr>
          <p:nvPr>
            <p:ph type="subTitle" idx="8"/>
          </p:nvPr>
        </p:nvSpPr>
        <p:spPr>
          <a:xfrm>
            <a:off x="6693005" y="36897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17" name="Google Shape;1617;p18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618" name="Google Shape;1618;p18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7" name="Google Shape;1627;p18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628" name="Google Shape;1628;p18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4321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p19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1637" name="Google Shape;1637;p19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8" name="Google Shape;1638;p19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1639" name="Google Shape;1639;p19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9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9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9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9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9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9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9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9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9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9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9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9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9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9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9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9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9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9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9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9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9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9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9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9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9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19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19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9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9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9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9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9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9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9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9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9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9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9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9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9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9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9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9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9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9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9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9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9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9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9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9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9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9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9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9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9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21" name="Google Shape;1721;p19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19"/>
          <p:cNvSpPr txBox="1">
            <a:spLocks noGrp="1"/>
          </p:cNvSpPr>
          <p:nvPr>
            <p:ph type="subTitle" idx="1"/>
          </p:nvPr>
        </p:nvSpPr>
        <p:spPr>
          <a:xfrm>
            <a:off x="1607767" y="2720159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4" name="Google Shape;1724;p19"/>
          <p:cNvSpPr txBox="1">
            <a:spLocks noGrp="1"/>
          </p:cNvSpPr>
          <p:nvPr>
            <p:ph type="subTitle" idx="2"/>
          </p:nvPr>
        </p:nvSpPr>
        <p:spPr>
          <a:xfrm>
            <a:off x="4863033" y="2720159"/>
            <a:ext cx="24672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5" name="Google Shape;1725;p19"/>
          <p:cNvSpPr txBox="1">
            <a:spLocks noGrp="1"/>
          </p:cNvSpPr>
          <p:nvPr>
            <p:ph type="subTitle" idx="3"/>
          </p:nvPr>
        </p:nvSpPr>
        <p:spPr>
          <a:xfrm>
            <a:off x="8116411" y="2720159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19"/>
          <p:cNvSpPr txBox="1">
            <a:spLocks noGrp="1"/>
          </p:cNvSpPr>
          <p:nvPr>
            <p:ph type="subTitle" idx="4"/>
          </p:nvPr>
        </p:nvSpPr>
        <p:spPr>
          <a:xfrm>
            <a:off x="1607767" y="4683500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19"/>
          <p:cNvSpPr txBox="1">
            <a:spLocks noGrp="1"/>
          </p:cNvSpPr>
          <p:nvPr>
            <p:ph type="subTitle" idx="5"/>
          </p:nvPr>
        </p:nvSpPr>
        <p:spPr>
          <a:xfrm>
            <a:off x="4863033" y="4683500"/>
            <a:ext cx="24672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8" name="Google Shape;1728;p19"/>
          <p:cNvSpPr txBox="1">
            <a:spLocks noGrp="1"/>
          </p:cNvSpPr>
          <p:nvPr>
            <p:ph type="subTitle" idx="6"/>
          </p:nvPr>
        </p:nvSpPr>
        <p:spPr>
          <a:xfrm>
            <a:off x="8116411" y="4683500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19"/>
          <p:cNvSpPr txBox="1">
            <a:spLocks noGrp="1"/>
          </p:cNvSpPr>
          <p:nvPr>
            <p:ph type="subTitle" idx="7"/>
          </p:nvPr>
        </p:nvSpPr>
        <p:spPr>
          <a:xfrm>
            <a:off x="1602611" y="1839800"/>
            <a:ext cx="24620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0" name="Google Shape;1730;p19"/>
          <p:cNvSpPr txBox="1">
            <a:spLocks noGrp="1"/>
          </p:cNvSpPr>
          <p:nvPr>
            <p:ph type="subTitle" idx="8"/>
          </p:nvPr>
        </p:nvSpPr>
        <p:spPr>
          <a:xfrm>
            <a:off x="4863043" y="1839800"/>
            <a:ext cx="24672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1" name="Google Shape;1731;p19"/>
          <p:cNvSpPr txBox="1">
            <a:spLocks noGrp="1"/>
          </p:cNvSpPr>
          <p:nvPr>
            <p:ph type="subTitle" idx="9"/>
          </p:nvPr>
        </p:nvSpPr>
        <p:spPr>
          <a:xfrm>
            <a:off x="8116411" y="1839800"/>
            <a:ext cx="24620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2" name="Google Shape;1732;p19"/>
          <p:cNvSpPr txBox="1">
            <a:spLocks noGrp="1"/>
          </p:cNvSpPr>
          <p:nvPr>
            <p:ph type="subTitle" idx="13"/>
          </p:nvPr>
        </p:nvSpPr>
        <p:spPr>
          <a:xfrm>
            <a:off x="1602957" y="3797167"/>
            <a:ext cx="24620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3" name="Google Shape;1733;p19"/>
          <p:cNvSpPr txBox="1">
            <a:spLocks noGrp="1"/>
          </p:cNvSpPr>
          <p:nvPr>
            <p:ph type="subTitle" idx="14"/>
          </p:nvPr>
        </p:nvSpPr>
        <p:spPr>
          <a:xfrm>
            <a:off x="4863039" y="3797167"/>
            <a:ext cx="24672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4" name="Google Shape;1734;p19"/>
          <p:cNvSpPr txBox="1">
            <a:spLocks noGrp="1"/>
          </p:cNvSpPr>
          <p:nvPr>
            <p:ph type="subTitle" idx="15"/>
          </p:nvPr>
        </p:nvSpPr>
        <p:spPr>
          <a:xfrm>
            <a:off x="8116411" y="3797167"/>
            <a:ext cx="24672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35" name="Google Shape;1735;p19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736" name="Google Shape;1736;p19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9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9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9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9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9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9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9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9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5" name="Google Shape;1745;p19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746" name="Google Shape;1746;p19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9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9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9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9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9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9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6506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21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1849" name="Google Shape;1849;p21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21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1851" name="Google Shape;1851;p21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21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1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21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21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1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1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1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1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1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1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1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1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1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1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1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1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1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1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1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1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1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1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1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1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1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21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21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21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21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21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21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21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21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21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21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21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21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21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21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21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1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1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1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1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1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1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1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1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1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1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1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1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1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1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1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1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1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1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1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1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1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1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1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1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1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1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1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1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1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1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21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21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21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21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21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21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21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21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21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21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21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33" name="Google Shape;1933;p21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2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Delius"/>
              <a:buNone/>
              <a:defRPr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grpSp>
        <p:nvGrpSpPr>
          <p:cNvPr id="1935" name="Google Shape;1935;p21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936" name="Google Shape;1936;p21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21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21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21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21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21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6953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22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1945" name="Google Shape;1945;p22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46" name="Google Shape;1946;p22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1947" name="Google Shape;1947;p22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22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22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22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22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22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22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22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22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22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22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22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22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22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22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22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22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22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22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22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22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22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22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22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22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22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22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22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22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22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22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22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22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22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22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22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22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22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22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22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22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22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22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22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22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22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22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22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22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22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22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22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22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22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22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22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22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22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22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22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22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22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22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22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22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22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22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22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22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22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22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22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22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22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22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22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22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22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22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22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22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22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29" name="Google Shape;2029;p22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22"/>
          <p:cNvSpPr txBox="1">
            <a:spLocks noGrp="1"/>
          </p:cNvSpPr>
          <p:nvPr>
            <p:ph type="ctrTitle"/>
          </p:nvPr>
        </p:nvSpPr>
        <p:spPr>
          <a:xfrm>
            <a:off x="958864" y="1168537"/>
            <a:ext cx="4428800" cy="14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31" name="Google Shape;2031;p22"/>
          <p:cNvSpPr txBox="1">
            <a:spLocks noGrp="1"/>
          </p:cNvSpPr>
          <p:nvPr>
            <p:ph type="subTitle" idx="1"/>
          </p:nvPr>
        </p:nvSpPr>
        <p:spPr>
          <a:xfrm>
            <a:off x="958867" y="2620804"/>
            <a:ext cx="4428800" cy="1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32" name="Google Shape;2032;p22"/>
          <p:cNvSpPr>
            <a:spLocks noGrp="1"/>
          </p:cNvSpPr>
          <p:nvPr>
            <p:ph type="pic" idx="2"/>
          </p:nvPr>
        </p:nvSpPr>
        <p:spPr>
          <a:xfrm>
            <a:off x="7008033" y="1717000"/>
            <a:ext cx="3491600" cy="3650400"/>
          </a:xfrm>
          <a:prstGeom prst="roundRect">
            <a:avLst>
              <a:gd name="adj" fmla="val 1335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033" name="Google Shape;2033;p22"/>
          <p:cNvGrpSpPr/>
          <p:nvPr/>
        </p:nvGrpSpPr>
        <p:grpSpPr>
          <a:xfrm flipH="1">
            <a:off x="10139229" y="529449"/>
            <a:ext cx="1513713" cy="1364939"/>
            <a:chOff x="-721825" y="1546150"/>
            <a:chExt cx="848050" cy="764700"/>
          </a:xfrm>
        </p:grpSpPr>
        <p:sp>
          <p:nvSpPr>
            <p:cNvPr id="2034" name="Google Shape;2034;p22"/>
            <p:cNvSpPr/>
            <p:nvPr/>
          </p:nvSpPr>
          <p:spPr>
            <a:xfrm>
              <a:off x="-721525" y="1546150"/>
              <a:ext cx="831075" cy="751300"/>
            </a:xfrm>
            <a:custGeom>
              <a:avLst/>
              <a:gdLst/>
              <a:ahLst/>
              <a:cxnLst/>
              <a:rect l="l" t="t" r="r" b="b"/>
              <a:pathLst>
                <a:path w="33243" h="3005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33243" y="1"/>
                  </a:moveTo>
                  <a:cubicBezTo>
                    <a:pt x="32615" y="20"/>
                    <a:pt x="28713" y="27"/>
                    <a:pt x="23788" y="27"/>
                  </a:cubicBezTo>
                  <a:cubicBezTo>
                    <a:pt x="13940" y="27"/>
                    <a:pt x="4" y="1"/>
                    <a:pt x="0" y="1"/>
                  </a:cubicBezTo>
                  <a:lnTo>
                    <a:pt x="0" y="1"/>
                  </a:lnTo>
                  <a:cubicBezTo>
                    <a:pt x="0" y="60"/>
                    <a:pt x="48" y="24807"/>
                    <a:pt x="24" y="27028"/>
                  </a:cubicBezTo>
                  <a:cubicBezTo>
                    <a:pt x="0" y="28040"/>
                    <a:pt x="0" y="29040"/>
                    <a:pt x="0" y="30052"/>
                  </a:cubicBezTo>
                  <a:cubicBezTo>
                    <a:pt x="631" y="29576"/>
                    <a:pt x="1203" y="29040"/>
                    <a:pt x="1727" y="28504"/>
                  </a:cubicBezTo>
                  <a:cubicBezTo>
                    <a:pt x="3615" y="26509"/>
                    <a:pt x="5646" y="24123"/>
                    <a:pt x="8397" y="24123"/>
                  </a:cubicBezTo>
                  <a:cubicBezTo>
                    <a:pt x="8404" y="24123"/>
                    <a:pt x="8411" y="24123"/>
                    <a:pt x="8418" y="24123"/>
                  </a:cubicBezTo>
                  <a:cubicBezTo>
                    <a:pt x="10728" y="24146"/>
                    <a:pt x="12704" y="25944"/>
                    <a:pt x="15002" y="26254"/>
                  </a:cubicBezTo>
                  <a:cubicBezTo>
                    <a:pt x="15217" y="26284"/>
                    <a:pt x="15433" y="26298"/>
                    <a:pt x="15648" y="26298"/>
                  </a:cubicBezTo>
                  <a:cubicBezTo>
                    <a:pt x="18102" y="26298"/>
                    <a:pt x="20483" y="24421"/>
                    <a:pt x="20931" y="21980"/>
                  </a:cubicBezTo>
                  <a:cubicBezTo>
                    <a:pt x="21479" y="19062"/>
                    <a:pt x="19622" y="15776"/>
                    <a:pt x="21158" y="13228"/>
                  </a:cubicBezTo>
                  <a:cubicBezTo>
                    <a:pt x="22682" y="10716"/>
                    <a:pt x="26218" y="10752"/>
                    <a:pt x="28373" y="9026"/>
                  </a:cubicBezTo>
                  <a:cubicBezTo>
                    <a:pt x="30587" y="7252"/>
                    <a:pt x="32492" y="3442"/>
                    <a:pt x="33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22"/>
            <p:cNvSpPr/>
            <p:nvPr/>
          </p:nvSpPr>
          <p:spPr>
            <a:xfrm>
              <a:off x="-721525" y="1546450"/>
              <a:ext cx="847750" cy="764400"/>
            </a:xfrm>
            <a:custGeom>
              <a:avLst/>
              <a:gdLst/>
              <a:ahLst/>
              <a:cxnLst/>
              <a:rect l="l" t="t" r="r" b="b"/>
              <a:pathLst>
                <a:path w="33910" h="30576" extrusionOk="0">
                  <a:moveTo>
                    <a:pt x="33909" y="1"/>
                  </a:moveTo>
                  <a:cubicBezTo>
                    <a:pt x="33612" y="1"/>
                    <a:pt x="33326" y="24"/>
                    <a:pt x="33028" y="24"/>
                  </a:cubicBezTo>
                  <a:cubicBezTo>
                    <a:pt x="32266" y="3382"/>
                    <a:pt x="30373" y="7049"/>
                    <a:pt x="28325" y="8692"/>
                  </a:cubicBezTo>
                  <a:cubicBezTo>
                    <a:pt x="27492" y="9347"/>
                    <a:pt x="26456" y="9740"/>
                    <a:pt x="25349" y="10157"/>
                  </a:cubicBezTo>
                  <a:cubicBezTo>
                    <a:pt x="23694" y="10764"/>
                    <a:pt x="21991" y="11407"/>
                    <a:pt x="21003" y="13014"/>
                  </a:cubicBezTo>
                  <a:cubicBezTo>
                    <a:pt x="20015" y="14621"/>
                    <a:pt x="20300" y="16479"/>
                    <a:pt x="20574" y="18265"/>
                  </a:cubicBezTo>
                  <a:cubicBezTo>
                    <a:pt x="20753" y="19491"/>
                    <a:pt x="20943" y="20753"/>
                    <a:pt x="20717" y="21896"/>
                  </a:cubicBezTo>
                  <a:cubicBezTo>
                    <a:pt x="20290" y="24133"/>
                    <a:pt x="18105" y="25864"/>
                    <a:pt x="15857" y="25864"/>
                  </a:cubicBezTo>
                  <a:cubicBezTo>
                    <a:pt x="15663" y="25864"/>
                    <a:pt x="15469" y="25852"/>
                    <a:pt x="15276" y="25825"/>
                  </a:cubicBezTo>
                  <a:cubicBezTo>
                    <a:pt x="14288" y="25694"/>
                    <a:pt x="13371" y="25254"/>
                    <a:pt x="12383" y="24813"/>
                  </a:cubicBezTo>
                  <a:cubicBezTo>
                    <a:pt x="11204" y="24265"/>
                    <a:pt x="9990" y="23694"/>
                    <a:pt x="8632" y="23694"/>
                  </a:cubicBezTo>
                  <a:lnTo>
                    <a:pt x="8608" y="23694"/>
                  </a:lnTo>
                  <a:cubicBezTo>
                    <a:pt x="5870" y="23694"/>
                    <a:pt x="3810" y="25885"/>
                    <a:pt x="2012" y="27813"/>
                  </a:cubicBezTo>
                  <a:lnTo>
                    <a:pt x="1643" y="28206"/>
                  </a:lnTo>
                  <a:cubicBezTo>
                    <a:pt x="1310" y="28564"/>
                    <a:pt x="584" y="29040"/>
                    <a:pt x="0" y="29516"/>
                  </a:cubicBezTo>
                  <a:lnTo>
                    <a:pt x="0" y="30576"/>
                  </a:lnTo>
                  <a:cubicBezTo>
                    <a:pt x="881" y="29969"/>
                    <a:pt x="1798" y="29266"/>
                    <a:pt x="2262" y="28790"/>
                  </a:cubicBezTo>
                  <a:lnTo>
                    <a:pt x="2632" y="28385"/>
                  </a:lnTo>
                  <a:cubicBezTo>
                    <a:pt x="4406" y="26492"/>
                    <a:pt x="6239" y="24551"/>
                    <a:pt x="8608" y="24551"/>
                  </a:cubicBezTo>
                  <a:lnTo>
                    <a:pt x="8632" y="24551"/>
                  </a:lnTo>
                  <a:cubicBezTo>
                    <a:pt x="9811" y="24563"/>
                    <a:pt x="10894" y="25051"/>
                    <a:pt x="12037" y="25587"/>
                  </a:cubicBezTo>
                  <a:cubicBezTo>
                    <a:pt x="13038" y="26051"/>
                    <a:pt x="14050" y="26528"/>
                    <a:pt x="15169" y="26670"/>
                  </a:cubicBezTo>
                  <a:cubicBezTo>
                    <a:pt x="15398" y="26702"/>
                    <a:pt x="15627" y="26717"/>
                    <a:pt x="15856" y="26717"/>
                  </a:cubicBezTo>
                  <a:cubicBezTo>
                    <a:pt x="18499" y="26717"/>
                    <a:pt x="21069" y="24693"/>
                    <a:pt x="21562" y="22075"/>
                  </a:cubicBezTo>
                  <a:cubicBezTo>
                    <a:pt x="21801" y="20777"/>
                    <a:pt x="21610" y="19455"/>
                    <a:pt x="21420" y="18158"/>
                  </a:cubicBezTo>
                  <a:cubicBezTo>
                    <a:pt x="21170" y="16431"/>
                    <a:pt x="20908" y="14812"/>
                    <a:pt x="21729" y="13478"/>
                  </a:cubicBezTo>
                  <a:cubicBezTo>
                    <a:pt x="22563" y="12109"/>
                    <a:pt x="24051" y="11550"/>
                    <a:pt x="25646" y="10954"/>
                  </a:cubicBezTo>
                  <a:cubicBezTo>
                    <a:pt x="26766" y="10538"/>
                    <a:pt x="27920" y="10109"/>
                    <a:pt x="28861" y="9371"/>
                  </a:cubicBezTo>
                  <a:cubicBezTo>
                    <a:pt x="31135" y="7549"/>
                    <a:pt x="33147" y="3620"/>
                    <a:pt x="33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22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22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22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22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22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22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22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22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22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5" name="Google Shape;2045;p22"/>
          <p:cNvSpPr txBox="1"/>
          <p:nvPr/>
        </p:nvSpPr>
        <p:spPr>
          <a:xfrm>
            <a:off x="958867" y="4699097"/>
            <a:ext cx="48760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CREDITS: This presentation template was created by 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</a:t>
            </a:r>
            <a:r>
              <a:rPr lang="en" sz="1333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including icons by 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</a:t>
            </a:r>
            <a:r>
              <a:rPr lang="en" sz="1333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and infographics &amp; images by 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u="sng">
              <a:solidFill>
                <a:schemeClr val="accent4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grpSp>
        <p:nvGrpSpPr>
          <p:cNvPr id="2046" name="Google Shape;2046;p22"/>
          <p:cNvGrpSpPr/>
          <p:nvPr/>
        </p:nvGrpSpPr>
        <p:grpSpPr>
          <a:xfrm>
            <a:off x="570320" y="540099"/>
            <a:ext cx="935663" cy="840035"/>
            <a:chOff x="-721825" y="1546150"/>
            <a:chExt cx="524200" cy="470625"/>
          </a:xfrm>
        </p:grpSpPr>
        <p:sp>
          <p:nvSpPr>
            <p:cNvPr id="2047" name="Google Shape;2047;p22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22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2587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6" name="Google Shape;2166;p24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2167" name="Google Shape;2167;p24"/>
            <p:cNvGrpSpPr/>
            <p:nvPr/>
          </p:nvGrpSpPr>
          <p:grpSpPr>
            <a:xfrm>
              <a:off x="-81818" y="-182680"/>
              <a:ext cx="9328949" cy="5488167"/>
              <a:chOff x="-81818" y="-182680"/>
              <a:chExt cx="9328949" cy="5488167"/>
            </a:xfrm>
          </p:grpSpPr>
          <p:grpSp>
            <p:nvGrpSpPr>
              <p:cNvPr id="2168" name="Google Shape;2168;p24"/>
              <p:cNvGrpSpPr/>
              <p:nvPr/>
            </p:nvGrpSpPr>
            <p:grpSpPr>
              <a:xfrm>
                <a:off x="-81818" y="-182680"/>
                <a:ext cx="9328949" cy="5488167"/>
                <a:chOff x="20825" y="-3600300"/>
                <a:chExt cx="7578350" cy="4458300"/>
              </a:xfrm>
            </p:grpSpPr>
            <p:sp>
              <p:nvSpPr>
                <p:cNvPr id="2169" name="Google Shape;2169;p24"/>
                <p:cNvSpPr/>
                <p:nvPr/>
              </p:nvSpPr>
              <p:spPr>
                <a:xfrm>
                  <a:off x="5816200" y="407925"/>
                  <a:ext cx="445900" cy="25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014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5"/>
                      </a:cubicBezTo>
                      <a:lnTo>
                        <a:pt x="0" y="9740"/>
                      </a:lnTo>
                      <a:cubicBezTo>
                        <a:pt x="2419" y="9919"/>
                        <a:pt x="4840" y="10013"/>
                        <a:pt x="7261" y="10013"/>
                      </a:cubicBezTo>
                      <a:cubicBezTo>
                        <a:pt x="10786" y="10013"/>
                        <a:pt x="14313" y="9813"/>
                        <a:pt x="17836" y="9382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70" name="Google Shape;2170;p24"/>
                <p:cNvGrpSpPr/>
                <p:nvPr/>
              </p:nvGrpSpPr>
              <p:grpSpPr>
                <a:xfrm>
                  <a:off x="20825" y="-3600300"/>
                  <a:ext cx="7578350" cy="4458300"/>
                  <a:chOff x="20825" y="-3600300"/>
                  <a:chExt cx="7578350" cy="4458300"/>
                </a:xfrm>
              </p:grpSpPr>
              <p:sp>
                <p:nvSpPr>
                  <p:cNvPr id="2171" name="Google Shape;2171;p24"/>
                  <p:cNvSpPr/>
                  <p:nvPr/>
                </p:nvSpPr>
                <p:spPr>
                  <a:xfrm>
                    <a:off x="20825" y="-3600300"/>
                    <a:ext cx="445900" cy="44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824" extrusionOk="0">
                        <a:moveTo>
                          <a:pt x="0" y="0"/>
                        </a:moveTo>
                        <a:lnTo>
                          <a:pt x="0" y="17824"/>
                        </a:lnTo>
                        <a:cubicBezTo>
                          <a:pt x="5942" y="14657"/>
                          <a:pt x="11895" y="12037"/>
                          <a:pt x="17836" y="993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24"/>
                  <p:cNvSpPr/>
                  <p:nvPr/>
                </p:nvSpPr>
                <p:spPr>
                  <a:xfrm>
                    <a:off x="466425" y="-3475300"/>
                    <a:ext cx="445900" cy="41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622" extrusionOk="0">
                        <a:moveTo>
                          <a:pt x="17836" y="1"/>
                        </a:moveTo>
                        <a:cubicBezTo>
                          <a:pt x="11894" y="1203"/>
                          <a:pt x="5941" y="2822"/>
                          <a:pt x="0" y="4942"/>
                        </a:cubicBezTo>
                        <a:lnTo>
                          <a:pt x="0" y="16622"/>
                        </a:lnTo>
                        <a:cubicBezTo>
                          <a:pt x="5941" y="12859"/>
                          <a:pt x="11894" y="9966"/>
                          <a:pt x="17836" y="78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24"/>
                  <p:cNvSpPr/>
                  <p:nvPr/>
                </p:nvSpPr>
                <p:spPr>
                  <a:xfrm>
                    <a:off x="20825" y="-3059775"/>
                    <a:ext cx="445900" cy="79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6" extrusionOk="0">
                        <a:moveTo>
                          <a:pt x="17836" y="1"/>
                        </a:moveTo>
                        <a:cubicBezTo>
                          <a:pt x="11895" y="3775"/>
                          <a:pt x="5942" y="8407"/>
                          <a:pt x="0" y="14050"/>
                        </a:cubicBezTo>
                        <a:lnTo>
                          <a:pt x="0" y="31886"/>
                        </a:lnTo>
                        <a:cubicBezTo>
                          <a:pt x="5942" y="24480"/>
                          <a:pt x="11895" y="18384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24"/>
                  <p:cNvSpPr/>
                  <p:nvPr/>
                </p:nvSpPr>
                <p:spPr>
                  <a:xfrm>
                    <a:off x="466425" y="-3011850"/>
                    <a:ext cx="445900" cy="6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719" extrusionOk="0">
                        <a:moveTo>
                          <a:pt x="17836" y="1"/>
                        </a:moveTo>
                        <a:cubicBezTo>
                          <a:pt x="11894" y="2787"/>
                          <a:pt x="5941" y="6585"/>
                          <a:pt x="0" y="11526"/>
                        </a:cubicBezTo>
                        <a:lnTo>
                          <a:pt x="0" y="26718"/>
                        </a:lnTo>
                        <a:cubicBezTo>
                          <a:pt x="5941" y="21063"/>
                          <a:pt x="11894" y="16729"/>
                          <a:pt x="17836" y="13550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24"/>
                  <p:cNvSpPr/>
                  <p:nvPr/>
                </p:nvSpPr>
                <p:spPr>
                  <a:xfrm>
                    <a:off x="20825" y="-2343900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0099"/>
                          <a:pt x="11895" y="22836"/>
                          <a:pt x="17836" y="1695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24"/>
                  <p:cNvSpPr/>
                  <p:nvPr/>
                </p:nvSpPr>
                <p:spPr>
                  <a:xfrm>
                    <a:off x="466425" y="-2263250"/>
                    <a:ext cx="445900" cy="8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434" extrusionOk="0">
                        <a:moveTo>
                          <a:pt x="17836" y="1"/>
                        </a:moveTo>
                        <a:cubicBezTo>
                          <a:pt x="11894" y="3323"/>
                          <a:pt x="5941" y="7847"/>
                          <a:pt x="0" y="13729"/>
                        </a:cubicBezTo>
                        <a:lnTo>
                          <a:pt x="0" y="32433"/>
                        </a:lnTo>
                        <a:cubicBezTo>
                          <a:pt x="5941" y="26778"/>
                          <a:pt x="11894" y="22444"/>
                          <a:pt x="17836" y="1926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24"/>
                  <p:cNvSpPr/>
                  <p:nvPr/>
                </p:nvSpPr>
                <p:spPr>
                  <a:xfrm>
                    <a:off x="20825" y="-1452425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1504"/>
                          <a:pt x="11895" y="25408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8" name="Google Shape;2178;p24"/>
                  <p:cNvSpPr/>
                  <p:nvPr/>
                </p:nvSpPr>
                <p:spPr>
                  <a:xfrm>
                    <a:off x="466425" y="-1228300"/>
                    <a:ext cx="445900" cy="84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732" extrusionOk="0">
                        <a:moveTo>
                          <a:pt x="17836" y="1"/>
                        </a:moveTo>
                        <a:cubicBezTo>
                          <a:pt x="11894" y="2775"/>
                          <a:pt x="5941" y="6573"/>
                          <a:pt x="0" y="11514"/>
                        </a:cubicBezTo>
                        <a:lnTo>
                          <a:pt x="0" y="33731"/>
                        </a:lnTo>
                        <a:cubicBezTo>
                          <a:pt x="5941" y="29969"/>
                          <a:pt x="11894" y="27087"/>
                          <a:pt x="17836" y="2495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9" name="Google Shape;2179;p24"/>
                  <p:cNvSpPr/>
                  <p:nvPr/>
                </p:nvSpPr>
                <p:spPr>
                  <a:xfrm>
                    <a:off x="20825" y="-385025"/>
                    <a:ext cx="445900" cy="79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5" extrusionOk="0">
                        <a:moveTo>
                          <a:pt x="17836" y="0"/>
                        </a:moveTo>
                        <a:cubicBezTo>
                          <a:pt x="11895" y="3774"/>
                          <a:pt x="5942" y="8418"/>
                          <a:pt x="0" y="14049"/>
                        </a:cubicBezTo>
                        <a:lnTo>
                          <a:pt x="0" y="31885"/>
                        </a:lnTo>
                        <a:cubicBezTo>
                          <a:pt x="5942" y="28718"/>
                          <a:pt x="11895" y="26098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0" name="Google Shape;2180;p24"/>
                  <p:cNvSpPr/>
                  <p:nvPr/>
                </p:nvSpPr>
                <p:spPr>
                  <a:xfrm>
                    <a:off x="466425" y="9092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17836" y="0"/>
                        </a:moveTo>
                        <a:cubicBezTo>
                          <a:pt x="11894" y="1203"/>
                          <a:pt x="5941" y="2834"/>
                          <a:pt x="0" y="4941"/>
                        </a:cubicBezTo>
                        <a:lnTo>
                          <a:pt x="0" y="30682"/>
                        </a:lnTo>
                        <a:lnTo>
                          <a:pt x="17836" y="30682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1" name="Google Shape;2181;p24"/>
                  <p:cNvSpPr/>
                  <p:nvPr/>
                </p:nvSpPr>
                <p:spPr>
                  <a:xfrm>
                    <a:off x="1358200" y="-3543150"/>
                    <a:ext cx="445600" cy="1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6347" extrusionOk="0">
                        <a:moveTo>
                          <a:pt x="10570" y="1"/>
                        </a:moveTo>
                        <a:cubicBezTo>
                          <a:pt x="7044" y="1"/>
                          <a:pt x="3518" y="112"/>
                          <a:pt x="0" y="345"/>
                        </a:cubicBezTo>
                        <a:lnTo>
                          <a:pt x="0" y="6346"/>
                        </a:lnTo>
                        <a:cubicBezTo>
                          <a:pt x="3516" y="5915"/>
                          <a:pt x="7039" y="5715"/>
                          <a:pt x="10564" y="5715"/>
                        </a:cubicBezTo>
                        <a:cubicBezTo>
                          <a:pt x="12984" y="5715"/>
                          <a:pt x="15405" y="5809"/>
                          <a:pt x="17824" y="5989"/>
                        </a:cubicBezTo>
                        <a:lnTo>
                          <a:pt x="17824" y="155"/>
                        </a:lnTo>
                        <a:cubicBezTo>
                          <a:pt x="15407" y="53"/>
                          <a:pt x="12989" y="1"/>
                          <a:pt x="1057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2" name="Google Shape;2182;p24"/>
                  <p:cNvSpPr/>
                  <p:nvPr/>
                </p:nvSpPr>
                <p:spPr>
                  <a:xfrm>
                    <a:off x="912300" y="-3384500"/>
                    <a:ext cx="445925" cy="37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4907" extrusionOk="0">
                        <a:moveTo>
                          <a:pt x="17836" y="0"/>
                        </a:moveTo>
                        <a:cubicBezTo>
                          <a:pt x="11895" y="714"/>
                          <a:pt x="5942" y="2084"/>
                          <a:pt x="1" y="4215"/>
                        </a:cubicBezTo>
                        <a:lnTo>
                          <a:pt x="1" y="14907"/>
                        </a:lnTo>
                        <a:cubicBezTo>
                          <a:pt x="5942" y="12109"/>
                          <a:pt x="11895" y="10323"/>
                          <a:pt x="17836" y="937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3" name="Google Shape;2183;p24"/>
                  <p:cNvSpPr/>
                  <p:nvPr/>
                </p:nvSpPr>
                <p:spPr>
                  <a:xfrm>
                    <a:off x="1358200" y="-3170875"/>
                    <a:ext cx="445600" cy="33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3589" extrusionOk="0">
                        <a:moveTo>
                          <a:pt x="10501" y="0"/>
                        </a:moveTo>
                        <a:cubicBezTo>
                          <a:pt x="6997" y="0"/>
                          <a:pt x="3494" y="264"/>
                          <a:pt x="0" y="825"/>
                        </a:cubicBezTo>
                        <a:lnTo>
                          <a:pt x="0" y="13589"/>
                        </a:lnTo>
                        <a:cubicBezTo>
                          <a:pt x="3518" y="12953"/>
                          <a:pt x="7044" y="12652"/>
                          <a:pt x="10571" y="12652"/>
                        </a:cubicBezTo>
                        <a:cubicBezTo>
                          <a:pt x="12989" y="12652"/>
                          <a:pt x="15408" y="12794"/>
                          <a:pt x="17824" y="13065"/>
                        </a:cubicBezTo>
                        <a:lnTo>
                          <a:pt x="17824" y="373"/>
                        </a:lnTo>
                        <a:cubicBezTo>
                          <a:pt x="15384" y="128"/>
                          <a:pt x="12942" y="0"/>
                          <a:pt x="1050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4" name="Google Shape;2184;p24"/>
                  <p:cNvSpPr/>
                  <p:nvPr/>
                </p:nvSpPr>
                <p:spPr>
                  <a:xfrm>
                    <a:off x="912300" y="-2831175"/>
                    <a:ext cx="445925" cy="56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2718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2718"/>
                        </a:lnTo>
                        <a:cubicBezTo>
                          <a:pt x="5942" y="19408"/>
                          <a:pt x="11895" y="17277"/>
                          <a:pt x="17836" y="1614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5" name="Google Shape;2185;p24"/>
                  <p:cNvSpPr/>
                  <p:nvPr/>
                </p:nvSpPr>
                <p:spPr>
                  <a:xfrm>
                    <a:off x="1358200" y="-2452525"/>
                    <a:ext cx="445600" cy="51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0514" extrusionOk="0">
                        <a:moveTo>
                          <a:pt x="10586" y="1"/>
                        </a:moveTo>
                        <a:cubicBezTo>
                          <a:pt x="7054" y="1"/>
                          <a:pt x="3523" y="316"/>
                          <a:pt x="0" y="988"/>
                        </a:cubicBezTo>
                        <a:lnTo>
                          <a:pt x="0" y="20514"/>
                        </a:lnTo>
                        <a:cubicBezTo>
                          <a:pt x="3518" y="19878"/>
                          <a:pt x="7044" y="19578"/>
                          <a:pt x="10571" y="19578"/>
                        </a:cubicBezTo>
                        <a:cubicBezTo>
                          <a:pt x="12989" y="19578"/>
                          <a:pt x="15408" y="19719"/>
                          <a:pt x="17824" y="19990"/>
                        </a:cubicBezTo>
                        <a:lnTo>
                          <a:pt x="17824" y="428"/>
                        </a:lnTo>
                        <a:cubicBezTo>
                          <a:pt x="15412" y="148"/>
                          <a:pt x="12999" y="1"/>
                          <a:pt x="10586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6" name="Google Shape;2186;p24"/>
                  <p:cNvSpPr/>
                  <p:nvPr/>
                </p:nvSpPr>
                <p:spPr>
                  <a:xfrm>
                    <a:off x="912300" y="-1939700"/>
                    <a:ext cx="445925" cy="71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8445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8445"/>
                        </a:lnTo>
                        <a:cubicBezTo>
                          <a:pt x="5942" y="25635"/>
                          <a:pt x="11895" y="23849"/>
                          <a:pt x="17836" y="2289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7" name="Google Shape;2187;p24"/>
                  <p:cNvSpPr/>
                  <p:nvPr/>
                </p:nvSpPr>
                <p:spPr>
                  <a:xfrm>
                    <a:off x="1358200" y="-1387525"/>
                    <a:ext cx="445600" cy="67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111" extrusionOk="0">
                        <a:moveTo>
                          <a:pt x="10568" y="1"/>
                        </a:moveTo>
                        <a:cubicBezTo>
                          <a:pt x="7042" y="1"/>
                          <a:pt x="3517" y="268"/>
                          <a:pt x="0" y="833"/>
                        </a:cubicBezTo>
                        <a:lnTo>
                          <a:pt x="0" y="27110"/>
                        </a:lnTo>
                        <a:cubicBezTo>
                          <a:pt x="3516" y="26680"/>
                          <a:pt x="7039" y="26479"/>
                          <a:pt x="10564" y="26479"/>
                        </a:cubicBezTo>
                        <a:cubicBezTo>
                          <a:pt x="12984" y="26479"/>
                          <a:pt x="15405" y="26574"/>
                          <a:pt x="17824" y="26753"/>
                        </a:cubicBezTo>
                        <a:lnTo>
                          <a:pt x="17824" y="369"/>
                        </a:lnTo>
                        <a:cubicBezTo>
                          <a:pt x="15406" y="127"/>
                          <a:pt x="12987" y="1"/>
                          <a:pt x="10568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8" name="Google Shape;2188;p24"/>
                  <p:cNvSpPr/>
                  <p:nvPr/>
                </p:nvSpPr>
                <p:spPr>
                  <a:xfrm>
                    <a:off x="912300" y="-710075"/>
                    <a:ext cx="445925" cy="8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2029" extrusionOk="0">
                        <a:moveTo>
                          <a:pt x="17836" y="0"/>
                        </a:moveTo>
                        <a:cubicBezTo>
                          <a:pt x="11895" y="715"/>
                          <a:pt x="5942" y="2084"/>
                          <a:pt x="1" y="4215"/>
                        </a:cubicBezTo>
                        <a:lnTo>
                          <a:pt x="1" y="32028"/>
                        </a:lnTo>
                        <a:cubicBezTo>
                          <a:pt x="5942" y="30838"/>
                          <a:pt x="11895" y="30064"/>
                          <a:pt x="17836" y="2965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9" name="Google Shape;2189;p24"/>
                  <p:cNvSpPr/>
                  <p:nvPr/>
                </p:nvSpPr>
                <p:spPr>
                  <a:xfrm>
                    <a:off x="1358200" y="23075"/>
                    <a:ext cx="445600" cy="83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3397" extrusionOk="0">
                        <a:moveTo>
                          <a:pt x="10570" y="0"/>
                        </a:moveTo>
                        <a:cubicBezTo>
                          <a:pt x="7044" y="0"/>
                          <a:pt x="3518" y="112"/>
                          <a:pt x="0" y="345"/>
                        </a:cubicBezTo>
                        <a:lnTo>
                          <a:pt x="0" y="33396"/>
                        </a:lnTo>
                        <a:lnTo>
                          <a:pt x="17824" y="33396"/>
                        </a:lnTo>
                        <a:lnTo>
                          <a:pt x="17824" y="154"/>
                        </a:lnTo>
                        <a:cubicBezTo>
                          <a:pt x="15407" y="53"/>
                          <a:pt x="12989" y="0"/>
                          <a:pt x="1057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0" name="Google Shape;2190;p24"/>
                  <p:cNvSpPr/>
                  <p:nvPr/>
                </p:nvSpPr>
                <p:spPr>
                  <a:xfrm>
                    <a:off x="2249975" y="-3500000"/>
                    <a:ext cx="445600" cy="3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2348" extrusionOk="0">
                        <a:moveTo>
                          <a:pt x="0" y="0"/>
                        </a:moveTo>
                        <a:lnTo>
                          <a:pt x="0" y="7073"/>
                        </a:lnTo>
                        <a:cubicBezTo>
                          <a:pt x="5942" y="8466"/>
                          <a:pt x="11895" y="10264"/>
                          <a:pt x="17824" y="12347"/>
                        </a:cubicBezTo>
                        <a:lnTo>
                          <a:pt x="17824" y="2965"/>
                        </a:lnTo>
                        <a:cubicBezTo>
                          <a:pt x="11895" y="1786"/>
                          <a:pt x="5942" y="77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1" name="Google Shape;2191;p24"/>
                  <p:cNvSpPr/>
                  <p:nvPr/>
                </p:nvSpPr>
                <p:spPr>
                  <a:xfrm>
                    <a:off x="1803775" y="-3393450"/>
                    <a:ext cx="445925" cy="32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2967" extrusionOk="0">
                        <a:moveTo>
                          <a:pt x="1" y="1"/>
                        </a:moveTo>
                        <a:lnTo>
                          <a:pt x="1" y="9276"/>
                        </a:lnTo>
                        <a:cubicBezTo>
                          <a:pt x="5942" y="9871"/>
                          <a:pt x="11895" y="11145"/>
                          <a:pt x="17836" y="12967"/>
                        </a:cubicBezTo>
                        <a:lnTo>
                          <a:pt x="17836" y="2811"/>
                        </a:lnTo>
                        <a:cubicBezTo>
                          <a:pt x="11895" y="1430"/>
                          <a:pt x="5942" y="45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2" name="Google Shape;2192;p24"/>
                  <p:cNvSpPr/>
                  <p:nvPr/>
                </p:nvSpPr>
                <p:spPr>
                  <a:xfrm>
                    <a:off x="2249975" y="-3069300"/>
                    <a:ext cx="445600" cy="52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1111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42" y="15300"/>
                          <a:pt x="11895" y="17991"/>
                          <a:pt x="17824" y="21110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1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3" name="Google Shape;2193;p24"/>
                  <p:cNvSpPr/>
                  <p:nvPr/>
                </p:nvSpPr>
                <p:spPr>
                  <a:xfrm>
                    <a:off x="1803775" y="-2844275"/>
                    <a:ext cx="445925" cy="5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0504" extrusionOk="0">
                        <a:moveTo>
                          <a:pt x="1" y="1"/>
                        </a:moveTo>
                        <a:lnTo>
                          <a:pt x="1" y="16122"/>
                        </a:lnTo>
                        <a:cubicBezTo>
                          <a:pt x="5942" y="16812"/>
                          <a:pt x="11895" y="18348"/>
                          <a:pt x="17836" y="20503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4" name="Google Shape;2194;p24"/>
                  <p:cNvSpPr/>
                  <p:nvPr/>
                </p:nvSpPr>
                <p:spPr>
                  <a:xfrm>
                    <a:off x="2249975" y="-2331700"/>
                    <a:ext cx="445600" cy="6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266" extrusionOk="0">
                        <a:moveTo>
                          <a:pt x="0" y="0"/>
                        </a:moveTo>
                        <a:lnTo>
                          <a:pt x="0" y="19372"/>
                        </a:lnTo>
                        <a:cubicBezTo>
                          <a:pt x="5942" y="21455"/>
                          <a:pt x="11895" y="24146"/>
                          <a:pt x="17824" y="27266"/>
                        </a:cubicBezTo>
                        <a:lnTo>
                          <a:pt x="17824" y="8239"/>
                        </a:lnTo>
                        <a:cubicBezTo>
                          <a:pt x="11895" y="4977"/>
                          <a:pt x="5942" y="21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5" name="Google Shape;2195;p24"/>
                  <p:cNvSpPr/>
                  <p:nvPr/>
                </p:nvSpPr>
                <p:spPr>
                  <a:xfrm>
                    <a:off x="1803775" y="-1952800"/>
                    <a:ext cx="445925" cy="6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6659" extrusionOk="0">
                        <a:moveTo>
                          <a:pt x="1" y="1"/>
                        </a:moveTo>
                        <a:lnTo>
                          <a:pt x="1" y="22968"/>
                        </a:lnTo>
                        <a:cubicBezTo>
                          <a:pt x="5942" y="23563"/>
                          <a:pt x="11895" y="24837"/>
                          <a:pt x="17836" y="26659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6" name="Google Shape;2196;p24"/>
                  <p:cNvSpPr/>
                  <p:nvPr/>
                </p:nvSpPr>
                <p:spPr>
                  <a:xfrm>
                    <a:off x="2249975" y="-1286050"/>
                    <a:ext cx="445600" cy="76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0779" extrusionOk="0">
                        <a:moveTo>
                          <a:pt x="0" y="1"/>
                        </a:moveTo>
                        <a:lnTo>
                          <a:pt x="0" y="25516"/>
                        </a:lnTo>
                        <a:cubicBezTo>
                          <a:pt x="5942" y="26897"/>
                          <a:pt x="11895" y="28695"/>
                          <a:pt x="17824" y="30778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23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7" name="Google Shape;2197;p24"/>
                  <p:cNvSpPr/>
                  <p:nvPr/>
                </p:nvSpPr>
                <p:spPr>
                  <a:xfrm>
                    <a:off x="1803775" y="-718700"/>
                    <a:ext cx="445925" cy="78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385" extrusionOk="0">
                        <a:moveTo>
                          <a:pt x="1" y="0"/>
                        </a:moveTo>
                        <a:lnTo>
                          <a:pt x="1" y="29813"/>
                        </a:lnTo>
                        <a:cubicBezTo>
                          <a:pt x="5942" y="30063"/>
                          <a:pt x="11895" y="30611"/>
                          <a:pt x="17836" y="31385"/>
                        </a:cubicBezTo>
                        <a:lnTo>
                          <a:pt x="17836" y="2810"/>
                        </a:lnTo>
                        <a:cubicBezTo>
                          <a:pt x="11895" y="1429"/>
                          <a:pt x="5942" y="4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8" name="Google Shape;2198;p24"/>
                  <p:cNvSpPr/>
                  <p:nvPr/>
                </p:nvSpPr>
                <p:spPr>
                  <a:xfrm>
                    <a:off x="2249975" y="66500"/>
                    <a:ext cx="445600" cy="79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1660" extrusionOk="0">
                        <a:moveTo>
                          <a:pt x="0" y="1"/>
                        </a:moveTo>
                        <a:lnTo>
                          <a:pt x="0" y="31659"/>
                        </a:lnTo>
                        <a:lnTo>
                          <a:pt x="17824" y="31659"/>
                        </a:lnTo>
                        <a:lnTo>
                          <a:pt x="17824" y="2954"/>
                        </a:lnTo>
                        <a:cubicBezTo>
                          <a:pt x="11895" y="1787"/>
                          <a:pt x="5942" y="77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9" name="Google Shape;2199;p24"/>
                  <p:cNvSpPr/>
                  <p:nvPr/>
                </p:nvSpPr>
                <p:spPr>
                  <a:xfrm>
                    <a:off x="2695575" y="-3600025"/>
                    <a:ext cx="445900" cy="27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0908" extrusionOk="0">
                        <a:moveTo>
                          <a:pt x="0" y="1"/>
                        </a:moveTo>
                        <a:lnTo>
                          <a:pt x="0" y="6966"/>
                        </a:lnTo>
                        <a:cubicBezTo>
                          <a:pt x="5941" y="8133"/>
                          <a:pt x="11894" y="9466"/>
                          <a:pt x="17836" y="1090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0" name="Google Shape;2200;p24"/>
                  <p:cNvSpPr/>
                  <p:nvPr/>
                </p:nvSpPr>
                <p:spPr>
                  <a:xfrm>
                    <a:off x="3141450" y="-3327650"/>
                    <a:ext cx="445625" cy="5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0539" extrusionOk="0">
                        <a:moveTo>
                          <a:pt x="1" y="0"/>
                        </a:moveTo>
                        <a:lnTo>
                          <a:pt x="1" y="12454"/>
                        </a:lnTo>
                        <a:cubicBezTo>
                          <a:pt x="5942" y="15014"/>
                          <a:pt x="11895" y="17752"/>
                          <a:pt x="17824" y="20538"/>
                        </a:cubicBezTo>
                        <a:lnTo>
                          <a:pt x="17824" y="4536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1" name="Google Shape;2201;p24"/>
                  <p:cNvSpPr/>
                  <p:nvPr/>
                </p:nvSpPr>
                <p:spPr>
                  <a:xfrm>
                    <a:off x="2695575" y="-3191325"/>
                    <a:ext cx="445900" cy="52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1015" extrusionOk="0">
                        <a:moveTo>
                          <a:pt x="0" y="0"/>
                        </a:moveTo>
                        <a:lnTo>
                          <a:pt x="0" y="11799"/>
                        </a:lnTo>
                        <a:cubicBezTo>
                          <a:pt x="5941" y="14538"/>
                          <a:pt x="11894" y="17657"/>
                          <a:pt x="17836" y="21015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2" name="Google Shape;2202;p24"/>
                  <p:cNvSpPr/>
                  <p:nvPr/>
                </p:nvSpPr>
                <p:spPr>
                  <a:xfrm>
                    <a:off x="3141450" y="-2665975"/>
                    <a:ext cx="445625" cy="69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635" extrusionOk="0">
                        <a:moveTo>
                          <a:pt x="1" y="1"/>
                        </a:moveTo>
                        <a:lnTo>
                          <a:pt x="1" y="15514"/>
                        </a:lnTo>
                        <a:cubicBezTo>
                          <a:pt x="5942" y="19348"/>
                          <a:pt x="11895" y="23456"/>
                          <a:pt x="17824" y="27635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3" name="Google Shape;2203;p24"/>
                  <p:cNvSpPr/>
                  <p:nvPr/>
                </p:nvSpPr>
                <p:spPr>
                  <a:xfrm>
                    <a:off x="2695575" y="-2541550"/>
                    <a:ext cx="445900" cy="69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600" extrusionOk="0">
                        <a:moveTo>
                          <a:pt x="0" y="0"/>
                        </a:moveTo>
                        <a:lnTo>
                          <a:pt x="0" y="16633"/>
                        </a:lnTo>
                        <a:cubicBezTo>
                          <a:pt x="5941" y="19884"/>
                          <a:pt x="11894" y="23610"/>
                          <a:pt x="17836" y="27599"/>
                        </a:cubicBezTo>
                        <a:lnTo>
                          <a:pt x="17836" y="10537"/>
                        </a:lnTo>
                        <a:cubicBezTo>
                          <a:pt x="11894" y="6704"/>
                          <a:pt x="5941" y="31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4" name="Google Shape;2204;p24"/>
                  <p:cNvSpPr/>
                  <p:nvPr/>
                </p:nvSpPr>
                <p:spPr>
                  <a:xfrm>
                    <a:off x="3141450" y="-1851575"/>
                    <a:ext cx="445625" cy="7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19" extrusionOk="0">
                        <a:moveTo>
                          <a:pt x="1" y="0"/>
                        </a:moveTo>
                        <a:lnTo>
                          <a:pt x="1" y="18610"/>
                        </a:lnTo>
                        <a:cubicBezTo>
                          <a:pt x="5942" y="22431"/>
                          <a:pt x="11895" y="26539"/>
                          <a:pt x="17824" y="30718"/>
                        </a:cubicBezTo>
                        <a:lnTo>
                          <a:pt x="17824" y="12621"/>
                        </a:lnTo>
                        <a:cubicBezTo>
                          <a:pt x="11895" y="8263"/>
                          <a:pt x="5942" y="398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5" name="Google Shape;2205;p24"/>
                  <p:cNvSpPr/>
                  <p:nvPr/>
                </p:nvSpPr>
                <p:spPr>
                  <a:xfrm>
                    <a:off x="2695575" y="-165007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0" y="1"/>
                        </a:moveTo>
                        <a:lnTo>
                          <a:pt x="0" y="21468"/>
                        </a:lnTo>
                        <a:cubicBezTo>
                          <a:pt x="5941" y="24206"/>
                          <a:pt x="11894" y="27325"/>
                          <a:pt x="17836" y="30683"/>
                        </a:cubicBezTo>
                        <a:lnTo>
                          <a:pt x="17836" y="10538"/>
                        </a:lnTo>
                        <a:cubicBezTo>
                          <a:pt x="11894" y="6704"/>
                          <a:pt x="5941" y="313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6" name="Google Shape;2206;p24"/>
                  <p:cNvSpPr/>
                  <p:nvPr/>
                </p:nvSpPr>
                <p:spPr>
                  <a:xfrm>
                    <a:off x="3141450" y="-883025"/>
                    <a:ext cx="445625" cy="74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743" extrusionOk="0">
                        <a:moveTo>
                          <a:pt x="1" y="1"/>
                        </a:moveTo>
                        <a:lnTo>
                          <a:pt x="1" y="21670"/>
                        </a:lnTo>
                        <a:cubicBezTo>
                          <a:pt x="5942" y="24230"/>
                          <a:pt x="11895" y="26969"/>
                          <a:pt x="17824" y="29743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7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7" name="Google Shape;2207;p24"/>
                  <p:cNvSpPr/>
                  <p:nvPr/>
                </p:nvSpPr>
                <p:spPr>
                  <a:xfrm>
                    <a:off x="2695575" y="-516600"/>
                    <a:ext cx="445900" cy="75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31" extrusionOk="0">
                        <a:moveTo>
                          <a:pt x="0" y="0"/>
                        </a:moveTo>
                        <a:lnTo>
                          <a:pt x="0" y="26278"/>
                        </a:lnTo>
                        <a:cubicBezTo>
                          <a:pt x="5941" y="27444"/>
                          <a:pt x="11894" y="28778"/>
                          <a:pt x="17836" y="30230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8" name="Google Shape;2208;p24"/>
                  <p:cNvSpPr/>
                  <p:nvPr/>
                </p:nvSpPr>
                <p:spPr>
                  <a:xfrm>
                    <a:off x="3141450" y="239150"/>
                    <a:ext cx="445625" cy="618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754" extrusionOk="0">
                        <a:moveTo>
                          <a:pt x="1" y="0"/>
                        </a:moveTo>
                        <a:lnTo>
                          <a:pt x="1" y="24753"/>
                        </a:lnTo>
                        <a:lnTo>
                          <a:pt x="17824" y="24753"/>
                        </a:lnTo>
                        <a:lnTo>
                          <a:pt x="17824" y="4537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9" name="Google Shape;2209;p24"/>
                  <p:cNvSpPr/>
                  <p:nvPr/>
                </p:nvSpPr>
                <p:spPr>
                  <a:xfrm>
                    <a:off x="3587050" y="-3600300"/>
                    <a:ext cx="445900" cy="50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0205" extrusionOk="0">
                        <a:moveTo>
                          <a:pt x="0" y="0"/>
                        </a:moveTo>
                        <a:lnTo>
                          <a:pt x="0" y="15466"/>
                        </a:lnTo>
                        <a:cubicBezTo>
                          <a:pt x="5941" y="17038"/>
                          <a:pt x="11895" y="18645"/>
                          <a:pt x="17836" y="2020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0" name="Google Shape;2210;p24"/>
                  <p:cNvSpPr/>
                  <p:nvPr/>
                </p:nvSpPr>
                <p:spPr>
                  <a:xfrm>
                    <a:off x="4032925" y="-3094900"/>
                    <a:ext cx="445625" cy="69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755" extrusionOk="0">
                        <a:moveTo>
                          <a:pt x="1" y="1"/>
                        </a:moveTo>
                        <a:lnTo>
                          <a:pt x="1" y="19670"/>
                        </a:lnTo>
                        <a:cubicBezTo>
                          <a:pt x="5942" y="22468"/>
                          <a:pt x="11895" y="25194"/>
                          <a:pt x="17824" y="27754"/>
                        </a:cubicBez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1" name="Google Shape;2211;p24"/>
                  <p:cNvSpPr/>
                  <p:nvPr/>
                </p:nvSpPr>
                <p:spPr>
                  <a:xfrm>
                    <a:off x="3587050" y="-2814200"/>
                    <a:ext cx="445900" cy="68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576" extrusionOk="0">
                        <a:moveTo>
                          <a:pt x="0" y="0"/>
                        </a:moveTo>
                        <a:lnTo>
                          <a:pt x="0" y="16526"/>
                        </a:lnTo>
                        <a:cubicBezTo>
                          <a:pt x="5941" y="20181"/>
                          <a:pt x="11895" y="23920"/>
                          <a:pt x="17836" y="27575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2" name="Google Shape;2212;p24"/>
                  <p:cNvSpPr/>
                  <p:nvPr/>
                </p:nvSpPr>
                <p:spPr>
                  <a:xfrm>
                    <a:off x="4032925" y="-2124250"/>
                    <a:ext cx="445625" cy="7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31" extrusionOk="0">
                        <a:moveTo>
                          <a:pt x="1" y="1"/>
                        </a:moveTo>
                        <a:lnTo>
                          <a:pt x="1" y="18610"/>
                        </a:lnTo>
                        <a:cubicBezTo>
                          <a:pt x="5942" y="22801"/>
                          <a:pt x="11895" y="26897"/>
                          <a:pt x="17824" y="30731"/>
                        </a:cubicBezTo>
                        <a:lnTo>
                          <a:pt x="17824" y="10598"/>
                        </a:lnTo>
                        <a:cubicBezTo>
                          <a:pt x="11895" y="7240"/>
                          <a:pt x="5942" y="365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3" name="Google Shape;2213;p24"/>
                  <p:cNvSpPr/>
                  <p:nvPr/>
                </p:nvSpPr>
                <p:spPr>
                  <a:xfrm>
                    <a:off x="3587050" y="-1974825"/>
                    <a:ext cx="445900" cy="76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743" extrusionOk="0">
                        <a:moveTo>
                          <a:pt x="0" y="1"/>
                        </a:moveTo>
                        <a:lnTo>
                          <a:pt x="0" y="17563"/>
                        </a:lnTo>
                        <a:cubicBezTo>
                          <a:pt x="5941" y="21920"/>
                          <a:pt x="11895" y="26373"/>
                          <a:pt x="17836" y="30743"/>
                        </a:cubicBezTo>
                        <a:lnTo>
                          <a:pt x="17836" y="12657"/>
                        </a:lnTo>
                        <a:cubicBezTo>
                          <a:pt x="11895" y="8454"/>
                          <a:pt x="5941" y="418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4" name="Google Shape;2214;p24"/>
                  <p:cNvSpPr/>
                  <p:nvPr/>
                </p:nvSpPr>
                <p:spPr>
                  <a:xfrm>
                    <a:off x="4032925" y="-1206275"/>
                    <a:ext cx="445625" cy="74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672" extrusionOk="0">
                        <a:moveTo>
                          <a:pt x="1" y="1"/>
                        </a:moveTo>
                        <a:lnTo>
                          <a:pt x="1" y="17562"/>
                        </a:lnTo>
                        <a:cubicBezTo>
                          <a:pt x="5942" y="21742"/>
                          <a:pt x="11895" y="25825"/>
                          <a:pt x="17824" y="29671"/>
                        </a:cubicBezTo>
                        <a:lnTo>
                          <a:pt x="17824" y="12621"/>
                        </a:lnTo>
                        <a:cubicBezTo>
                          <a:pt x="11895" y="8633"/>
                          <a:pt x="5942" y="435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5" name="Google Shape;2215;p24"/>
                  <p:cNvSpPr/>
                  <p:nvPr/>
                </p:nvSpPr>
                <p:spPr>
                  <a:xfrm>
                    <a:off x="3587050" y="-1083325"/>
                    <a:ext cx="445900" cy="7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683" extrusionOk="0">
                        <a:moveTo>
                          <a:pt x="0" y="0"/>
                        </a:moveTo>
                        <a:lnTo>
                          <a:pt x="0" y="18621"/>
                        </a:lnTo>
                        <a:cubicBezTo>
                          <a:pt x="5941" y="22277"/>
                          <a:pt x="11895" y="26015"/>
                          <a:pt x="17836" y="29682"/>
                        </a:cubicBezTo>
                        <a:lnTo>
                          <a:pt x="17836" y="12656"/>
                        </a:lnTo>
                        <a:cubicBezTo>
                          <a:pt x="11895" y="8453"/>
                          <a:pt x="5941" y="417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6" name="Google Shape;2216;p24"/>
                  <p:cNvSpPr/>
                  <p:nvPr/>
                </p:nvSpPr>
                <p:spPr>
                  <a:xfrm>
                    <a:off x="4032925" y="-341575"/>
                    <a:ext cx="445625" cy="6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599" extrusionOk="0">
                        <a:moveTo>
                          <a:pt x="1" y="0"/>
                        </a:moveTo>
                        <a:lnTo>
                          <a:pt x="1" y="16514"/>
                        </a:lnTo>
                        <a:cubicBezTo>
                          <a:pt x="5942" y="19312"/>
                          <a:pt x="11895" y="22039"/>
                          <a:pt x="17824" y="24599"/>
                        </a:cubicBezTo>
                        <a:lnTo>
                          <a:pt x="17824" y="10585"/>
                        </a:lnTo>
                        <a:cubicBezTo>
                          <a:pt x="11895" y="7239"/>
                          <a:pt x="5942" y="365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7" name="Google Shape;2217;p24"/>
                  <p:cNvSpPr/>
                  <p:nvPr/>
                </p:nvSpPr>
                <p:spPr>
                  <a:xfrm>
                    <a:off x="3587050" y="-139475"/>
                    <a:ext cx="445900" cy="61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433" extrusionOk="0">
                        <a:moveTo>
                          <a:pt x="0" y="1"/>
                        </a:moveTo>
                        <a:lnTo>
                          <a:pt x="0" y="19682"/>
                        </a:lnTo>
                        <a:cubicBezTo>
                          <a:pt x="5941" y="21253"/>
                          <a:pt x="11895" y="22861"/>
                          <a:pt x="17836" y="24432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8" name="Google Shape;2218;p24"/>
                  <p:cNvSpPr/>
                  <p:nvPr/>
                </p:nvSpPr>
                <p:spPr>
                  <a:xfrm>
                    <a:off x="4032925" y="471325"/>
                    <a:ext cx="4456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5467" extrusionOk="0">
                        <a:moveTo>
                          <a:pt x="1" y="0"/>
                        </a:moveTo>
                        <a:lnTo>
                          <a:pt x="1" y="15466"/>
                        </a:lnTo>
                        <a:lnTo>
                          <a:pt x="17824" y="15466"/>
                        </a:ln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9" name="Google Shape;2219;p24"/>
                  <p:cNvSpPr/>
                  <p:nvPr/>
                </p:nvSpPr>
                <p:spPr>
                  <a:xfrm>
                    <a:off x="4478525" y="-3600025"/>
                    <a:ext cx="445900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8695" extrusionOk="0">
                        <a:moveTo>
                          <a:pt x="0" y="1"/>
                        </a:moveTo>
                        <a:lnTo>
                          <a:pt x="0" y="24754"/>
                        </a:lnTo>
                        <a:cubicBezTo>
                          <a:pt x="5942" y="26183"/>
                          <a:pt x="11895" y="27516"/>
                          <a:pt x="17836" y="2869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0" name="Google Shape;2220;p24"/>
                  <p:cNvSpPr/>
                  <p:nvPr/>
                </p:nvSpPr>
                <p:spPr>
                  <a:xfrm>
                    <a:off x="4924700" y="-2882675"/>
                    <a:ext cx="445925" cy="7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553" extrusionOk="0">
                        <a:moveTo>
                          <a:pt x="1" y="1"/>
                        </a:moveTo>
                        <a:lnTo>
                          <a:pt x="1" y="26290"/>
                        </a:lnTo>
                        <a:cubicBezTo>
                          <a:pt x="5942" y="28373"/>
                          <a:pt x="11895" y="30171"/>
                          <a:pt x="17836" y="31552"/>
                        </a:cubicBezTo>
                        <a:lnTo>
                          <a:pt x="17836" y="2966"/>
                        </a:lnTo>
                        <a:cubicBezTo>
                          <a:pt x="11895" y="2192"/>
                          <a:pt x="5942" y="118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1" name="Google Shape;2221;p24"/>
                  <p:cNvSpPr/>
                  <p:nvPr/>
                </p:nvSpPr>
                <p:spPr>
                  <a:xfrm>
                    <a:off x="4478525" y="-2401050"/>
                    <a:ext cx="445900" cy="77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874" extrusionOk="0">
                        <a:moveTo>
                          <a:pt x="0" y="0"/>
                        </a:moveTo>
                        <a:lnTo>
                          <a:pt x="0" y="21670"/>
                        </a:lnTo>
                        <a:cubicBezTo>
                          <a:pt x="5942" y="25015"/>
                          <a:pt x="11895" y="28135"/>
                          <a:pt x="17836" y="30873"/>
                        </a:cubicBezTo>
                        <a:lnTo>
                          <a:pt x="17836" y="7025"/>
                        </a:lnTo>
                        <a:cubicBezTo>
                          <a:pt x="11895" y="4941"/>
                          <a:pt x="5942" y="25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2" name="Google Shape;2222;p24"/>
                  <p:cNvSpPr/>
                  <p:nvPr/>
                </p:nvSpPr>
                <p:spPr>
                  <a:xfrm>
                    <a:off x="4924700" y="-1629225"/>
                    <a:ext cx="445925" cy="7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9373" extrusionOk="0">
                        <a:moveTo>
                          <a:pt x="1" y="0"/>
                        </a:moveTo>
                        <a:lnTo>
                          <a:pt x="1" y="21467"/>
                        </a:lnTo>
                        <a:cubicBezTo>
                          <a:pt x="5942" y="24586"/>
                          <a:pt x="11895" y="27289"/>
                          <a:pt x="17836" y="29373"/>
                        </a:cubicBezTo>
                        <a:lnTo>
                          <a:pt x="17836" y="6929"/>
                        </a:lnTo>
                        <a:cubicBezTo>
                          <a:pt x="11895" y="5096"/>
                          <a:pt x="5942" y="2738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3" name="Google Shape;2223;p24"/>
                  <p:cNvSpPr/>
                  <p:nvPr/>
                </p:nvSpPr>
                <p:spPr>
                  <a:xfrm>
                    <a:off x="4478525" y="-1356000"/>
                    <a:ext cx="445900" cy="73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576" extrusionOk="0">
                        <a:moveTo>
                          <a:pt x="0" y="1"/>
                        </a:moveTo>
                        <a:lnTo>
                          <a:pt x="0" y="18598"/>
                        </a:lnTo>
                        <a:cubicBezTo>
                          <a:pt x="5942" y="22587"/>
                          <a:pt x="11895" y="26314"/>
                          <a:pt x="17836" y="29576"/>
                        </a:cubicBezTo>
                        <a:lnTo>
                          <a:pt x="17836" y="10538"/>
                        </a:lnTo>
                        <a:cubicBezTo>
                          <a:pt x="11895" y="7407"/>
                          <a:pt x="5942" y="38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4" name="Google Shape;2224;p24"/>
                  <p:cNvSpPr/>
                  <p:nvPr/>
                </p:nvSpPr>
                <p:spPr>
                  <a:xfrm>
                    <a:off x="4924700" y="-616600"/>
                    <a:ext cx="445925" cy="61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4527" extrusionOk="0">
                        <a:moveTo>
                          <a:pt x="1" y="0"/>
                        </a:moveTo>
                        <a:lnTo>
                          <a:pt x="1" y="16621"/>
                        </a:lnTo>
                        <a:cubicBezTo>
                          <a:pt x="5942" y="19741"/>
                          <a:pt x="11895" y="22443"/>
                          <a:pt x="17836" y="24527"/>
                        </a:cubicBezTo>
                        <a:lnTo>
                          <a:pt x="17836" y="8227"/>
                        </a:lnTo>
                        <a:cubicBezTo>
                          <a:pt x="11895" y="6072"/>
                          <a:pt x="5942" y="32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5" name="Google Shape;2225;p24"/>
                  <p:cNvSpPr/>
                  <p:nvPr/>
                </p:nvSpPr>
                <p:spPr>
                  <a:xfrm>
                    <a:off x="4478525" y="-464225"/>
                    <a:ext cx="445900" cy="6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743" extrusionOk="0">
                        <a:moveTo>
                          <a:pt x="0" y="1"/>
                        </a:moveTo>
                        <a:lnTo>
                          <a:pt x="0" y="15527"/>
                        </a:lnTo>
                        <a:cubicBezTo>
                          <a:pt x="5942" y="18872"/>
                          <a:pt x="11895" y="22004"/>
                          <a:pt x="17836" y="24742"/>
                        </a:cubicBezTo>
                        <a:lnTo>
                          <a:pt x="17836" y="10538"/>
                        </a:lnTo>
                        <a:cubicBezTo>
                          <a:pt x="11895" y="7419"/>
                          <a:pt x="5942" y="384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6" name="Google Shape;2226;p24"/>
                  <p:cNvSpPr/>
                  <p:nvPr/>
                </p:nvSpPr>
                <p:spPr>
                  <a:xfrm>
                    <a:off x="4924700" y="153725"/>
                    <a:ext cx="445925" cy="42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7074" extrusionOk="0">
                        <a:moveTo>
                          <a:pt x="1" y="0"/>
                        </a:moveTo>
                        <a:lnTo>
                          <a:pt x="1" y="11811"/>
                        </a:lnTo>
                        <a:cubicBezTo>
                          <a:pt x="5942" y="13895"/>
                          <a:pt x="11895" y="15693"/>
                          <a:pt x="17836" y="17074"/>
                        </a:cubicBezTo>
                        <a:lnTo>
                          <a:pt x="17836" y="6930"/>
                        </a:lnTo>
                        <a:cubicBezTo>
                          <a:pt x="11895" y="5096"/>
                          <a:pt x="5942" y="273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7" name="Google Shape;2227;p24"/>
                  <p:cNvSpPr/>
                  <p:nvPr/>
                </p:nvSpPr>
                <p:spPr>
                  <a:xfrm>
                    <a:off x="4478525" y="273675"/>
                    <a:ext cx="445900" cy="40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396" extrusionOk="0">
                        <a:moveTo>
                          <a:pt x="0" y="1"/>
                        </a:moveTo>
                        <a:lnTo>
                          <a:pt x="0" y="12454"/>
                        </a:lnTo>
                        <a:cubicBezTo>
                          <a:pt x="5942" y="13883"/>
                          <a:pt x="11895" y="15229"/>
                          <a:pt x="17836" y="16395"/>
                        </a:cubicBezTo>
                        <a:lnTo>
                          <a:pt x="17836" y="7025"/>
                        </a:lnTo>
                        <a:cubicBezTo>
                          <a:pt x="11895" y="4942"/>
                          <a:pt x="5942" y="256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8" name="Google Shape;2228;p24"/>
                  <p:cNvSpPr/>
                  <p:nvPr/>
                </p:nvSpPr>
                <p:spPr>
                  <a:xfrm>
                    <a:off x="4924700" y="683550"/>
                    <a:ext cx="445925" cy="1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6978" extrusionOk="0">
                        <a:moveTo>
                          <a:pt x="1" y="0"/>
                        </a:moveTo>
                        <a:lnTo>
                          <a:pt x="1" y="6977"/>
                        </a:lnTo>
                        <a:lnTo>
                          <a:pt x="17836" y="6977"/>
                        </a:lnTo>
                        <a:lnTo>
                          <a:pt x="17836" y="2965"/>
                        </a:lnTo>
                        <a:cubicBezTo>
                          <a:pt x="11895" y="2191"/>
                          <a:pt x="5942" y="117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9" name="Google Shape;2229;p24"/>
                  <p:cNvSpPr/>
                  <p:nvPr/>
                </p:nvSpPr>
                <p:spPr>
                  <a:xfrm>
                    <a:off x="5370600" y="-3600025"/>
                    <a:ext cx="445625" cy="83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232" extrusionOk="0">
                        <a:moveTo>
                          <a:pt x="0" y="1"/>
                        </a:moveTo>
                        <a:lnTo>
                          <a:pt x="0" y="31660"/>
                        </a:lnTo>
                        <a:cubicBezTo>
                          <a:pt x="5930" y="32433"/>
                          <a:pt x="11883" y="32981"/>
                          <a:pt x="17824" y="33231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0" name="Google Shape;2230;p24"/>
                  <p:cNvSpPr/>
                  <p:nvPr/>
                </p:nvSpPr>
                <p:spPr>
                  <a:xfrm>
                    <a:off x="5816200" y="-2773725"/>
                    <a:ext cx="445900" cy="7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87" extrusionOk="0">
                        <a:moveTo>
                          <a:pt x="17836" y="1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30004"/>
                        </a:lnTo>
                        <a:cubicBezTo>
                          <a:pt x="2430" y="30189"/>
                          <a:pt x="4862" y="30287"/>
                          <a:pt x="7294" y="30287"/>
                        </a:cubicBezTo>
                        <a:cubicBezTo>
                          <a:pt x="10809" y="30287"/>
                          <a:pt x="14324" y="30083"/>
                          <a:pt x="17836" y="296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1" name="Google Shape;2231;p24"/>
                  <p:cNvSpPr/>
                  <p:nvPr/>
                </p:nvSpPr>
                <p:spPr>
                  <a:xfrm>
                    <a:off x="5370600" y="-2093875"/>
                    <a:ext cx="445625" cy="7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207" extrusionOk="0">
                        <a:moveTo>
                          <a:pt x="0" y="0"/>
                        </a:moveTo>
                        <a:lnTo>
                          <a:pt x="0" y="25515"/>
                        </a:lnTo>
                        <a:cubicBezTo>
                          <a:pt x="5930" y="27325"/>
                          <a:pt x="11883" y="28611"/>
                          <a:pt x="17824" y="29206"/>
                        </a:cubicBezTo>
                        <a:lnTo>
                          <a:pt x="17824" y="2810"/>
                        </a:lnTo>
                        <a:cubicBezTo>
                          <a:pt x="11883" y="2370"/>
                          <a:pt x="5930" y="1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2" name="Google Shape;2232;p24"/>
                  <p:cNvSpPr/>
                  <p:nvPr/>
                </p:nvSpPr>
                <p:spPr>
                  <a:xfrm>
                    <a:off x="5816200" y="-1375325"/>
                    <a:ext cx="445900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3851" extrusionOk="0">
                        <a:moveTo>
                          <a:pt x="17836" y="0"/>
                        </a:moveTo>
                        <a:cubicBezTo>
                          <a:pt x="14312" y="565"/>
                          <a:pt x="10784" y="833"/>
                          <a:pt x="7257" y="833"/>
                        </a:cubicBezTo>
                        <a:cubicBezTo>
                          <a:pt x="4837" y="833"/>
                          <a:pt x="2418" y="707"/>
                          <a:pt x="0" y="464"/>
                        </a:cubicBezTo>
                        <a:lnTo>
                          <a:pt x="0" y="23420"/>
                        </a:lnTo>
                        <a:cubicBezTo>
                          <a:pt x="2438" y="23703"/>
                          <a:pt x="4878" y="23850"/>
                          <a:pt x="7319" y="23850"/>
                        </a:cubicBezTo>
                        <a:cubicBezTo>
                          <a:pt x="10825" y="23850"/>
                          <a:pt x="14333" y="23546"/>
                          <a:pt x="17836" y="22908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3" name="Google Shape;2233;p24"/>
                  <p:cNvSpPr/>
                  <p:nvPr/>
                </p:nvSpPr>
                <p:spPr>
                  <a:xfrm>
                    <a:off x="5370600" y="-894925"/>
                    <a:ext cx="445625" cy="59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3754" extrusionOk="0">
                        <a:moveTo>
                          <a:pt x="0" y="1"/>
                        </a:moveTo>
                        <a:lnTo>
                          <a:pt x="0" y="19360"/>
                        </a:lnTo>
                        <a:cubicBezTo>
                          <a:pt x="5930" y="21515"/>
                          <a:pt x="11883" y="23051"/>
                          <a:pt x="17824" y="23754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4" name="Google Shape;2234;p24"/>
                  <p:cNvSpPr/>
                  <p:nvPr/>
                </p:nvSpPr>
                <p:spPr>
                  <a:xfrm>
                    <a:off x="5816200" y="-315075"/>
                    <a:ext cx="445900" cy="42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100" extrusionOk="0">
                        <a:moveTo>
                          <a:pt x="17836" y="0"/>
                        </a:moveTo>
                        <a:cubicBezTo>
                          <a:pt x="14306" y="672"/>
                          <a:pt x="10772" y="987"/>
                          <a:pt x="7239" y="987"/>
                        </a:cubicBezTo>
                        <a:cubicBezTo>
                          <a:pt x="4825" y="987"/>
                          <a:pt x="2412" y="840"/>
                          <a:pt x="0" y="560"/>
                        </a:cubicBezTo>
                        <a:lnTo>
                          <a:pt x="0" y="16669"/>
                        </a:lnTo>
                        <a:cubicBezTo>
                          <a:pt x="2438" y="16952"/>
                          <a:pt x="4878" y="17099"/>
                          <a:pt x="7319" y="17099"/>
                        </a:cubicBezTo>
                        <a:cubicBezTo>
                          <a:pt x="10825" y="17099"/>
                          <a:pt x="14333" y="16796"/>
                          <a:pt x="17836" y="1615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5" name="Google Shape;2235;p24"/>
                  <p:cNvSpPr/>
                  <p:nvPr/>
                </p:nvSpPr>
                <p:spPr>
                  <a:xfrm>
                    <a:off x="5370600" y="-3450"/>
                    <a:ext cx="445625" cy="42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6908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30" y="15026"/>
                          <a:pt x="11883" y="16312"/>
                          <a:pt x="17824" y="16908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6" name="Google Shape;2236;p24"/>
                  <p:cNvSpPr/>
                  <p:nvPr/>
                </p:nvSpPr>
                <p:spPr>
                  <a:xfrm>
                    <a:off x="5370600" y="580850"/>
                    <a:ext cx="445625" cy="216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8657" extrusionOk="0">
                        <a:moveTo>
                          <a:pt x="0" y="1"/>
                        </a:moveTo>
                        <a:lnTo>
                          <a:pt x="0" y="7073"/>
                        </a:lnTo>
                        <a:cubicBezTo>
                          <a:pt x="5930" y="7847"/>
                          <a:pt x="11883" y="8395"/>
                          <a:pt x="17824" y="8657"/>
                        </a:cubicBezTo>
                        <a:lnTo>
                          <a:pt x="17824" y="2823"/>
                        </a:lnTo>
                        <a:cubicBezTo>
                          <a:pt x="11883" y="2370"/>
                          <a:pt x="5930" y="139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7" name="Google Shape;2237;p24"/>
                  <p:cNvSpPr/>
                  <p:nvPr/>
                </p:nvSpPr>
                <p:spPr>
                  <a:xfrm>
                    <a:off x="5816200" y="792200"/>
                    <a:ext cx="445900" cy="6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32" extrusionOk="0">
                        <a:moveTo>
                          <a:pt x="17836" y="0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2631"/>
                        </a:lnTo>
                        <a:lnTo>
                          <a:pt x="17836" y="2631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8" name="Google Shape;2238;p24"/>
                  <p:cNvSpPr/>
                  <p:nvPr/>
                </p:nvSpPr>
                <p:spPr>
                  <a:xfrm>
                    <a:off x="6262075" y="-3600300"/>
                    <a:ext cx="445625" cy="82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040" extrusionOk="0">
                        <a:moveTo>
                          <a:pt x="1" y="0"/>
                        </a:moveTo>
                        <a:lnTo>
                          <a:pt x="1" y="33040"/>
                        </a:lnTo>
                        <a:cubicBezTo>
                          <a:pt x="5930" y="32635"/>
                          <a:pt x="11883" y="31861"/>
                          <a:pt x="17824" y="30670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9" name="Google Shape;2239;p24"/>
                  <p:cNvSpPr/>
                  <p:nvPr/>
                </p:nvSpPr>
                <p:spPr>
                  <a:xfrm>
                    <a:off x="6707675" y="-2956775"/>
                    <a:ext cx="445900" cy="81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767" extrusionOk="0">
                        <a:moveTo>
                          <a:pt x="17836" y="0"/>
                        </a:moveTo>
                        <a:cubicBezTo>
                          <a:pt x="11895" y="2120"/>
                          <a:pt x="5942" y="3751"/>
                          <a:pt x="0" y="4941"/>
                        </a:cubicBezTo>
                        <a:lnTo>
                          <a:pt x="0" y="32766"/>
                        </a:lnTo>
                        <a:cubicBezTo>
                          <a:pt x="5942" y="30635"/>
                          <a:pt x="11895" y="27742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0" name="Google Shape;2240;p24"/>
                  <p:cNvSpPr/>
                  <p:nvPr/>
                </p:nvSpPr>
                <p:spPr>
                  <a:xfrm>
                    <a:off x="6262075" y="-2137625"/>
                    <a:ext cx="445625" cy="76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493" extrusionOk="0">
                        <a:moveTo>
                          <a:pt x="17824" y="0"/>
                        </a:moveTo>
                        <a:cubicBezTo>
                          <a:pt x="11883" y="2120"/>
                          <a:pt x="5930" y="3477"/>
                          <a:pt x="1" y="4203"/>
                        </a:cubicBezTo>
                        <a:lnTo>
                          <a:pt x="1" y="30492"/>
                        </a:lnTo>
                        <a:cubicBezTo>
                          <a:pt x="5930" y="29540"/>
                          <a:pt x="11883" y="27754"/>
                          <a:pt x="17824" y="24956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1" name="Google Shape;2241;p24"/>
                  <p:cNvSpPr/>
                  <p:nvPr/>
                </p:nvSpPr>
                <p:spPr>
                  <a:xfrm>
                    <a:off x="6707675" y="-1801875"/>
                    <a:ext cx="445900" cy="84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648" extrusionOk="0">
                        <a:moveTo>
                          <a:pt x="17836" y="0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33647"/>
                        </a:lnTo>
                        <a:cubicBezTo>
                          <a:pt x="5942" y="30457"/>
                          <a:pt x="11895" y="26123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2" name="Google Shape;2242;p24"/>
                  <p:cNvSpPr/>
                  <p:nvPr/>
                </p:nvSpPr>
                <p:spPr>
                  <a:xfrm>
                    <a:off x="6262075" y="-961300"/>
                    <a:ext cx="445625" cy="64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850" extrusionOk="0">
                        <a:moveTo>
                          <a:pt x="17824" y="1"/>
                        </a:moveTo>
                        <a:cubicBezTo>
                          <a:pt x="11883" y="3203"/>
                          <a:pt x="5930" y="5239"/>
                          <a:pt x="1" y="6323"/>
                        </a:cubicBezTo>
                        <a:lnTo>
                          <a:pt x="1" y="25849"/>
                        </a:lnTo>
                        <a:cubicBezTo>
                          <a:pt x="5930" y="24742"/>
                          <a:pt x="11883" y="22599"/>
                          <a:pt x="17824" y="19277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3" name="Google Shape;2243;p24"/>
                  <p:cNvSpPr/>
                  <p:nvPr/>
                </p:nvSpPr>
                <p:spPr>
                  <a:xfrm>
                    <a:off x="6707675" y="-822600"/>
                    <a:ext cx="445900" cy="75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124" extrusionOk="0">
                        <a:moveTo>
                          <a:pt x="17836" y="1"/>
                        </a:moveTo>
                        <a:cubicBezTo>
                          <a:pt x="11895" y="5894"/>
                          <a:pt x="5942" y="10407"/>
                          <a:pt x="0" y="13729"/>
                        </a:cubicBezTo>
                        <a:lnTo>
                          <a:pt x="0" y="30124"/>
                        </a:lnTo>
                        <a:cubicBezTo>
                          <a:pt x="5942" y="26945"/>
                          <a:pt x="11895" y="22611"/>
                          <a:pt x="17836" y="1695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4" name="Google Shape;2244;p24"/>
                  <p:cNvSpPr/>
                  <p:nvPr/>
                </p:nvSpPr>
                <p:spPr>
                  <a:xfrm>
                    <a:off x="6262075" y="-68925"/>
                    <a:ext cx="445625" cy="47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9075" extrusionOk="0">
                        <a:moveTo>
                          <a:pt x="17824" y="0"/>
                        </a:moveTo>
                        <a:cubicBezTo>
                          <a:pt x="11883" y="3191"/>
                          <a:pt x="5930" y="5239"/>
                          <a:pt x="1" y="6323"/>
                        </a:cubicBezTo>
                        <a:lnTo>
                          <a:pt x="1" y="19074"/>
                        </a:lnTo>
                        <a:cubicBezTo>
                          <a:pt x="5930" y="18122"/>
                          <a:pt x="11883" y="16336"/>
                          <a:pt x="17824" y="13538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5" name="Google Shape;2245;p24"/>
                  <p:cNvSpPr/>
                  <p:nvPr/>
                </p:nvSpPr>
                <p:spPr>
                  <a:xfrm>
                    <a:off x="6707675" y="-18925"/>
                    <a:ext cx="445900" cy="5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2230" extrusionOk="0">
                        <a:moveTo>
                          <a:pt x="17836" y="1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22230"/>
                        </a:lnTo>
                        <a:cubicBezTo>
                          <a:pt x="5942" y="20098"/>
                          <a:pt x="11895" y="17205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6" name="Google Shape;2246;p24"/>
                  <p:cNvSpPr/>
                  <p:nvPr/>
                </p:nvSpPr>
                <p:spPr>
                  <a:xfrm>
                    <a:off x="6262075" y="536800"/>
                    <a:ext cx="445625" cy="25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0205" extrusionOk="0">
                        <a:moveTo>
                          <a:pt x="17824" y="1"/>
                        </a:moveTo>
                        <a:cubicBezTo>
                          <a:pt x="11883" y="2120"/>
                          <a:pt x="5930" y="3477"/>
                          <a:pt x="1" y="4204"/>
                        </a:cubicBezTo>
                        <a:lnTo>
                          <a:pt x="1" y="10204"/>
                        </a:lnTo>
                        <a:cubicBezTo>
                          <a:pt x="5930" y="9799"/>
                          <a:pt x="11883" y="9026"/>
                          <a:pt x="17824" y="7835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7" name="Google Shape;2247;p24"/>
                  <p:cNvSpPr/>
                  <p:nvPr/>
                </p:nvSpPr>
                <p:spPr>
                  <a:xfrm>
                    <a:off x="7153550" y="-3600300"/>
                    <a:ext cx="445625" cy="64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30" extrusionOk="0">
                        <a:moveTo>
                          <a:pt x="1" y="0"/>
                        </a:moveTo>
                        <a:lnTo>
                          <a:pt x="1" y="25729"/>
                        </a:lnTo>
                        <a:cubicBezTo>
                          <a:pt x="5930" y="23622"/>
                          <a:pt x="11883" y="21003"/>
                          <a:pt x="17825" y="17824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8" name="Google Shape;2248;p24"/>
                  <p:cNvSpPr/>
                  <p:nvPr/>
                </p:nvSpPr>
                <p:spPr>
                  <a:xfrm>
                    <a:off x="7153550" y="-270852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49"/>
                        </a:cubicBezTo>
                        <a:lnTo>
                          <a:pt x="1" y="36266"/>
                        </a:lnTo>
                        <a:cubicBezTo>
                          <a:pt x="5930" y="31325"/>
                          <a:pt x="11883" y="25229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9" name="Google Shape;2249;p24"/>
                  <p:cNvSpPr/>
                  <p:nvPr/>
                </p:nvSpPr>
                <p:spPr>
                  <a:xfrm>
                    <a:off x="7153550" y="-1817050"/>
                    <a:ext cx="445625" cy="9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9779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9779"/>
                        </a:lnTo>
                        <a:cubicBezTo>
                          <a:pt x="5930" y="33909"/>
                          <a:pt x="11883" y="26646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0" name="Google Shape;2250;p24"/>
                  <p:cNvSpPr/>
                  <p:nvPr/>
                </p:nvSpPr>
                <p:spPr>
                  <a:xfrm>
                    <a:off x="7153550" y="-92557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6267"/>
                        </a:lnTo>
                        <a:cubicBezTo>
                          <a:pt x="5930" y="31326"/>
                          <a:pt x="11883" y="25230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1" name="Google Shape;2251;p24"/>
                  <p:cNvSpPr/>
                  <p:nvPr/>
                </p:nvSpPr>
                <p:spPr>
                  <a:xfrm>
                    <a:off x="7153550" y="-33800"/>
                    <a:ext cx="445625" cy="6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42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62"/>
                        </a:cubicBezTo>
                        <a:lnTo>
                          <a:pt x="1" y="25742"/>
                        </a:lnTo>
                        <a:cubicBezTo>
                          <a:pt x="5930" y="23622"/>
                          <a:pt x="11883" y="21003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2" name="Google Shape;2252;p24"/>
                  <p:cNvSpPr/>
                  <p:nvPr/>
                </p:nvSpPr>
                <p:spPr>
                  <a:xfrm>
                    <a:off x="6707675" y="609725"/>
                    <a:ext cx="445900" cy="24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9931" extrusionOk="0">
                        <a:moveTo>
                          <a:pt x="17836" y="1"/>
                        </a:moveTo>
                        <a:cubicBezTo>
                          <a:pt x="11895" y="2108"/>
                          <a:pt x="5942" y="3751"/>
                          <a:pt x="0" y="4942"/>
                        </a:cubicBezTo>
                        <a:lnTo>
                          <a:pt x="0" y="9930"/>
                        </a:lnTo>
                        <a:lnTo>
                          <a:pt x="17836" y="9930"/>
                        </a:ln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253" name="Google Shape;2253;p24"/>
              <p:cNvSpPr/>
              <p:nvPr/>
            </p:nvSpPr>
            <p:spPr>
              <a:xfrm>
                <a:off x="419100" y="390525"/>
                <a:ext cx="8327100" cy="43551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54" name="Google Shape;2254;p24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2255" name="Google Shape;2255;p24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4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4" name="Google Shape;2264;p24"/>
            <p:cNvGrpSpPr/>
            <p:nvPr/>
          </p:nvGrpSpPr>
          <p:grpSpPr>
            <a:xfrm flipH="1">
              <a:off x="8029894" y="405074"/>
              <a:ext cx="701747" cy="630026"/>
              <a:chOff x="-721825" y="1546150"/>
              <a:chExt cx="524200" cy="470625"/>
            </a:xfrm>
          </p:grpSpPr>
          <p:sp>
            <p:nvSpPr>
              <p:cNvPr id="2265" name="Google Shape;2265;p2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039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672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FDC8-3FE1-A57C-3EAA-AA2B808C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37E24-73C1-8FF6-D756-22A939700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0AE76-2B1B-944D-3075-94BDBBCF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2F5D4-F394-9066-2E0D-2ADBE591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23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0993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75778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5815A8-908E-89B8-11B5-FA42DE8CC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C1117-A92C-DFC5-5C0C-056A71FF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0DA26-AD2F-91CB-8A31-AB462521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2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8BBBA-BB52-0F7C-5282-6AE898F7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57C01-F522-16B3-CF14-FF59FF4AF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F6E97-EBA1-9A9F-6F41-1DC90F8CD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0D84F-9DF1-5518-CCC6-C7133F02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F704D-7AE6-5D0A-FDBC-96E96CCB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D4AC0-9385-2115-3142-4D8B8FC2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8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0D97-3F56-CE43-5F2B-FA3B3149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F294F7-BBD1-9DDF-ED02-D9ACF1ED9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AFCF0-CC45-C971-1537-D7D20F5C5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DF0E6-A2BA-62CE-7FB9-510217A6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28683-C65F-24AA-5297-EAFB2E7B7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07607-2791-0489-BB92-4CC3484F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5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NULL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06CB5-36D4-A6D4-2035-5BE75E8F0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500D8-AECC-E436-034E-E1F1230CD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A00B6-32EC-CB01-13CB-BFDAB24D6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45CF-8F1E-4CDC-BF1C-6D0D7EF2747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0AA11-368C-249B-DFFB-80D60D9CD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3EF7A-A9EB-41D5-6E32-0561CF1BD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71EB5-6896-4C50-B48E-4BD723524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08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9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2933" y="1536633"/>
            <a:ext cx="1030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bel"/>
              <a:buChar char="●"/>
              <a:defRPr sz="180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●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●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364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●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○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■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●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○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■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●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○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■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5314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0748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microsoft.com/office/2007/relationships/hdphoto" Target="../media/hdphoto5.wdp"/><Relationship Id="rId26" Type="http://schemas.microsoft.com/office/2007/relationships/hdphoto" Target="../media/hdphoto9.wdp"/><Relationship Id="rId39" Type="http://schemas.openxmlformats.org/officeDocument/2006/relationships/image" Target="../media/image19.gif"/><Relationship Id="rId21" Type="http://schemas.openxmlformats.org/officeDocument/2006/relationships/image" Target="../media/image9.png"/><Relationship Id="rId34" Type="http://schemas.microsoft.com/office/2007/relationships/hdphoto" Target="../media/hdphoto13.wdp"/><Relationship Id="rId42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6" Type="http://schemas.microsoft.com/office/2007/relationships/hdphoto" Target="../media/hdphoto4.wdp"/><Relationship Id="rId29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image" Target="../media/image17.emf"/><Relationship Id="rId40" Type="http://schemas.openxmlformats.org/officeDocument/2006/relationships/image" Target="../media/image20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microsoft.com/office/2007/relationships/hdphoto" Target="../media/hdphoto10.wdp"/><Relationship Id="rId36" Type="http://schemas.microsoft.com/office/2007/relationships/hdphoto" Target="../media/hdphoto14.wdp"/><Relationship Id="rId10" Type="http://schemas.openxmlformats.org/officeDocument/2006/relationships/image" Target="../media/image3.png"/><Relationship Id="rId19" Type="http://schemas.openxmlformats.org/officeDocument/2006/relationships/image" Target="../media/image8.png"/><Relationship Id="rId31" Type="http://schemas.openxmlformats.org/officeDocument/2006/relationships/image" Target="../media/image14.png"/><Relationship Id="rId44" Type="http://schemas.openxmlformats.org/officeDocument/2006/relationships/image" Target="../media/image23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image" Target="../media/image12.png"/><Relationship Id="rId30" Type="http://schemas.microsoft.com/office/2007/relationships/hdphoto" Target="../media/hdphoto11.wdp"/><Relationship Id="rId35" Type="http://schemas.openxmlformats.org/officeDocument/2006/relationships/image" Target="../media/image16.png"/><Relationship Id="rId43" Type="http://schemas.openxmlformats.org/officeDocument/2006/relationships/image" Target="../media/image22.png"/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12" Type="http://schemas.openxmlformats.org/officeDocument/2006/relationships/image" Target="../media/image4.png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33" Type="http://schemas.openxmlformats.org/officeDocument/2006/relationships/image" Target="../media/image15.png"/><Relationship Id="rId38" Type="http://schemas.openxmlformats.org/officeDocument/2006/relationships/image" Target="../media/image18.png"/><Relationship Id="rId20" Type="http://schemas.microsoft.com/office/2007/relationships/hdphoto" Target="../media/hdphoto6.wdp"/><Relationship Id="rId41" Type="http://schemas.microsoft.com/office/2007/relationships/hdphoto" Target="../media/hdphoto1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1.png"/><Relationship Id="rId12" Type="http://schemas.openxmlformats.org/officeDocument/2006/relationships/audio" Target="NUL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4.xml"/><Relationship Id="rId18" Type="http://schemas.openxmlformats.org/officeDocument/2006/relationships/image" Target="../media/image31.jpe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20" Type="http://schemas.openxmlformats.org/officeDocument/2006/relationships/slide" Target="slide4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26.gif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5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34.gif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36.gif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9.png"/><Relationship Id="rId17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openxmlformats.org/officeDocument/2006/relationships/image" Target="../media/image3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38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5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5B8F35-101D-9F30-5E6A-37706AB196B6}"/>
              </a:ext>
            </a:extLst>
          </p:cNvPr>
          <p:cNvGrpSpPr/>
          <p:nvPr/>
        </p:nvGrpSpPr>
        <p:grpSpPr>
          <a:xfrm>
            <a:off x="-88932" y="2672892"/>
            <a:ext cx="3465897" cy="2046245"/>
            <a:chOff x="-32618" y="2700140"/>
            <a:chExt cx="3465897" cy="2046245"/>
          </a:xfrm>
        </p:grpSpPr>
        <p:pic>
          <p:nvPicPr>
            <p:cNvPr id="86" name="Picture 18" descr="School Building, School Clipart, School, Yellow PNG Transparent Clipart  Image and PSD File for Free Download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0" r="99375">
                          <a14:foregroundMark x1="15937" y1="50781" x2="18438" y2="5390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1" r="3136" b="32682"/>
            <a:stretch/>
          </p:blipFill>
          <p:spPr bwMode="auto">
            <a:xfrm flipH="1">
              <a:off x="-32618" y="2700140"/>
              <a:ext cx="3465897" cy="20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A66C4C-6026-C083-903B-D199FEC58D31}"/>
                </a:ext>
              </a:extLst>
            </p:cNvPr>
            <p:cNvSpPr/>
            <p:nvPr/>
          </p:nvSpPr>
          <p:spPr>
            <a:xfrm>
              <a:off x="1342270" y="3091716"/>
              <a:ext cx="1028269" cy="22488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A1D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SCHOOL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4" name="图片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  <a14:backgroundMark x1="0" y1="15333" x2="4787" y2="8000"/>
                        <a14:backgroundMark x1="3723" y1="50000" x2="11702" y2="2000"/>
                        <a14:backgroundMark x1="54787" y1="4000" x2="70213" y2="3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535736" y="4143310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 flipH="1"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9ABEF-19F8-7E33-D6DD-E3F2D38FEC2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rot="238572">
            <a:off x="9843939" y="4823552"/>
            <a:ext cx="1170583" cy="1621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22F12-38E3-C712-3FB6-1DBB90061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3D7BD-A452-39E4-7C13-E20CA2AC9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07"/>
          <a:stretch/>
        </p:blipFill>
        <p:spPr>
          <a:xfrm>
            <a:off x="9061895" y="4528066"/>
            <a:ext cx="1395664" cy="2233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D56E7-D34F-F2E5-BC90-61FFD03E8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16" t="-5540" r="-1012" b="5540"/>
          <a:stretch/>
        </p:blipFill>
        <p:spPr>
          <a:xfrm>
            <a:off x="10485814" y="4576193"/>
            <a:ext cx="1589315" cy="2233680"/>
          </a:xfrm>
          <a:prstGeom prst="rect">
            <a:avLst/>
          </a:prstGeom>
        </p:spPr>
      </p:pic>
      <p:pic>
        <p:nvPicPr>
          <p:cNvPr id="9" name="Picture 2" descr="Minerals In Your Life - Minerals Education Coalition">
            <a:extLst>
              <a:ext uri="{FF2B5EF4-FFF2-40B4-BE49-F238E27FC236}">
                <a16:creationId xmlns:a16="http://schemas.microsoft.com/office/drawing/2014/main" id="{90553711-E01E-28A5-80C0-FCF418F4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952">
            <a:off x="343806" y="971002"/>
            <a:ext cx="3008503" cy="229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Green Hydrogen: Geothermal’s Route to Pseudo-Commoditisation ...">
            <a:extLst>
              <a:ext uri="{FF2B5EF4-FFF2-40B4-BE49-F238E27FC236}">
                <a16:creationId xmlns:a16="http://schemas.microsoft.com/office/drawing/2014/main" id="{44479165-64C8-8114-6870-85CBEF273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/>
          <a:stretch/>
        </p:blipFill>
        <p:spPr bwMode="auto">
          <a:xfrm rot="476614">
            <a:off x="3144945" y="815294"/>
            <a:ext cx="3418948" cy="232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Image result for water energy">
            <a:extLst>
              <a:ext uri="{FF2B5EF4-FFF2-40B4-BE49-F238E27FC236}">
                <a16:creationId xmlns:a16="http://schemas.microsoft.com/office/drawing/2014/main" id="{5372D5AE-B6F5-952F-8AC2-E1DA7E72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998">
            <a:off x="3212957" y="3190449"/>
            <a:ext cx="3235771" cy="2257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2E1D30-DCCD-3463-F929-DFF59677990E}"/>
              </a:ext>
            </a:extLst>
          </p:cNvPr>
          <p:cNvSpPr txBox="1"/>
          <p:nvPr/>
        </p:nvSpPr>
        <p:spPr>
          <a:xfrm>
            <a:off x="8758417" y="3867347"/>
            <a:ext cx="3255049" cy="510778"/>
          </a:xfrm>
          <a:prstGeom prst="wedgeRoundRectCallout">
            <a:avLst>
              <a:gd name="adj1" fmla="val 22098"/>
              <a:gd name="adj2" fmla="val 139015"/>
              <a:gd name="adj3" fmla="val 16667"/>
            </a:avLst>
          </a:prstGeom>
          <a:solidFill>
            <a:schemeClr val="tx2">
              <a:lumMod val="50000"/>
            </a:schemeClr>
          </a:solidFill>
          <a:ln>
            <a:solidFill>
              <a:srgbClr val="2D4D4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Why is it important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2" descr="Solar Panels Review – Atlantic Key Energy">
            <a:extLst>
              <a:ext uri="{FF2B5EF4-FFF2-40B4-BE49-F238E27FC236}">
                <a16:creationId xmlns:a16="http://schemas.microsoft.com/office/drawing/2014/main" id="{51058B13-2AA7-CD1F-2AB3-162FD770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5" y="2406850"/>
            <a:ext cx="3433059" cy="228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7C7C75-03D7-259B-7DFD-D50437B75D43}"/>
              </a:ext>
            </a:extLst>
          </p:cNvPr>
          <p:cNvSpPr txBox="1"/>
          <p:nvPr/>
        </p:nvSpPr>
        <p:spPr>
          <a:xfrm>
            <a:off x="176336" y="171417"/>
            <a:ext cx="10389549" cy="510778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Project: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Work with a partner. Find out about a kind of clean energy.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B3405-D3E5-6DF1-8CC7-F4031DA55337}"/>
              </a:ext>
            </a:extLst>
          </p:cNvPr>
          <p:cNvSpPr txBox="1"/>
          <p:nvPr/>
        </p:nvSpPr>
        <p:spPr>
          <a:xfrm>
            <a:off x="6836241" y="902314"/>
            <a:ext cx="47745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Because it is a clean resource of energy.</a:t>
            </a:r>
            <a:endParaRPr lang="vi-VN" sz="2800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Because it does not produce greenhouse gas.</a:t>
            </a:r>
            <a:endParaRPr lang="vi-VN" sz="2800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Because it is safe for environment.</a:t>
            </a:r>
            <a:endParaRPr lang="vi-VN" sz="2800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latin typeface="Comic Sans MS" panose="030F0702030302020204" pitchFamily="66" charset="0"/>
              </a:rPr>
              <a:t>…..</a:t>
            </a:r>
          </a:p>
          <a:p>
            <a:pPr marL="457200" indent="-457200">
              <a:buFontTx/>
              <a:buChar char="-"/>
            </a:pPr>
            <a:endParaRPr lang="vi-VN" sz="2800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BA64FF-F640-DEAF-C00B-13AEDBA37A33}"/>
              </a:ext>
            </a:extLst>
          </p:cNvPr>
          <p:cNvSpPr txBox="1"/>
          <p:nvPr/>
        </p:nvSpPr>
        <p:spPr>
          <a:xfrm>
            <a:off x="261257" y="220740"/>
            <a:ext cx="7676146" cy="646986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latin typeface="Comic Sans MS" panose="030F0702030302020204" pitchFamily="66" charset="0"/>
              </a:rPr>
              <a:t> Make a poster about clean energy.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17FE2-12DE-39FD-940C-9C93A0EF2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6146" name="Picture 2" descr="Science Poster Making Concept | Digital art poster, Poster art, Art ...">
            <a:extLst>
              <a:ext uri="{FF2B5EF4-FFF2-40B4-BE49-F238E27FC236}">
                <a16:creationId xmlns:a16="http://schemas.microsoft.com/office/drawing/2014/main" id="{3A01F7C6-67F1-BE55-ABDD-000FCB3B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010653"/>
            <a:ext cx="3079620" cy="40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rawing world environment day poster earth day poster drawing subodh ...">
            <a:extLst>
              <a:ext uri="{FF2B5EF4-FFF2-40B4-BE49-F238E27FC236}">
                <a16:creationId xmlns:a16="http://schemas.microsoft.com/office/drawing/2014/main" id="{C651CD2F-27A3-5CC0-2919-C344475FD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24" y="1010653"/>
            <a:ext cx="3243139" cy="40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2011 ASEAN and SAARC Drawing Competition | Ms. Eidda Siti No… | Flickr">
            <a:extLst>
              <a:ext uri="{FF2B5EF4-FFF2-40B4-BE49-F238E27FC236}">
                <a16:creationId xmlns:a16="http://schemas.microsoft.com/office/drawing/2014/main" id="{830516F3-DA9F-1EB7-7516-A86AF2D1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10" y="1010653"/>
            <a:ext cx="3068125" cy="419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D648BA-68AE-C60A-9A54-01AD1F2E076B}"/>
              </a:ext>
            </a:extLst>
          </p:cNvPr>
          <p:cNvGrpSpPr/>
          <p:nvPr/>
        </p:nvGrpSpPr>
        <p:grpSpPr>
          <a:xfrm>
            <a:off x="4226787" y="1957138"/>
            <a:ext cx="8185984" cy="5457322"/>
            <a:chOff x="4226787" y="1957138"/>
            <a:chExt cx="8185984" cy="5457322"/>
          </a:xfrm>
        </p:grpSpPr>
        <p:pic>
          <p:nvPicPr>
            <p:cNvPr id="6154" name="Picture 10" descr="Cartoon girls with white blank billboard. Children with bann">
              <a:extLst>
                <a:ext uri="{FF2B5EF4-FFF2-40B4-BE49-F238E27FC236}">
                  <a16:creationId xmlns:a16="http://schemas.microsoft.com/office/drawing/2014/main" id="{DECE975F-0DD2-F6D0-9FBA-74BE0DF68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267" r="93067">
                          <a14:foregroundMark x1="93067" y1="23400" x2="88800" y2="33800"/>
                          <a14:foregroundMark x1="6267" y1="33600" x2="7228" y2="31991"/>
                          <a14:foregroundMark x1="30000" y1="85200" x2="31333" y2="83800"/>
                          <a14:backgroundMark x1="10267" y1="30800" x2="10400" y2="28200"/>
                          <a14:backgroundMark x1="8667" y1="28600" x2="10533" y2="28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6787" y="1957138"/>
              <a:ext cx="8185984" cy="5457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E67F88-6818-D8F9-5261-2405DAC5C60B}"/>
                </a:ext>
              </a:extLst>
            </p:cNvPr>
            <p:cNvSpPr txBox="1"/>
            <p:nvPr/>
          </p:nvSpPr>
          <p:spPr>
            <a:xfrm>
              <a:off x="6685223" y="2549229"/>
              <a:ext cx="4008832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Bring your poster to school and display it. Look at your friends’ posters.</a:t>
              </a:r>
            </a:p>
            <a:p>
              <a:r>
                <a:rPr lang="en-US" sz="2800" dirty="0">
                  <a:latin typeface="Comic Sans MS" panose="030F0702030302020204" pitchFamily="66" charset="0"/>
                </a:rPr>
                <a:t>Which is the best?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4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ecorative Design Element – Canva">
            <a:extLst>
              <a:ext uri="{FF2B5EF4-FFF2-40B4-BE49-F238E27FC236}">
                <a16:creationId xmlns:a16="http://schemas.microsoft.com/office/drawing/2014/main" id="{1C43F2C9-01DD-5340-F8A8-84ADE85C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2531" y="-660550"/>
            <a:ext cx="5579457" cy="75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omass energy clipart 20 free Cliparts | Download images on Clipground ...">
            <a:extLst>
              <a:ext uri="{FF2B5EF4-FFF2-40B4-BE49-F238E27FC236}">
                <a16:creationId xmlns:a16="http://schemas.microsoft.com/office/drawing/2014/main" id="{37754067-0177-D618-15C8-87923B55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t="2114" r="49581" b="64065"/>
          <a:stretch/>
        </p:blipFill>
        <p:spPr bwMode="auto">
          <a:xfrm>
            <a:off x="893796" y="1074968"/>
            <a:ext cx="1569004" cy="19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iomass energy clipart 20 free Cliparts | Download images on Clipground ...">
            <a:extLst>
              <a:ext uri="{FF2B5EF4-FFF2-40B4-BE49-F238E27FC236}">
                <a16:creationId xmlns:a16="http://schemas.microsoft.com/office/drawing/2014/main" id="{6AB2D717-27F7-CB97-4460-59E8DC1C8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8" t="2602" r="202" b="63577"/>
          <a:stretch/>
        </p:blipFill>
        <p:spPr bwMode="auto">
          <a:xfrm>
            <a:off x="3054394" y="1074968"/>
            <a:ext cx="1569004" cy="19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iomass energy clipart 20 free Cliparts | Download images on Clipground ...">
            <a:extLst>
              <a:ext uri="{FF2B5EF4-FFF2-40B4-BE49-F238E27FC236}">
                <a16:creationId xmlns:a16="http://schemas.microsoft.com/office/drawing/2014/main" id="{9349DC68-217E-F310-8990-96F832726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66179" r="75028"/>
          <a:stretch/>
        </p:blipFill>
        <p:spPr bwMode="auto">
          <a:xfrm>
            <a:off x="5002245" y="1122123"/>
            <a:ext cx="1569004" cy="19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iomass energy clipart 20 free Cliparts | Download images on Clipground ...">
            <a:extLst>
              <a:ext uri="{FF2B5EF4-FFF2-40B4-BE49-F238E27FC236}">
                <a16:creationId xmlns:a16="http://schemas.microsoft.com/office/drawing/2014/main" id="{C3D6C470-49BA-ADFE-D6F3-01CA93A16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65202" r="50000" b="2765"/>
          <a:stretch/>
        </p:blipFill>
        <p:spPr bwMode="auto">
          <a:xfrm>
            <a:off x="1052086" y="3149241"/>
            <a:ext cx="1569004" cy="18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omass energy clipart 20 free Cliparts | Download images on Clipground ...">
            <a:extLst>
              <a:ext uri="{FF2B5EF4-FFF2-40B4-BE49-F238E27FC236}">
                <a16:creationId xmlns:a16="http://schemas.microsoft.com/office/drawing/2014/main" id="{024698D2-6EA3-D7F1-8691-9F07B1046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5" t="66179" r="25315"/>
          <a:stretch/>
        </p:blipFill>
        <p:spPr bwMode="auto">
          <a:xfrm>
            <a:off x="3167757" y="3149241"/>
            <a:ext cx="1569004" cy="19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omass energy clipart 20 free Cliparts | Download images on Clipground ...">
            <a:extLst>
              <a:ext uri="{FF2B5EF4-FFF2-40B4-BE49-F238E27FC236}">
                <a16:creationId xmlns:a16="http://schemas.microsoft.com/office/drawing/2014/main" id="{D2B55CC8-5216-1F80-6351-87F029131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6" t="36423" r="904" b="33496"/>
          <a:stretch/>
        </p:blipFill>
        <p:spPr bwMode="auto">
          <a:xfrm>
            <a:off x="5241700" y="3262667"/>
            <a:ext cx="1569004" cy="17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ids clipart transparent background 24044218 PNG">
            <a:extLst>
              <a:ext uri="{FF2B5EF4-FFF2-40B4-BE49-F238E27FC236}">
                <a16:creationId xmlns:a16="http://schemas.microsoft.com/office/drawing/2014/main" id="{6043A5BB-83F5-101B-A75E-D5459136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43" y="2271960"/>
            <a:ext cx="4505830" cy="45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F84B80-4443-FF5B-A253-045BFE661988}"/>
              </a:ext>
            </a:extLst>
          </p:cNvPr>
          <p:cNvSpPr txBox="1"/>
          <p:nvPr/>
        </p:nvSpPr>
        <p:spPr>
          <a:xfrm>
            <a:off x="6360833" y="1074968"/>
            <a:ext cx="5661244" cy="510778"/>
          </a:xfrm>
          <a:prstGeom prst="wedgeRoundRectCallout">
            <a:avLst>
              <a:gd name="adj1" fmla="val 7049"/>
              <a:gd name="adj2" fmla="val 124566"/>
              <a:gd name="adj3" fmla="val 16667"/>
            </a:avLst>
          </a:prstGeom>
          <a:solidFill>
            <a:schemeClr val="tx2">
              <a:lumMod val="50000"/>
            </a:schemeClr>
          </a:solidFill>
          <a:ln>
            <a:solidFill>
              <a:srgbClr val="2D4D48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 kind of energy is clean energy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33640-8A59-2125-1977-EFDF2C0A5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5BC1506-82F2-D212-960E-0A06A4081F8A}"/>
              </a:ext>
            </a:extLst>
          </p:cNvPr>
          <p:cNvSpPr/>
          <p:nvPr/>
        </p:nvSpPr>
        <p:spPr>
          <a:xfrm>
            <a:off x="714765" y="1151472"/>
            <a:ext cx="1861470" cy="1943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39202B-BAAE-9696-E76C-CE73BF767000}"/>
              </a:ext>
            </a:extLst>
          </p:cNvPr>
          <p:cNvSpPr/>
          <p:nvPr/>
        </p:nvSpPr>
        <p:spPr>
          <a:xfrm>
            <a:off x="2851565" y="1074968"/>
            <a:ext cx="1885196" cy="2013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F6A1B0-A466-5EB2-309F-CC6654F54B92}"/>
              </a:ext>
            </a:extLst>
          </p:cNvPr>
          <p:cNvSpPr/>
          <p:nvPr/>
        </p:nvSpPr>
        <p:spPr>
          <a:xfrm>
            <a:off x="4826227" y="1074968"/>
            <a:ext cx="1861470" cy="1943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DA487B-9412-5A5D-D3FE-294BDB4DB889}"/>
              </a:ext>
            </a:extLst>
          </p:cNvPr>
          <p:cNvSpPr/>
          <p:nvPr/>
        </p:nvSpPr>
        <p:spPr>
          <a:xfrm>
            <a:off x="5019292" y="3145956"/>
            <a:ext cx="1861470" cy="1943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AA359C-5BF4-B072-03A9-B03DFCC93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C5E082-989C-E5C9-6A2A-639782CA4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81E9C1-E121-038E-9375-450B33357C18}"/>
              </a:ext>
            </a:extLst>
          </p:cNvPr>
          <p:cNvSpPr txBox="1"/>
          <p:nvPr/>
        </p:nvSpPr>
        <p:spPr>
          <a:xfrm>
            <a:off x="2223970" y="199286"/>
            <a:ext cx="8201266" cy="2553891"/>
          </a:xfrm>
          <a:prstGeom prst="roundRect">
            <a:avLst/>
          </a:prstGeom>
          <a:solidFill>
            <a:srgbClr val="FFFFFF"/>
          </a:solidFill>
          <a:ln>
            <a:solidFill>
              <a:srgbClr val="261D2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12: Weather and Nature </a:t>
            </a: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time &amp;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rgbClr val="261D2A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Period 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88EB90-C712-7AEC-5EE7-8ECA139D64A6}"/>
              </a:ext>
            </a:extLst>
          </p:cNvPr>
          <p:cNvGrpSpPr/>
          <p:nvPr/>
        </p:nvGrpSpPr>
        <p:grpSpPr>
          <a:xfrm>
            <a:off x="0" y="3118870"/>
            <a:ext cx="12652633" cy="3483601"/>
            <a:chOff x="-97734" y="2808510"/>
            <a:chExt cx="12652633" cy="34836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6A218C-D470-A221-0C2D-8B0CF936942E}"/>
                </a:ext>
              </a:extLst>
            </p:cNvPr>
            <p:cNvGrpSpPr/>
            <p:nvPr/>
          </p:nvGrpSpPr>
          <p:grpSpPr>
            <a:xfrm>
              <a:off x="-97734" y="2808510"/>
              <a:ext cx="11942333" cy="3483601"/>
              <a:chOff x="106918" y="2820365"/>
              <a:chExt cx="8798572" cy="971377"/>
            </a:xfrm>
          </p:grpSpPr>
          <p:sp>
            <p:nvSpPr>
              <p:cNvPr id="10" name="Rounded Rectangle 6">
                <a:extLst>
                  <a:ext uri="{FF2B5EF4-FFF2-40B4-BE49-F238E27FC236}">
                    <a16:creationId xmlns:a16="http://schemas.microsoft.com/office/drawing/2014/main" id="{BEC45074-336D-3EEE-2855-2B829C9120B0}"/>
                  </a:ext>
                </a:extLst>
              </p:cNvPr>
              <p:cNvSpPr/>
              <p:nvPr/>
            </p:nvSpPr>
            <p:spPr>
              <a:xfrm>
                <a:off x="270249" y="2820365"/>
                <a:ext cx="8635241" cy="971377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4597CE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VN" sz="1867" b="0" i="0" u="none" strike="noStrike" kern="0" cap="none" spc="0" normalizeH="0" baseline="0" noProof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DC8F53-CE0D-7DA6-1F3E-4D119B58A2A9}"/>
                  </a:ext>
                </a:extLst>
              </p:cNvPr>
              <p:cNvSpPr txBox="1"/>
              <p:nvPr/>
            </p:nvSpPr>
            <p:spPr>
              <a:xfrm>
                <a:off x="365726" y="2898735"/>
                <a:ext cx="6361733" cy="185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7AE54"/>
                  </a:buClr>
                  <a:buSzPts val="3000"/>
                  <a:buFontTx/>
                  <a:buNone/>
                  <a:tabLst/>
                  <a:defRPr/>
                </a:pPr>
                <a:r>
                  <a:rPr kumimoji="0" lang="en-VN" sz="3733" b="0" i="0" u="none" strike="noStrike" kern="0" cap="none" spc="400" normalizeH="0" baseline="0" noProof="0" dirty="0">
                    <a:ln>
                      <a:noFill/>
                    </a:ln>
                    <a:solidFill>
                      <a:srgbClr val="E2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Arial"/>
                    <a:sym typeface="Changa One"/>
                  </a:rPr>
                  <a:t>Vocabulary</a:t>
                </a:r>
                <a:r>
                  <a:rPr kumimoji="0" lang="en-US" sz="3733" b="0" i="0" u="none" strike="noStrike" kern="0" cap="none" spc="400" normalizeH="0" baseline="0" noProof="0" dirty="0">
                    <a:ln>
                      <a:noFill/>
                    </a:ln>
                    <a:solidFill>
                      <a:srgbClr val="E2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Arial"/>
                    <a:sym typeface="Changa One"/>
                  </a:rPr>
                  <a:t>:</a:t>
                </a:r>
                <a:endParaRPr kumimoji="0" lang="en-VN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D0551-FB5F-2AA4-9C88-9FF1726374CF}"/>
                  </a:ext>
                </a:extLst>
              </p:cNvPr>
              <p:cNvSpPr txBox="1"/>
              <p:nvPr/>
            </p:nvSpPr>
            <p:spPr>
              <a:xfrm>
                <a:off x="106918" y="3067506"/>
                <a:ext cx="8632960" cy="180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3600" b="1" kern="0" dirty="0">
                    <a:solidFill>
                      <a:srgbClr val="261D2A"/>
                    </a:solidFill>
                    <a:latin typeface="Comic Sans MS" panose="030F0702030302020204" pitchFamily="66" charset="0"/>
                    <a:cs typeface="Arial"/>
                    <a:sym typeface="Arial"/>
                  </a:rPr>
                  <a:t>clean energy, wind, solar, water, geothermal...</a:t>
                </a:r>
                <a:endParaRPr kumimoji="0" lang="en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EEBFBE-0A29-3247-3EBE-ED943C22FDA1}"/>
                </a:ext>
              </a:extLst>
            </p:cNvPr>
            <p:cNvSpPr txBox="1"/>
            <p:nvPr/>
          </p:nvSpPr>
          <p:spPr>
            <a:xfrm>
              <a:off x="362899" y="4342540"/>
              <a:ext cx="12192000" cy="18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vi-VN" sz="3733" kern="0" spc="4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Project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 </a:t>
              </a:r>
              <a:endPara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vi-VN" sz="3733" kern="0" spc="40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Find out about a kind of clean energy and m</a:t>
              </a:r>
              <a:r>
                <a:rPr kumimoji="0" lang="en-US" sz="3733" b="0" i="0" u="none" strike="noStrike" kern="0" cap="none" spc="40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ake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a poster about </a:t>
              </a:r>
              <a:r>
                <a:rPr kumimoji="0" lang="vi-VN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it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.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pic>
        <p:nvPicPr>
          <p:cNvPr id="1028" name="Picture 4" descr="SEC Recruitment GIFs on GIPHY - Be Animated">
            <a:extLst>
              <a:ext uri="{FF2B5EF4-FFF2-40B4-BE49-F238E27FC236}">
                <a16:creationId xmlns:a16="http://schemas.microsoft.com/office/drawing/2014/main" id="{78E3AAFD-9C6C-DF8D-95F5-BBF57429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7" y="370984"/>
            <a:ext cx="2155960" cy="21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ED348-0CD7-963F-C193-76C02209A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87" y="-433951"/>
            <a:ext cx="7279376" cy="7861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2374" y="203087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8568" y="3171726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5E4310E8-7384-2BE5-7971-DD167B10A2F7}"/>
              </a:ext>
            </a:extLst>
          </p:cNvPr>
          <p:cNvSpPr txBox="1"/>
          <p:nvPr/>
        </p:nvSpPr>
        <p:spPr>
          <a:xfrm>
            <a:off x="1326865" y="2036167"/>
            <a:ext cx="9939402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sym typeface="Changa One"/>
              </a:rPr>
              <a:t>Unit 12</a:t>
            </a:r>
            <a:endParaRPr lang="vi-VN" sz="66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  <a:sym typeface="Changa One"/>
            </a:endParaRPr>
          </a:p>
          <a:p>
            <a:pPr algn="ctr"/>
            <a:r>
              <a:rPr lang="vi-VN" sz="7200" b="1" kern="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Weather and Nature </a:t>
            </a:r>
            <a:endParaRPr lang="en-US" sz="7200" b="1" kern="0" dirty="0">
              <a:solidFill>
                <a:srgbClr val="FF0000"/>
              </a:solidFill>
              <a:latin typeface="Comic Sans MS" panose="030F0702030302020204" pitchFamily="66" charset="0"/>
              <a:sym typeface="Changa One"/>
            </a:endParaRPr>
          </a:p>
          <a:p>
            <a:pPr algn="ctr"/>
            <a:r>
              <a:rPr lang="en-US" sz="4000" b="1" kern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Changa One"/>
              </a:rPr>
              <a:t>Fun time &amp; </a:t>
            </a:r>
            <a:r>
              <a:rPr lang="vi-VN" sz="4000" b="1" kern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Changa One"/>
              </a:rPr>
              <a:t>project</a:t>
            </a: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 </a:t>
            </a:r>
          </a:p>
          <a:p>
            <a:pPr algn="ctr"/>
            <a:r>
              <a:rPr lang="en-US" sz="4000" b="1" kern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Changa One"/>
              </a:rPr>
              <a:t>Period </a:t>
            </a:r>
            <a:r>
              <a:rPr lang="vi-VN" sz="4000" b="1" kern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Changa One"/>
              </a:rPr>
              <a:t>2</a:t>
            </a:r>
            <a:endParaRPr lang="en-US" sz="4000" b="1" kern="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sym typeface="Changa One"/>
            </a:endParaRPr>
          </a:p>
          <a:p>
            <a:pPr algn="ctr"/>
            <a:r>
              <a:rPr lang="en-US" sz="4000" dirty="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81446-741F-C04D-86AB-22C165302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2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BE7B568B-BB0E-E6D7-E558-3152CED0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occer Post">
            <a:extLst>
              <a:ext uri="{FF2B5EF4-FFF2-40B4-BE49-F238E27FC236}">
                <a16:creationId xmlns:a16="http://schemas.microsoft.com/office/drawing/2014/main" id="{96F5E156-3F83-A3A1-F709-B77F6DD01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760" y="2529840"/>
            <a:ext cx="3840480" cy="22860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lakazam Mega">
            <a:extLst>
              <a:ext uri="{FF2B5EF4-FFF2-40B4-BE49-F238E27FC236}">
                <a16:creationId xmlns:a16="http://schemas.microsoft.com/office/drawing/2014/main" id="{60BAA0A7-13FC-2AA4-BFA2-03C465705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221731" y="3285308"/>
            <a:ext cx="1748539" cy="1828800"/>
          </a:xfrm>
          <a:prstGeom prst="rect">
            <a:avLst/>
          </a:prstGeom>
          <a:effectLst>
            <a:outerShdw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Soccer Ball">
            <a:extLst>
              <a:ext uri="{FF2B5EF4-FFF2-40B4-BE49-F238E27FC236}">
                <a16:creationId xmlns:a16="http://schemas.microsoft.com/office/drawing/2014/main" id="{ABD62801-D67B-DE68-2151-DDA54457D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9767" y="5522318"/>
            <a:ext cx="1092467" cy="1097280"/>
          </a:xfrm>
          <a:prstGeom prst="rect">
            <a:avLst/>
          </a:prstGeom>
        </p:spPr>
      </p:pic>
      <p:grpSp>
        <p:nvGrpSpPr>
          <p:cNvPr id="26" name="Question">
            <a:extLst>
              <a:ext uri="{FF2B5EF4-FFF2-40B4-BE49-F238E27FC236}">
                <a16:creationId xmlns:a16="http://schemas.microsoft.com/office/drawing/2014/main" id="{F66ABB7A-45B7-71EC-AC54-B50963CCD1E4}"/>
              </a:ext>
            </a:extLst>
          </p:cNvPr>
          <p:cNvGrpSpPr/>
          <p:nvPr/>
        </p:nvGrpSpPr>
        <p:grpSpPr>
          <a:xfrm>
            <a:off x="650875" y="127000"/>
            <a:ext cx="10890250" cy="1463040"/>
            <a:chOff x="650875" y="127000"/>
            <a:chExt cx="10890250" cy="146304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7923290-9F55-657E-4B96-0F012FFD2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875" y="127000"/>
              <a:ext cx="10890250" cy="1463040"/>
            </a:xfrm>
            <a:custGeom>
              <a:avLst/>
              <a:gdLst>
                <a:gd name="connsiteX0" fmla="*/ 731520 w 10890250"/>
                <a:gd name="connsiteY0" fmla="*/ 0 h 1463040"/>
                <a:gd name="connsiteX1" fmla="*/ 1140520 w 10890250"/>
                <a:gd name="connsiteY1" fmla="*/ 124932 h 1463040"/>
                <a:gd name="connsiteX2" fmla="*/ 1210753 w 10890250"/>
                <a:gd name="connsiteY2" fmla="*/ 182880 h 1463040"/>
                <a:gd name="connsiteX3" fmla="*/ 10707366 w 10890250"/>
                <a:gd name="connsiteY3" fmla="*/ 182880 h 1463040"/>
                <a:gd name="connsiteX4" fmla="*/ 10890250 w 10890250"/>
                <a:gd name="connsiteY4" fmla="*/ 365764 h 1463040"/>
                <a:gd name="connsiteX5" fmla="*/ 10890250 w 10890250"/>
                <a:gd name="connsiteY5" fmla="*/ 1097276 h 1463040"/>
                <a:gd name="connsiteX6" fmla="*/ 10707366 w 10890250"/>
                <a:gd name="connsiteY6" fmla="*/ 1280160 h 1463040"/>
                <a:gd name="connsiteX7" fmla="*/ 1210753 w 10890250"/>
                <a:gd name="connsiteY7" fmla="*/ 1280160 h 1463040"/>
                <a:gd name="connsiteX8" fmla="*/ 1140520 w 10890250"/>
                <a:gd name="connsiteY8" fmla="*/ 1338108 h 1463040"/>
                <a:gd name="connsiteX9" fmla="*/ 731520 w 10890250"/>
                <a:gd name="connsiteY9" fmla="*/ 1463040 h 1463040"/>
                <a:gd name="connsiteX10" fmla="*/ 0 w 10890250"/>
                <a:gd name="connsiteY10" fmla="*/ 731520 h 1463040"/>
                <a:gd name="connsiteX11" fmla="*/ 731520 w 10890250"/>
                <a:gd name="connsiteY11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90250" h="1463040">
                  <a:moveTo>
                    <a:pt x="731520" y="0"/>
                  </a:moveTo>
                  <a:cubicBezTo>
                    <a:pt x="883023" y="0"/>
                    <a:pt x="1023768" y="46057"/>
                    <a:pt x="1140520" y="124932"/>
                  </a:cubicBezTo>
                  <a:lnTo>
                    <a:pt x="1210753" y="182880"/>
                  </a:lnTo>
                  <a:lnTo>
                    <a:pt x="10707366" y="182880"/>
                  </a:lnTo>
                  <a:cubicBezTo>
                    <a:pt x="10808370" y="182880"/>
                    <a:pt x="10890250" y="264760"/>
                    <a:pt x="10890250" y="365764"/>
                  </a:cubicBezTo>
                  <a:lnTo>
                    <a:pt x="10890250" y="1097276"/>
                  </a:lnTo>
                  <a:cubicBezTo>
                    <a:pt x="10890250" y="1198280"/>
                    <a:pt x="10808370" y="1280160"/>
                    <a:pt x="10707366" y="1280160"/>
                  </a:cubicBezTo>
                  <a:lnTo>
                    <a:pt x="1210753" y="1280160"/>
                  </a:lnTo>
                  <a:lnTo>
                    <a:pt x="1140520" y="1338108"/>
                  </a:lnTo>
                  <a:cubicBezTo>
                    <a:pt x="1023768" y="1416984"/>
                    <a:pt x="883023" y="1463040"/>
                    <a:pt x="731520" y="1463040"/>
                  </a:cubicBezTo>
                  <a:cubicBezTo>
                    <a:pt x="327513" y="1463040"/>
                    <a:pt x="0" y="1135527"/>
                    <a:pt x="0" y="731520"/>
                  </a:cubicBezTo>
                  <a:cubicBezTo>
                    <a:pt x="0" y="327513"/>
                    <a:pt x="327513" y="0"/>
                    <a:pt x="7315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40000">
                  <a:srgbClr val="FF0000"/>
                </a:gs>
                <a:gs pos="75000">
                  <a:srgbClr val="7030A0"/>
                </a:gs>
                <a:gs pos="100000">
                  <a:srgbClr val="002060"/>
                </a:gs>
              </a:gsLst>
              <a:lin ang="10800000" scaled="1"/>
              <a:tileRect/>
            </a:gradFill>
            <a:ln>
              <a:noFill/>
            </a:ln>
            <a:effectLst>
              <a:outerShdw dist="50800" dir="5400000" algn="ctr" rotWithShape="0">
                <a:srgbClr val="7030A0"/>
              </a:outerShdw>
            </a:effectLst>
            <a:scene3d>
              <a:camera prst="orthographicFront"/>
              <a:lightRig rig="balanced" dir="t"/>
            </a:scene3d>
            <a:sp3d>
              <a:bevelT w="1778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vi-VN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What kind of energy is it?</a:t>
              </a:r>
              <a:endParaRPr kumimoji="0" lang="en-US" sz="32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BC4728-511A-4D75-EEB7-7ABFBD9B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2591" y="209878"/>
              <a:ext cx="1280160" cy="1280160"/>
            </a:xfrm>
            <a:prstGeom prst="rect">
              <a:avLst/>
            </a:prstGeom>
            <a:effectLst>
              <a:outerShdw dist="50800" dir="5400000" algn="ctr" rotWithShape="0">
                <a:srgbClr val="002060"/>
              </a:outerShdw>
            </a:effectLst>
          </p:spPr>
        </p:pic>
      </p:grpSp>
      <p:sp>
        <p:nvSpPr>
          <p:cNvPr id="33" name="Kick Left">
            <a:hlinkClick r:id="" action="ppaction://noaction"/>
            <a:extLst>
              <a:ext uri="{FF2B5EF4-FFF2-40B4-BE49-F238E27FC236}">
                <a16:creationId xmlns:a16="http://schemas.microsoft.com/office/drawing/2014/main" id="{9C17F00A-0BFF-DEF1-DC08-4FD684FC4329}"/>
              </a:ext>
            </a:extLst>
          </p:cNvPr>
          <p:cNvSpPr/>
          <p:nvPr/>
        </p:nvSpPr>
        <p:spPr>
          <a:xfrm>
            <a:off x="329224" y="4695023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C. sun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2" name="Kick Middle">
            <a:hlinkClick r:id="rId13" action="ppaction://hlinksldjump"/>
            <a:extLst>
              <a:ext uri="{FF2B5EF4-FFF2-40B4-BE49-F238E27FC236}">
                <a16:creationId xmlns:a16="http://schemas.microsoft.com/office/drawing/2014/main" id="{A2EA9F16-B499-2F06-E4CA-F6B0FA92F068}"/>
              </a:ext>
            </a:extLst>
          </p:cNvPr>
          <p:cNvSpPr/>
          <p:nvPr/>
        </p:nvSpPr>
        <p:spPr>
          <a:xfrm>
            <a:off x="329224" y="3511841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B. solar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1" name="Kick Right">
            <a:hlinkClick r:id="rId14" action="ppaction://hlinksldjump"/>
            <a:extLst>
              <a:ext uri="{FF2B5EF4-FFF2-40B4-BE49-F238E27FC236}">
                <a16:creationId xmlns:a16="http://schemas.microsoft.com/office/drawing/2014/main" id="{92038C41-C416-0051-3269-38794E10FD7D}"/>
              </a:ext>
            </a:extLst>
          </p:cNvPr>
          <p:cNvSpPr/>
          <p:nvPr/>
        </p:nvSpPr>
        <p:spPr>
          <a:xfrm>
            <a:off x="329224" y="2328659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A. wind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0" name="Card Game Upgrade Earth Strenght SFX" descr="420744-Card-Game-Upgrades-Earth-Strength-01.mp3.mp3">
            <a:hlinkClick r:id="" action="ppaction://media"/>
            <a:extLst>
              <a:ext uri="{FF2B5EF4-FFF2-40B4-BE49-F238E27FC236}">
                <a16:creationId xmlns:a16="http://schemas.microsoft.com/office/drawing/2014/main" id="{D165AC31-B015-1813-8041-6A5289151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69234" y="-2203450"/>
            <a:ext cx="812800" cy="812800"/>
          </a:xfrm>
          <a:prstGeom prst="rect">
            <a:avLst/>
          </a:prstGeom>
        </p:spPr>
      </p:pic>
      <p:pic>
        <p:nvPicPr>
          <p:cNvPr id="21" name="Card Game Elert Pass SFX" descr="420629-Card-Game-Alert-Turn-Pass-02.mp3.mp3">
            <a:hlinkClick r:id="" action="ppaction://media"/>
            <a:extLst>
              <a:ext uri="{FF2B5EF4-FFF2-40B4-BE49-F238E27FC236}">
                <a16:creationId xmlns:a16="http://schemas.microsoft.com/office/drawing/2014/main" id="{55054E22-A2F9-052A-3765-4494127B33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2239952"/>
            <a:ext cx="812800" cy="812800"/>
          </a:xfrm>
          <a:prstGeom prst="rect">
            <a:avLst/>
          </a:prstGeom>
        </p:spPr>
      </p:pic>
      <p:pic>
        <p:nvPicPr>
          <p:cNvPr id="22" name="Card Game Upgrade Buff Shield SFX" descr="420742-Card-Game-Upgrade-Buff-Shield-01.mp3.mp3">
            <a:hlinkClick r:id="" action="ppaction://media"/>
            <a:extLst>
              <a:ext uri="{FF2B5EF4-FFF2-40B4-BE49-F238E27FC236}">
                <a16:creationId xmlns:a16="http://schemas.microsoft.com/office/drawing/2014/main" id="{DA126676-F04E-C73C-09CE-0C0E416CB1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36967" y="-2239952"/>
            <a:ext cx="812800" cy="812800"/>
          </a:xfrm>
          <a:prstGeom prst="rect">
            <a:avLst/>
          </a:prstGeom>
        </p:spPr>
      </p:pic>
      <p:sp>
        <p:nvSpPr>
          <p:cNvPr id="24" name="Return Button">
            <a:hlinkClick r:id="rId16" action="ppaction://hlinksldjump"/>
            <a:extLst>
              <a:ext uri="{FF2B5EF4-FFF2-40B4-BE49-F238E27FC236}">
                <a16:creationId xmlns:a16="http://schemas.microsoft.com/office/drawing/2014/main" id="{25FBDF82-A2DD-AAD9-6966-07DEE0F0193C}"/>
              </a:ext>
            </a:extLst>
          </p:cNvPr>
          <p:cNvSpPr/>
          <p:nvPr/>
        </p:nvSpPr>
        <p:spPr>
          <a:xfrm>
            <a:off x="4495800" y="10036656"/>
            <a:ext cx="3200400" cy="1280160"/>
          </a:xfrm>
          <a:prstGeom prst="roundRect">
            <a:avLst/>
          </a:prstGeom>
          <a:gradFill>
            <a:gsLst>
              <a:gs pos="0">
                <a:srgbClr val="FFB1F1">
                  <a:alpha val="40000"/>
                </a:srgbClr>
              </a:gs>
              <a:gs pos="50000">
                <a:srgbClr val="F22EBD">
                  <a:alpha val="50000"/>
                </a:srgbClr>
              </a:gs>
              <a:gs pos="100000">
                <a:srgbClr val="7030A0">
                  <a:alpha val="60000"/>
                </a:srgbClr>
              </a:gs>
            </a:gsLst>
            <a:lin ang="5400000" scaled="1"/>
          </a:gradFill>
          <a:ln>
            <a:noFill/>
          </a:ln>
          <a:effectLst>
            <a:glow rad="63500">
              <a:srgbClr val="7030A0">
                <a:alpha val="40000"/>
              </a:srgbClr>
            </a:glow>
            <a:outerShdw dist="25400" dir="5400000" algn="ctr" rotWithShape="0">
              <a:srgbClr val="002060"/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w="3048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58800" h="1143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 cap="flat" cmpd="sng">
                  <a:gradFill flip="none" rotWithShape="1">
                    <a:gsLst>
                      <a:gs pos="14000">
                        <a:srgbClr val="4472C4">
                          <a:lumMod val="0"/>
                          <a:lumOff val="100000"/>
                        </a:srgbClr>
                      </a:gs>
                      <a:gs pos="50000">
                        <a:srgbClr val="FFC000"/>
                      </a:gs>
                      <a:gs pos="100000">
                        <a:srgbClr val="C0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round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dist="50800" dir="5400000" algn="ctr" rotWithShape="0">
                    <a:srgbClr val="7030A0"/>
                  </a:outerShdw>
                </a:effectLst>
                <a:uLnTx/>
                <a:uFillTx/>
                <a:latin typeface="Comic Sans MS" panose="030F0702030302020204" pitchFamily="66" charset="0"/>
              </a:rPr>
              <a:t>RETURN</a:t>
            </a:r>
          </a:p>
        </p:txBody>
      </p:sp>
      <p:pic>
        <p:nvPicPr>
          <p:cNvPr id="34" name="Replay Button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AE20D46E-B592-EFEC-452D-2F4A9A02FB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6258" y="10036656"/>
            <a:ext cx="1280160" cy="1280160"/>
          </a:xfrm>
          <a:prstGeom prst="rect">
            <a:avLst/>
          </a:prstGeom>
          <a:effectLst>
            <a:glow rad="38100">
              <a:srgbClr val="F22EBD">
                <a:alpha val="40000"/>
              </a:srgbClr>
            </a:glow>
            <a:outerShdw dist="50800" dir="5400000" algn="ctr" rotWithShape="0">
              <a:srgbClr val="F22EBD"/>
            </a:outerShdw>
          </a:effectLst>
        </p:spPr>
      </p:pic>
      <p:pic>
        <p:nvPicPr>
          <p:cNvPr id="1026" name="Picture 2" descr="Solar Panels Review – Atlantic Key Energy">
            <a:extLst>
              <a:ext uri="{FF2B5EF4-FFF2-40B4-BE49-F238E27FC236}">
                <a16:creationId xmlns:a16="http://schemas.microsoft.com/office/drawing/2014/main" id="{E6BCBCEE-33F2-078E-A160-6CA64760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33" y="2328659"/>
            <a:ext cx="4423390" cy="294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22CB0B-7F0F-C734-59AE-23DB245480C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Arrow: Right 2">
            <a:hlinkClick r:id="rId20" action="ppaction://hlinksldjump"/>
            <a:extLst>
              <a:ext uri="{FF2B5EF4-FFF2-40B4-BE49-F238E27FC236}">
                <a16:creationId xmlns:a16="http://schemas.microsoft.com/office/drawing/2014/main" id="{284AD153-F180-9441-19A3-FA69C854A961}"/>
              </a:ext>
            </a:extLst>
          </p:cNvPr>
          <p:cNvSpPr/>
          <p:nvPr/>
        </p:nvSpPr>
        <p:spPr>
          <a:xfrm>
            <a:off x="10571746" y="5788547"/>
            <a:ext cx="1187115" cy="849323"/>
          </a:xfrm>
          <a:prstGeom prst="rightArrow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</a:rPr>
              <a:t>NEXT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27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80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29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80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29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BE7B568B-BB0E-E6D7-E558-3152CED0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occer Post">
            <a:extLst>
              <a:ext uri="{FF2B5EF4-FFF2-40B4-BE49-F238E27FC236}">
                <a16:creationId xmlns:a16="http://schemas.microsoft.com/office/drawing/2014/main" id="{96F5E156-3F83-A3A1-F709-B77F6DD01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760" y="2529840"/>
            <a:ext cx="3840480" cy="22860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Crawdaunt">
            <a:extLst>
              <a:ext uri="{FF2B5EF4-FFF2-40B4-BE49-F238E27FC236}">
                <a16:creationId xmlns:a16="http://schemas.microsoft.com/office/drawing/2014/main" id="{60BAA0A7-13FC-2AA4-BFA2-03C465705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769222" y="3487623"/>
            <a:ext cx="2653556" cy="18288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Soccer Ball">
            <a:extLst>
              <a:ext uri="{FF2B5EF4-FFF2-40B4-BE49-F238E27FC236}">
                <a16:creationId xmlns:a16="http://schemas.microsoft.com/office/drawing/2014/main" id="{ABD62801-D67B-DE68-2151-DDA54457D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9767" y="5522318"/>
            <a:ext cx="1092467" cy="1097280"/>
          </a:xfrm>
          <a:prstGeom prst="rect">
            <a:avLst/>
          </a:prstGeom>
        </p:spPr>
      </p:pic>
      <p:grpSp>
        <p:nvGrpSpPr>
          <p:cNvPr id="26" name="Question">
            <a:extLst>
              <a:ext uri="{FF2B5EF4-FFF2-40B4-BE49-F238E27FC236}">
                <a16:creationId xmlns:a16="http://schemas.microsoft.com/office/drawing/2014/main" id="{F66ABB7A-45B7-71EC-AC54-B50963CCD1E4}"/>
              </a:ext>
            </a:extLst>
          </p:cNvPr>
          <p:cNvGrpSpPr/>
          <p:nvPr/>
        </p:nvGrpSpPr>
        <p:grpSpPr>
          <a:xfrm>
            <a:off x="650875" y="127000"/>
            <a:ext cx="10890250" cy="1463040"/>
            <a:chOff x="650875" y="127000"/>
            <a:chExt cx="10890250" cy="146304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7923290-9F55-657E-4B96-0F012FFD2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875" y="127000"/>
              <a:ext cx="10890250" cy="1463040"/>
            </a:xfrm>
            <a:custGeom>
              <a:avLst/>
              <a:gdLst>
                <a:gd name="connsiteX0" fmla="*/ 731520 w 10890250"/>
                <a:gd name="connsiteY0" fmla="*/ 0 h 1463040"/>
                <a:gd name="connsiteX1" fmla="*/ 1140520 w 10890250"/>
                <a:gd name="connsiteY1" fmla="*/ 124932 h 1463040"/>
                <a:gd name="connsiteX2" fmla="*/ 1210753 w 10890250"/>
                <a:gd name="connsiteY2" fmla="*/ 182880 h 1463040"/>
                <a:gd name="connsiteX3" fmla="*/ 10707366 w 10890250"/>
                <a:gd name="connsiteY3" fmla="*/ 182880 h 1463040"/>
                <a:gd name="connsiteX4" fmla="*/ 10890250 w 10890250"/>
                <a:gd name="connsiteY4" fmla="*/ 365764 h 1463040"/>
                <a:gd name="connsiteX5" fmla="*/ 10890250 w 10890250"/>
                <a:gd name="connsiteY5" fmla="*/ 1097276 h 1463040"/>
                <a:gd name="connsiteX6" fmla="*/ 10707366 w 10890250"/>
                <a:gd name="connsiteY6" fmla="*/ 1280160 h 1463040"/>
                <a:gd name="connsiteX7" fmla="*/ 1210753 w 10890250"/>
                <a:gd name="connsiteY7" fmla="*/ 1280160 h 1463040"/>
                <a:gd name="connsiteX8" fmla="*/ 1140520 w 10890250"/>
                <a:gd name="connsiteY8" fmla="*/ 1338108 h 1463040"/>
                <a:gd name="connsiteX9" fmla="*/ 731520 w 10890250"/>
                <a:gd name="connsiteY9" fmla="*/ 1463040 h 1463040"/>
                <a:gd name="connsiteX10" fmla="*/ 0 w 10890250"/>
                <a:gd name="connsiteY10" fmla="*/ 731520 h 1463040"/>
                <a:gd name="connsiteX11" fmla="*/ 731520 w 10890250"/>
                <a:gd name="connsiteY11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90250" h="1463040">
                  <a:moveTo>
                    <a:pt x="731520" y="0"/>
                  </a:moveTo>
                  <a:cubicBezTo>
                    <a:pt x="883023" y="0"/>
                    <a:pt x="1023768" y="46057"/>
                    <a:pt x="1140520" y="124932"/>
                  </a:cubicBezTo>
                  <a:lnTo>
                    <a:pt x="1210753" y="182880"/>
                  </a:lnTo>
                  <a:lnTo>
                    <a:pt x="10707366" y="182880"/>
                  </a:lnTo>
                  <a:cubicBezTo>
                    <a:pt x="10808370" y="182880"/>
                    <a:pt x="10890250" y="264760"/>
                    <a:pt x="10890250" y="365764"/>
                  </a:cubicBezTo>
                  <a:lnTo>
                    <a:pt x="10890250" y="1097276"/>
                  </a:lnTo>
                  <a:cubicBezTo>
                    <a:pt x="10890250" y="1198280"/>
                    <a:pt x="10808370" y="1280160"/>
                    <a:pt x="10707366" y="1280160"/>
                  </a:cubicBezTo>
                  <a:lnTo>
                    <a:pt x="1210753" y="1280160"/>
                  </a:lnTo>
                  <a:lnTo>
                    <a:pt x="1140520" y="1338108"/>
                  </a:lnTo>
                  <a:cubicBezTo>
                    <a:pt x="1023768" y="1416984"/>
                    <a:pt x="883023" y="1463040"/>
                    <a:pt x="731520" y="1463040"/>
                  </a:cubicBezTo>
                  <a:cubicBezTo>
                    <a:pt x="327513" y="1463040"/>
                    <a:pt x="0" y="1135527"/>
                    <a:pt x="0" y="731520"/>
                  </a:cubicBezTo>
                  <a:cubicBezTo>
                    <a:pt x="0" y="327513"/>
                    <a:pt x="327513" y="0"/>
                    <a:pt x="7315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40000">
                  <a:srgbClr val="FF0000"/>
                </a:gs>
                <a:gs pos="75000">
                  <a:srgbClr val="7030A0"/>
                </a:gs>
                <a:gs pos="100000">
                  <a:srgbClr val="002060"/>
                </a:gs>
              </a:gsLst>
              <a:lin ang="10800000" scaled="1"/>
              <a:tileRect/>
            </a:gradFill>
            <a:ln>
              <a:noFill/>
            </a:ln>
            <a:effectLst>
              <a:outerShdw dist="50800" dir="5400000" algn="ctr" rotWithShape="0">
                <a:srgbClr val="7030A0"/>
              </a:outerShdw>
            </a:effectLst>
            <a:scene3d>
              <a:camera prst="orthographicFront"/>
              <a:lightRig rig="balanced" dir="t"/>
            </a:scene3d>
            <a:sp3d>
              <a:bevelT w="1778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What kind of energy is it?</a:t>
              </a:r>
              <a:endParaRPr kumimoji="0" lang="en-US" sz="32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BC4728-511A-4D75-EEB7-7ABFBD9B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2591" y="209878"/>
              <a:ext cx="1280160" cy="1280160"/>
            </a:xfrm>
            <a:prstGeom prst="rect">
              <a:avLst/>
            </a:prstGeom>
            <a:effectLst>
              <a:outerShdw dist="50800" dir="5400000" algn="ctr" rotWithShape="0">
                <a:srgbClr val="002060"/>
              </a:outerShdw>
            </a:effectLst>
          </p:spPr>
        </p:pic>
      </p:grpSp>
      <p:sp>
        <p:nvSpPr>
          <p:cNvPr id="33" name="Kick Left">
            <a:hlinkClick r:id="" action="ppaction://noaction"/>
            <a:extLst>
              <a:ext uri="{FF2B5EF4-FFF2-40B4-BE49-F238E27FC236}">
                <a16:creationId xmlns:a16="http://schemas.microsoft.com/office/drawing/2014/main" id="{9C17F00A-0BFF-DEF1-DC08-4FD684FC4329}"/>
              </a:ext>
            </a:extLst>
          </p:cNvPr>
          <p:cNvSpPr/>
          <p:nvPr/>
        </p:nvSpPr>
        <p:spPr>
          <a:xfrm>
            <a:off x="259080" y="4728383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C. water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2" name="Kick Middle">
            <a:hlinkClick r:id="" action="ppaction://noaction"/>
            <a:extLst>
              <a:ext uri="{FF2B5EF4-FFF2-40B4-BE49-F238E27FC236}">
                <a16:creationId xmlns:a16="http://schemas.microsoft.com/office/drawing/2014/main" id="{A2EA9F16-B499-2F06-E4CA-F6B0FA92F068}"/>
              </a:ext>
            </a:extLst>
          </p:cNvPr>
          <p:cNvSpPr/>
          <p:nvPr/>
        </p:nvSpPr>
        <p:spPr>
          <a:xfrm>
            <a:off x="259080" y="3545201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B. storm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1" name="Kick Right">
            <a:hlinkClick r:id="" action="ppaction://noaction"/>
            <a:extLst>
              <a:ext uri="{FF2B5EF4-FFF2-40B4-BE49-F238E27FC236}">
                <a16:creationId xmlns:a16="http://schemas.microsoft.com/office/drawing/2014/main" id="{92038C41-C416-0051-3269-38794E10FD7D}"/>
              </a:ext>
            </a:extLst>
          </p:cNvPr>
          <p:cNvSpPr/>
          <p:nvPr/>
        </p:nvSpPr>
        <p:spPr>
          <a:xfrm>
            <a:off x="259080" y="2362019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A. light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9" name="Card Game Upgrade Earth Strenght SFX" descr="420744-Card-Game-Upgrades-Earth-Strength-01.mp3.mp3">
            <a:hlinkClick r:id="" action="ppaction://media"/>
            <a:extLst>
              <a:ext uri="{FF2B5EF4-FFF2-40B4-BE49-F238E27FC236}">
                <a16:creationId xmlns:a16="http://schemas.microsoft.com/office/drawing/2014/main" id="{7F667E7A-0209-CE3A-AFE2-1CCCC6B4B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234" y="-2203450"/>
            <a:ext cx="812800" cy="812800"/>
          </a:xfrm>
          <a:prstGeom prst="rect">
            <a:avLst/>
          </a:prstGeom>
        </p:spPr>
      </p:pic>
      <p:pic>
        <p:nvPicPr>
          <p:cNvPr id="20" name="Card Game Elert Pass SFX" descr="420629-Card-Game-Alert-Turn-Pass-02.mp3.mp3">
            <a:hlinkClick r:id="" action="ppaction://media"/>
            <a:extLst>
              <a:ext uri="{FF2B5EF4-FFF2-40B4-BE49-F238E27FC236}">
                <a16:creationId xmlns:a16="http://schemas.microsoft.com/office/drawing/2014/main" id="{1BE6CBA3-28C9-8D23-A0F4-CFCB48D1B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2239952"/>
            <a:ext cx="812800" cy="812800"/>
          </a:xfrm>
          <a:prstGeom prst="rect">
            <a:avLst/>
          </a:prstGeom>
        </p:spPr>
      </p:pic>
      <p:pic>
        <p:nvPicPr>
          <p:cNvPr id="21" name="Card Game Upgrade Buff Shield SFX" descr="420742-Card-Game-Upgrade-Buff-Shield-01.mp3.mp3">
            <a:hlinkClick r:id="" action="ppaction://media"/>
            <a:extLst>
              <a:ext uri="{FF2B5EF4-FFF2-40B4-BE49-F238E27FC236}">
                <a16:creationId xmlns:a16="http://schemas.microsoft.com/office/drawing/2014/main" id="{280AED42-31CC-61B5-2304-8CF79E9B94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36967" y="-2239952"/>
            <a:ext cx="812800" cy="812800"/>
          </a:xfrm>
          <a:prstGeom prst="rect">
            <a:avLst/>
          </a:prstGeom>
        </p:spPr>
      </p:pic>
      <p:sp>
        <p:nvSpPr>
          <p:cNvPr id="22" name="Return Button">
            <a:hlinkClick r:id="rId14" action="ppaction://hlinksldjump"/>
            <a:extLst>
              <a:ext uri="{FF2B5EF4-FFF2-40B4-BE49-F238E27FC236}">
                <a16:creationId xmlns:a16="http://schemas.microsoft.com/office/drawing/2014/main" id="{92C0D52B-F6BE-0797-6069-3569DFC033EC}"/>
              </a:ext>
            </a:extLst>
          </p:cNvPr>
          <p:cNvSpPr/>
          <p:nvPr/>
        </p:nvSpPr>
        <p:spPr>
          <a:xfrm>
            <a:off x="4495800" y="10036656"/>
            <a:ext cx="3200400" cy="1280160"/>
          </a:xfrm>
          <a:prstGeom prst="roundRect">
            <a:avLst/>
          </a:prstGeom>
          <a:gradFill>
            <a:gsLst>
              <a:gs pos="0">
                <a:srgbClr val="FFB1F1">
                  <a:alpha val="40000"/>
                </a:srgbClr>
              </a:gs>
              <a:gs pos="50000">
                <a:srgbClr val="F22EBD">
                  <a:alpha val="50000"/>
                </a:srgbClr>
              </a:gs>
              <a:gs pos="100000">
                <a:srgbClr val="7030A0">
                  <a:alpha val="60000"/>
                </a:srgbClr>
              </a:gs>
            </a:gsLst>
            <a:lin ang="5400000" scaled="1"/>
          </a:gradFill>
          <a:ln>
            <a:noFill/>
          </a:ln>
          <a:effectLst>
            <a:glow rad="63500">
              <a:srgbClr val="7030A0">
                <a:alpha val="40000"/>
              </a:srgbClr>
            </a:glow>
            <a:outerShdw dist="25400" dir="5400000" algn="ctr" rotWithShape="0">
              <a:srgbClr val="002060"/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w="3048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58800" h="1143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 cap="flat" cmpd="sng">
                  <a:gradFill flip="none" rotWithShape="1">
                    <a:gsLst>
                      <a:gs pos="14000">
                        <a:srgbClr val="4472C4">
                          <a:lumMod val="0"/>
                          <a:lumOff val="100000"/>
                        </a:srgbClr>
                      </a:gs>
                      <a:gs pos="50000">
                        <a:srgbClr val="FFC000"/>
                      </a:gs>
                      <a:gs pos="100000">
                        <a:srgbClr val="C0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round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dist="50800" dir="5400000" algn="ctr" rotWithShape="0">
                    <a:srgbClr val="7030A0"/>
                  </a:outerShdw>
                </a:effectLst>
                <a:uLnTx/>
                <a:uFillTx/>
                <a:latin typeface="Comic Sans MS" panose="030F0702030302020204" pitchFamily="66" charset="0"/>
              </a:rPr>
              <a:t>RETURN</a:t>
            </a:r>
          </a:p>
        </p:txBody>
      </p:sp>
      <p:pic>
        <p:nvPicPr>
          <p:cNvPr id="27" name="Replay Button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B7966500-BB92-6763-A6C1-0BCFDADA4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6258" y="10036656"/>
            <a:ext cx="1280160" cy="1280160"/>
          </a:xfrm>
          <a:prstGeom prst="rect">
            <a:avLst/>
          </a:prstGeom>
          <a:effectLst>
            <a:glow rad="38100">
              <a:srgbClr val="F22EBD">
                <a:alpha val="40000"/>
              </a:srgbClr>
            </a:glow>
            <a:outerShdw dist="50800" dir="5400000" algn="ctr" rotWithShape="0">
              <a:srgbClr val="F22EBD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780BBD-93D5-A118-0B88-08170644B0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074" name="Picture 2" descr="Image result for water energy">
            <a:extLst>
              <a:ext uri="{FF2B5EF4-FFF2-40B4-BE49-F238E27FC236}">
                <a16:creationId xmlns:a16="http://schemas.microsoft.com/office/drawing/2014/main" id="{F7F8B6F7-7F94-B787-F205-1E5634104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6" y="3643266"/>
            <a:ext cx="4426404" cy="308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rrow: Right 3">
            <a:hlinkClick r:id="rId18" action="ppaction://hlinksldjump"/>
            <a:extLst>
              <a:ext uri="{FF2B5EF4-FFF2-40B4-BE49-F238E27FC236}">
                <a16:creationId xmlns:a16="http://schemas.microsoft.com/office/drawing/2014/main" id="{BFAAF2B5-6730-D762-8082-6D5B1869A7A7}"/>
              </a:ext>
            </a:extLst>
          </p:cNvPr>
          <p:cNvSpPr/>
          <p:nvPr/>
        </p:nvSpPr>
        <p:spPr>
          <a:xfrm>
            <a:off x="10694055" y="2191991"/>
            <a:ext cx="1187115" cy="849323"/>
          </a:xfrm>
          <a:prstGeom prst="rightArrow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</a:rPr>
              <a:t>NEXT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28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2" grpId="0" animBg="1"/>
          <p:bldP spid="32" grpId="1" animBg="1"/>
          <p:bldP spid="31" grpId="0" animBg="1"/>
          <p:bldP spid="3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2" grpId="0" animBg="1"/>
          <p:bldP spid="32" grpId="1" animBg="1"/>
          <p:bldP spid="31" grpId="0" animBg="1"/>
          <p:bldP spid="31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BE7B568B-BB0E-E6D7-E558-3152CED0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occer Post">
            <a:extLst>
              <a:ext uri="{FF2B5EF4-FFF2-40B4-BE49-F238E27FC236}">
                <a16:creationId xmlns:a16="http://schemas.microsoft.com/office/drawing/2014/main" id="{96F5E156-3F83-A3A1-F709-B77F6DD01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760" y="2529840"/>
            <a:ext cx="3840480" cy="22860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Cloyster">
            <a:extLst>
              <a:ext uri="{FF2B5EF4-FFF2-40B4-BE49-F238E27FC236}">
                <a16:creationId xmlns:a16="http://schemas.microsoft.com/office/drawing/2014/main" id="{60BAA0A7-13FC-2AA4-BFA2-03C465705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457497" y="3741623"/>
            <a:ext cx="1277007" cy="1371600"/>
          </a:xfrm>
          <a:prstGeom prst="rect">
            <a:avLst/>
          </a:prstGeom>
          <a:effectLst>
            <a:outerShdw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Soccer Ball">
            <a:extLst>
              <a:ext uri="{FF2B5EF4-FFF2-40B4-BE49-F238E27FC236}">
                <a16:creationId xmlns:a16="http://schemas.microsoft.com/office/drawing/2014/main" id="{ABD62801-D67B-DE68-2151-DDA54457D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9767" y="5522318"/>
            <a:ext cx="1092467" cy="1097280"/>
          </a:xfrm>
          <a:prstGeom prst="rect">
            <a:avLst/>
          </a:prstGeom>
        </p:spPr>
      </p:pic>
      <p:grpSp>
        <p:nvGrpSpPr>
          <p:cNvPr id="26" name="Question">
            <a:extLst>
              <a:ext uri="{FF2B5EF4-FFF2-40B4-BE49-F238E27FC236}">
                <a16:creationId xmlns:a16="http://schemas.microsoft.com/office/drawing/2014/main" id="{F66ABB7A-45B7-71EC-AC54-B50963CCD1E4}"/>
              </a:ext>
            </a:extLst>
          </p:cNvPr>
          <p:cNvGrpSpPr/>
          <p:nvPr/>
        </p:nvGrpSpPr>
        <p:grpSpPr>
          <a:xfrm>
            <a:off x="650875" y="127000"/>
            <a:ext cx="10890250" cy="1463040"/>
            <a:chOff x="650875" y="127000"/>
            <a:chExt cx="10890250" cy="146304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7923290-9F55-657E-4B96-0F012FFD2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875" y="127000"/>
              <a:ext cx="10890250" cy="1463040"/>
            </a:xfrm>
            <a:custGeom>
              <a:avLst/>
              <a:gdLst>
                <a:gd name="connsiteX0" fmla="*/ 731520 w 10890250"/>
                <a:gd name="connsiteY0" fmla="*/ 0 h 1463040"/>
                <a:gd name="connsiteX1" fmla="*/ 1140520 w 10890250"/>
                <a:gd name="connsiteY1" fmla="*/ 124932 h 1463040"/>
                <a:gd name="connsiteX2" fmla="*/ 1210753 w 10890250"/>
                <a:gd name="connsiteY2" fmla="*/ 182880 h 1463040"/>
                <a:gd name="connsiteX3" fmla="*/ 10707366 w 10890250"/>
                <a:gd name="connsiteY3" fmla="*/ 182880 h 1463040"/>
                <a:gd name="connsiteX4" fmla="*/ 10890250 w 10890250"/>
                <a:gd name="connsiteY4" fmla="*/ 365764 h 1463040"/>
                <a:gd name="connsiteX5" fmla="*/ 10890250 w 10890250"/>
                <a:gd name="connsiteY5" fmla="*/ 1097276 h 1463040"/>
                <a:gd name="connsiteX6" fmla="*/ 10707366 w 10890250"/>
                <a:gd name="connsiteY6" fmla="*/ 1280160 h 1463040"/>
                <a:gd name="connsiteX7" fmla="*/ 1210753 w 10890250"/>
                <a:gd name="connsiteY7" fmla="*/ 1280160 h 1463040"/>
                <a:gd name="connsiteX8" fmla="*/ 1140520 w 10890250"/>
                <a:gd name="connsiteY8" fmla="*/ 1338108 h 1463040"/>
                <a:gd name="connsiteX9" fmla="*/ 731520 w 10890250"/>
                <a:gd name="connsiteY9" fmla="*/ 1463040 h 1463040"/>
                <a:gd name="connsiteX10" fmla="*/ 0 w 10890250"/>
                <a:gd name="connsiteY10" fmla="*/ 731520 h 1463040"/>
                <a:gd name="connsiteX11" fmla="*/ 731520 w 10890250"/>
                <a:gd name="connsiteY11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90250" h="1463040">
                  <a:moveTo>
                    <a:pt x="731520" y="0"/>
                  </a:moveTo>
                  <a:cubicBezTo>
                    <a:pt x="883023" y="0"/>
                    <a:pt x="1023768" y="46057"/>
                    <a:pt x="1140520" y="124932"/>
                  </a:cubicBezTo>
                  <a:lnTo>
                    <a:pt x="1210753" y="182880"/>
                  </a:lnTo>
                  <a:lnTo>
                    <a:pt x="10707366" y="182880"/>
                  </a:lnTo>
                  <a:cubicBezTo>
                    <a:pt x="10808370" y="182880"/>
                    <a:pt x="10890250" y="264760"/>
                    <a:pt x="10890250" y="365764"/>
                  </a:cubicBezTo>
                  <a:lnTo>
                    <a:pt x="10890250" y="1097276"/>
                  </a:lnTo>
                  <a:cubicBezTo>
                    <a:pt x="10890250" y="1198280"/>
                    <a:pt x="10808370" y="1280160"/>
                    <a:pt x="10707366" y="1280160"/>
                  </a:cubicBezTo>
                  <a:lnTo>
                    <a:pt x="1210753" y="1280160"/>
                  </a:lnTo>
                  <a:lnTo>
                    <a:pt x="1140520" y="1338108"/>
                  </a:lnTo>
                  <a:cubicBezTo>
                    <a:pt x="1023768" y="1416984"/>
                    <a:pt x="883023" y="1463040"/>
                    <a:pt x="731520" y="1463040"/>
                  </a:cubicBezTo>
                  <a:cubicBezTo>
                    <a:pt x="327513" y="1463040"/>
                    <a:pt x="0" y="1135527"/>
                    <a:pt x="0" y="731520"/>
                  </a:cubicBezTo>
                  <a:cubicBezTo>
                    <a:pt x="0" y="327513"/>
                    <a:pt x="327513" y="0"/>
                    <a:pt x="7315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40000">
                  <a:srgbClr val="FF0000"/>
                </a:gs>
                <a:gs pos="75000">
                  <a:srgbClr val="7030A0"/>
                </a:gs>
                <a:gs pos="100000">
                  <a:srgbClr val="002060"/>
                </a:gs>
              </a:gsLst>
              <a:lin ang="10800000" scaled="1"/>
              <a:tileRect/>
            </a:gradFill>
            <a:ln>
              <a:noFill/>
            </a:ln>
            <a:effectLst>
              <a:outerShdw dist="50800" dir="5400000" algn="ctr" rotWithShape="0">
                <a:srgbClr val="7030A0"/>
              </a:outerShdw>
            </a:effectLst>
            <a:scene3d>
              <a:camera prst="orthographicFront"/>
              <a:lightRig rig="balanced" dir="t"/>
            </a:scene3d>
            <a:sp3d>
              <a:bevelT w="1778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What kind of energy is it?</a:t>
              </a:r>
              <a:endParaRPr kumimoji="0" lang="en-US" sz="32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BC4728-511A-4D75-EEB7-7ABFBD9B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2591" y="209878"/>
              <a:ext cx="1280160" cy="1280160"/>
            </a:xfrm>
            <a:prstGeom prst="rect">
              <a:avLst/>
            </a:prstGeom>
            <a:effectLst>
              <a:outerShdw dist="50800" dir="5400000" algn="ctr" rotWithShape="0">
                <a:srgbClr val="002060"/>
              </a:outerShdw>
            </a:effectLst>
          </p:spPr>
        </p:pic>
      </p:grpSp>
      <p:sp>
        <p:nvSpPr>
          <p:cNvPr id="33" name="Kick Left">
            <a:hlinkClick r:id="" action="ppaction://noaction"/>
            <a:extLst>
              <a:ext uri="{FF2B5EF4-FFF2-40B4-BE49-F238E27FC236}">
                <a16:creationId xmlns:a16="http://schemas.microsoft.com/office/drawing/2014/main" id="{9C17F00A-0BFF-DEF1-DC08-4FD684FC4329}"/>
              </a:ext>
            </a:extLst>
          </p:cNvPr>
          <p:cNvSpPr/>
          <p:nvPr/>
        </p:nvSpPr>
        <p:spPr>
          <a:xfrm>
            <a:off x="372873" y="4718979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C. cloudy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2" name="Kick Middle">
            <a:hlinkClick r:id="" action="ppaction://noaction"/>
            <a:extLst>
              <a:ext uri="{FF2B5EF4-FFF2-40B4-BE49-F238E27FC236}">
                <a16:creationId xmlns:a16="http://schemas.microsoft.com/office/drawing/2014/main" id="{A2EA9F16-B499-2F06-E4CA-F6B0FA92F068}"/>
              </a:ext>
            </a:extLst>
          </p:cNvPr>
          <p:cNvSpPr/>
          <p:nvPr/>
        </p:nvSpPr>
        <p:spPr>
          <a:xfrm>
            <a:off x="372873" y="3535797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B. geothermal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1" name="Kick Right">
            <a:hlinkClick r:id="" action="ppaction://noaction"/>
            <a:extLst>
              <a:ext uri="{FF2B5EF4-FFF2-40B4-BE49-F238E27FC236}">
                <a16:creationId xmlns:a16="http://schemas.microsoft.com/office/drawing/2014/main" id="{92038C41-C416-0051-3269-38794E10FD7D}"/>
              </a:ext>
            </a:extLst>
          </p:cNvPr>
          <p:cNvSpPr/>
          <p:nvPr/>
        </p:nvSpPr>
        <p:spPr>
          <a:xfrm>
            <a:off x="372873" y="2352615"/>
            <a:ext cx="36576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A. smoke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9" name="Card Game Upgrade Earth Strenght SFX" descr="420744-Card-Game-Upgrades-Earth-Strength-01.mp3.mp3">
            <a:hlinkClick r:id="" action="ppaction://media"/>
            <a:extLst>
              <a:ext uri="{FF2B5EF4-FFF2-40B4-BE49-F238E27FC236}">
                <a16:creationId xmlns:a16="http://schemas.microsoft.com/office/drawing/2014/main" id="{015ECB7D-528A-DA48-AC3F-6B59B3BE2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234" y="-2203450"/>
            <a:ext cx="812800" cy="812800"/>
          </a:xfrm>
          <a:prstGeom prst="rect">
            <a:avLst/>
          </a:prstGeom>
        </p:spPr>
      </p:pic>
      <p:pic>
        <p:nvPicPr>
          <p:cNvPr id="20" name="Card Game Elert Pass SFX" descr="420629-Card-Game-Alert-Turn-Pass-02.mp3.mp3">
            <a:hlinkClick r:id="" action="ppaction://media"/>
            <a:extLst>
              <a:ext uri="{FF2B5EF4-FFF2-40B4-BE49-F238E27FC236}">
                <a16:creationId xmlns:a16="http://schemas.microsoft.com/office/drawing/2014/main" id="{6C60859B-2D87-6799-6B8E-8BC78D886D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2239952"/>
            <a:ext cx="812800" cy="812800"/>
          </a:xfrm>
          <a:prstGeom prst="rect">
            <a:avLst/>
          </a:prstGeom>
        </p:spPr>
      </p:pic>
      <p:pic>
        <p:nvPicPr>
          <p:cNvPr id="21" name="Card Game Upgrade Buff Shield SFX" descr="420742-Card-Game-Upgrade-Buff-Shield-01.mp3.mp3">
            <a:hlinkClick r:id="" action="ppaction://media"/>
            <a:extLst>
              <a:ext uri="{FF2B5EF4-FFF2-40B4-BE49-F238E27FC236}">
                <a16:creationId xmlns:a16="http://schemas.microsoft.com/office/drawing/2014/main" id="{350E6BBB-58A9-FC39-8A55-F9C5DADBDA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36967" y="-2239952"/>
            <a:ext cx="812800" cy="812800"/>
          </a:xfrm>
          <a:prstGeom prst="rect">
            <a:avLst/>
          </a:prstGeom>
        </p:spPr>
      </p:pic>
      <p:sp>
        <p:nvSpPr>
          <p:cNvPr id="22" name="Return Button">
            <a:hlinkClick r:id="rId14" action="ppaction://hlinksldjump"/>
            <a:extLst>
              <a:ext uri="{FF2B5EF4-FFF2-40B4-BE49-F238E27FC236}">
                <a16:creationId xmlns:a16="http://schemas.microsoft.com/office/drawing/2014/main" id="{916235DD-AC2A-C680-F670-1BA348735F4B}"/>
              </a:ext>
            </a:extLst>
          </p:cNvPr>
          <p:cNvSpPr/>
          <p:nvPr/>
        </p:nvSpPr>
        <p:spPr>
          <a:xfrm>
            <a:off x="4495800" y="10036656"/>
            <a:ext cx="3200400" cy="1280160"/>
          </a:xfrm>
          <a:prstGeom prst="roundRect">
            <a:avLst/>
          </a:prstGeom>
          <a:gradFill>
            <a:gsLst>
              <a:gs pos="0">
                <a:srgbClr val="FFB1F1">
                  <a:alpha val="40000"/>
                </a:srgbClr>
              </a:gs>
              <a:gs pos="50000">
                <a:srgbClr val="F22EBD">
                  <a:alpha val="50000"/>
                </a:srgbClr>
              </a:gs>
              <a:gs pos="100000">
                <a:srgbClr val="7030A0">
                  <a:alpha val="60000"/>
                </a:srgbClr>
              </a:gs>
            </a:gsLst>
            <a:lin ang="5400000" scaled="1"/>
          </a:gradFill>
          <a:ln>
            <a:noFill/>
          </a:ln>
          <a:effectLst>
            <a:glow rad="63500">
              <a:srgbClr val="7030A0">
                <a:alpha val="40000"/>
              </a:srgbClr>
            </a:glow>
            <a:outerShdw dist="25400" dir="5400000" algn="ctr" rotWithShape="0">
              <a:srgbClr val="002060"/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w="3048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58800" h="1143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 cap="flat" cmpd="sng">
                  <a:gradFill flip="none" rotWithShape="1">
                    <a:gsLst>
                      <a:gs pos="14000">
                        <a:srgbClr val="4472C4">
                          <a:lumMod val="0"/>
                          <a:lumOff val="100000"/>
                        </a:srgbClr>
                      </a:gs>
                      <a:gs pos="50000">
                        <a:srgbClr val="FFC000"/>
                      </a:gs>
                      <a:gs pos="100000">
                        <a:srgbClr val="C0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round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dist="50800" dir="5400000" algn="ctr" rotWithShape="0">
                    <a:srgbClr val="7030A0"/>
                  </a:outerShdw>
                </a:effectLst>
                <a:uLnTx/>
                <a:uFillTx/>
                <a:latin typeface="Comic Sans MS" panose="030F0702030302020204" pitchFamily="66" charset="0"/>
              </a:rPr>
              <a:t>RETURN</a:t>
            </a:r>
          </a:p>
        </p:txBody>
      </p:sp>
      <p:pic>
        <p:nvPicPr>
          <p:cNvPr id="27" name="Replay Button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64D16F45-D8B1-C49F-54E6-7ABFA48AA8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6258" y="10036656"/>
            <a:ext cx="1280160" cy="1280160"/>
          </a:xfrm>
          <a:prstGeom prst="rect">
            <a:avLst/>
          </a:prstGeom>
          <a:effectLst>
            <a:glow rad="38100">
              <a:srgbClr val="F22EBD">
                <a:alpha val="40000"/>
              </a:srgbClr>
            </a:glow>
            <a:outerShdw dist="50800" dir="5400000" algn="ctr" rotWithShape="0">
              <a:srgbClr val="F22EBD"/>
            </a:outerShdw>
          </a:effectLst>
        </p:spPr>
      </p:pic>
      <p:pic>
        <p:nvPicPr>
          <p:cNvPr id="4098" name="Picture 2" descr="Green Hydrogen: Geothermal’s Route to Pseudo-Commoditisation ...">
            <a:extLst>
              <a:ext uri="{FF2B5EF4-FFF2-40B4-BE49-F238E27FC236}">
                <a16:creationId xmlns:a16="http://schemas.microsoft.com/office/drawing/2014/main" id="{71C0A3A9-47B5-7363-7929-C5880027C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/>
          <a:stretch/>
        </p:blipFill>
        <p:spPr bwMode="auto">
          <a:xfrm>
            <a:off x="7025078" y="3022064"/>
            <a:ext cx="5035137" cy="342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52DF6-E4D0-A234-8825-F85E7FBA50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Arrow: Right 2">
            <a:hlinkClick r:id="rId18" action="ppaction://hlinksldjump"/>
            <a:extLst>
              <a:ext uri="{FF2B5EF4-FFF2-40B4-BE49-F238E27FC236}">
                <a16:creationId xmlns:a16="http://schemas.microsoft.com/office/drawing/2014/main" id="{B17EA6B3-0599-5010-7DA6-695D39E0EC0B}"/>
              </a:ext>
            </a:extLst>
          </p:cNvPr>
          <p:cNvSpPr/>
          <p:nvPr/>
        </p:nvSpPr>
        <p:spPr>
          <a:xfrm>
            <a:off x="10483971" y="1771503"/>
            <a:ext cx="1187115" cy="849323"/>
          </a:xfrm>
          <a:prstGeom prst="rightArrow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</a:rPr>
              <a:t>NEXT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8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BE7B568B-BB0E-E6D7-E558-3152CED0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occer Post">
            <a:extLst>
              <a:ext uri="{FF2B5EF4-FFF2-40B4-BE49-F238E27FC236}">
                <a16:creationId xmlns:a16="http://schemas.microsoft.com/office/drawing/2014/main" id="{96F5E156-3F83-A3A1-F709-B77F6DD01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240" y="3816745"/>
            <a:ext cx="3840480" cy="22860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ggron">
            <a:extLst>
              <a:ext uri="{FF2B5EF4-FFF2-40B4-BE49-F238E27FC236}">
                <a16:creationId xmlns:a16="http://schemas.microsoft.com/office/drawing/2014/main" id="{60BAA0A7-13FC-2AA4-BFA2-03C465705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51741" y="4790798"/>
            <a:ext cx="1969479" cy="18288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Soccer Ball">
            <a:extLst>
              <a:ext uri="{FF2B5EF4-FFF2-40B4-BE49-F238E27FC236}">
                <a16:creationId xmlns:a16="http://schemas.microsoft.com/office/drawing/2014/main" id="{ABD62801-D67B-DE68-2151-DDA54457D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9767" y="5522318"/>
            <a:ext cx="1092467" cy="1097280"/>
          </a:xfrm>
          <a:prstGeom prst="rect">
            <a:avLst/>
          </a:prstGeom>
        </p:spPr>
      </p:pic>
      <p:grpSp>
        <p:nvGrpSpPr>
          <p:cNvPr id="26" name="Question">
            <a:extLst>
              <a:ext uri="{FF2B5EF4-FFF2-40B4-BE49-F238E27FC236}">
                <a16:creationId xmlns:a16="http://schemas.microsoft.com/office/drawing/2014/main" id="{F66ABB7A-45B7-71EC-AC54-B50963CCD1E4}"/>
              </a:ext>
            </a:extLst>
          </p:cNvPr>
          <p:cNvGrpSpPr/>
          <p:nvPr/>
        </p:nvGrpSpPr>
        <p:grpSpPr>
          <a:xfrm>
            <a:off x="650875" y="127000"/>
            <a:ext cx="10890250" cy="1463040"/>
            <a:chOff x="650875" y="127000"/>
            <a:chExt cx="10890250" cy="146304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7923290-9F55-657E-4B96-0F012FFD2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875" y="127000"/>
              <a:ext cx="10890250" cy="1463040"/>
            </a:xfrm>
            <a:custGeom>
              <a:avLst/>
              <a:gdLst>
                <a:gd name="connsiteX0" fmla="*/ 731520 w 10890250"/>
                <a:gd name="connsiteY0" fmla="*/ 0 h 1463040"/>
                <a:gd name="connsiteX1" fmla="*/ 1140520 w 10890250"/>
                <a:gd name="connsiteY1" fmla="*/ 124932 h 1463040"/>
                <a:gd name="connsiteX2" fmla="*/ 1210753 w 10890250"/>
                <a:gd name="connsiteY2" fmla="*/ 182880 h 1463040"/>
                <a:gd name="connsiteX3" fmla="*/ 10707366 w 10890250"/>
                <a:gd name="connsiteY3" fmla="*/ 182880 h 1463040"/>
                <a:gd name="connsiteX4" fmla="*/ 10890250 w 10890250"/>
                <a:gd name="connsiteY4" fmla="*/ 365764 h 1463040"/>
                <a:gd name="connsiteX5" fmla="*/ 10890250 w 10890250"/>
                <a:gd name="connsiteY5" fmla="*/ 1097276 h 1463040"/>
                <a:gd name="connsiteX6" fmla="*/ 10707366 w 10890250"/>
                <a:gd name="connsiteY6" fmla="*/ 1280160 h 1463040"/>
                <a:gd name="connsiteX7" fmla="*/ 1210753 w 10890250"/>
                <a:gd name="connsiteY7" fmla="*/ 1280160 h 1463040"/>
                <a:gd name="connsiteX8" fmla="*/ 1140520 w 10890250"/>
                <a:gd name="connsiteY8" fmla="*/ 1338108 h 1463040"/>
                <a:gd name="connsiteX9" fmla="*/ 731520 w 10890250"/>
                <a:gd name="connsiteY9" fmla="*/ 1463040 h 1463040"/>
                <a:gd name="connsiteX10" fmla="*/ 0 w 10890250"/>
                <a:gd name="connsiteY10" fmla="*/ 731520 h 1463040"/>
                <a:gd name="connsiteX11" fmla="*/ 731520 w 10890250"/>
                <a:gd name="connsiteY11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90250" h="1463040">
                  <a:moveTo>
                    <a:pt x="731520" y="0"/>
                  </a:moveTo>
                  <a:cubicBezTo>
                    <a:pt x="883023" y="0"/>
                    <a:pt x="1023768" y="46057"/>
                    <a:pt x="1140520" y="124932"/>
                  </a:cubicBezTo>
                  <a:lnTo>
                    <a:pt x="1210753" y="182880"/>
                  </a:lnTo>
                  <a:lnTo>
                    <a:pt x="10707366" y="182880"/>
                  </a:lnTo>
                  <a:cubicBezTo>
                    <a:pt x="10808370" y="182880"/>
                    <a:pt x="10890250" y="264760"/>
                    <a:pt x="10890250" y="365764"/>
                  </a:cubicBezTo>
                  <a:lnTo>
                    <a:pt x="10890250" y="1097276"/>
                  </a:lnTo>
                  <a:cubicBezTo>
                    <a:pt x="10890250" y="1198280"/>
                    <a:pt x="10808370" y="1280160"/>
                    <a:pt x="10707366" y="1280160"/>
                  </a:cubicBezTo>
                  <a:lnTo>
                    <a:pt x="1210753" y="1280160"/>
                  </a:lnTo>
                  <a:lnTo>
                    <a:pt x="1140520" y="1338108"/>
                  </a:lnTo>
                  <a:cubicBezTo>
                    <a:pt x="1023768" y="1416984"/>
                    <a:pt x="883023" y="1463040"/>
                    <a:pt x="731520" y="1463040"/>
                  </a:cubicBezTo>
                  <a:cubicBezTo>
                    <a:pt x="327513" y="1463040"/>
                    <a:pt x="0" y="1135527"/>
                    <a:pt x="0" y="731520"/>
                  </a:cubicBezTo>
                  <a:cubicBezTo>
                    <a:pt x="0" y="327513"/>
                    <a:pt x="327513" y="0"/>
                    <a:pt x="7315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40000">
                  <a:srgbClr val="FF0000"/>
                </a:gs>
                <a:gs pos="75000">
                  <a:srgbClr val="7030A0"/>
                </a:gs>
                <a:gs pos="100000">
                  <a:srgbClr val="002060"/>
                </a:gs>
              </a:gsLst>
              <a:lin ang="10800000" scaled="1"/>
              <a:tileRect/>
            </a:gradFill>
            <a:ln>
              <a:noFill/>
            </a:ln>
            <a:effectLst>
              <a:outerShdw dist="50800" dir="5400000" algn="ctr" rotWithShape="0">
                <a:srgbClr val="7030A0"/>
              </a:outerShdw>
            </a:effectLst>
            <a:scene3d>
              <a:camera prst="orthographicFront"/>
              <a:lightRig rig="balanced" dir="t"/>
            </a:scene3d>
            <a:sp3d>
              <a:bevelT w="1778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Why is wind energy important?</a:t>
              </a:r>
              <a:endParaRPr kumimoji="0" lang="en-US" sz="32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BC4728-511A-4D75-EEB7-7ABFBD9B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2591" y="209878"/>
              <a:ext cx="1280160" cy="1280160"/>
            </a:xfrm>
            <a:prstGeom prst="rect">
              <a:avLst/>
            </a:prstGeom>
            <a:effectLst>
              <a:outerShdw dist="50800" dir="5400000" algn="ctr" rotWithShape="0">
                <a:srgbClr val="002060"/>
              </a:outerShdw>
            </a:effectLst>
          </p:spPr>
        </p:pic>
      </p:grpSp>
      <p:sp>
        <p:nvSpPr>
          <p:cNvPr id="33" name="Kick Left">
            <a:hlinkClick r:id="" action="ppaction://noaction"/>
            <a:extLst>
              <a:ext uri="{FF2B5EF4-FFF2-40B4-BE49-F238E27FC236}">
                <a16:creationId xmlns:a16="http://schemas.microsoft.com/office/drawing/2014/main" id="{9C17F00A-0BFF-DEF1-DC08-4FD684FC4329}"/>
              </a:ext>
            </a:extLst>
          </p:cNvPr>
          <p:cNvSpPr/>
          <p:nvPr/>
        </p:nvSpPr>
        <p:spPr>
          <a:xfrm>
            <a:off x="335279" y="4083404"/>
            <a:ext cx="8616461" cy="1200512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C. Because it is the energy obtained from the sun.</a:t>
            </a:r>
          </a:p>
        </p:txBody>
      </p:sp>
      <p:sp>
        <p:nvSpPr>
          <p:cNvPr id="32" name="Kick Middle">
            <a:hlinkClick r:id="" action="ppaction://noaction"/>
            <a:extLst>
              <a:ext uri="{FF2B5EF4-FFF2-40B4-BE49-F238E27FC236}">
                <a16:creationId xmlns:a16="http://schemas.microsoft.com/office/drawing/2014/main" id="{A2EA9F16-B499-2F06-E4CA-F6B0FA92F068}"/>
              </a:ext>
            </a:extLst>
          </p:cNvPr>
          <p:cNvSpPr/>
          <p:nvPr/>
        </p:nvSpPr>
        <p:spPr>
          <a:xfrm>
            <a:off x="335280" y="2900222"/>
            <a:ext cx="8896952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B. Because it is a new resource of energy.</a:t>
            </a:r>
          </a:p>
        </p:txBody>
      </p:sp>
      <p:sp>
        <p:nvSpPr>
          <p:cNvPr id="31" name="Kick Right">
            <a:hlinkClick r:id="" action="ppaction://noaction"/>
            <a:extLst>
              <a:ext uri="{FF2B5EF4-FFF2-40B4-BE49-F238E27FC236}">
                <a16:creationId xmlns:a16="http://schemas.microsoft.com/office/drawing/2014/main" id="{92038C41-C416-0051-3269-38794E10FD7D}"/>
              </a:ext>
            </a:extLst>
          </p:cNvPr>
          <p:cNvSpPr/>
          <p:nvPr/>
        </p:nvSpPr>
        <p:spPr>
          <a:xfrm>
            <a:off x="335279" y="1717040"/>
            <a:ext cx="91055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A. Because it is a clean resource of energy.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9" name="Card Game Upgrade Earth Strenght SFX" descr="420744-Card-Game-Upgrades-Earth-Strength-01.mp3.mp3">
            <a:hlinkClick r:id="" action="ppaction://media"/>
            <a:extLst>
              <a:ext uri="{FF2B5EF4-FFF2-40B4-BE49-F238E27FC236}">
                <a16:creationId xmlns:a16="http://schemas.microsoft.com/office/drawing/2014/main" id="{9AB86E8D-D148-FBEE-DC1D-1BB61F6A9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234" y="-2203450"/>
            <a:ext cx="812800" cy="812800"/>
          </a:xfrm>
          <a:prstGeom prst="rect">
            <a:avLst/>
          </a:prstGeom>
        </p:spPr>
      </p:pic>
      <p:pic>
        <p:nvPicPr>
          <p:cNvPr id="20" name="Card Game Elert Pass SFX" descr="420629-Card-Game-Alert-Turn-Pass-02.mp3.mp3">
            <a:hlinkClick r:id="" action="ppaction://media"/>
            <a:extLst>
              <a:ext uri="{FF2B5EF4-FFF2-40B4-BE49-F238E27FC236}">
                <a16:creationId xmlns:a16="http://schemas.microsoft.com/office/drawing/2014/main" id="{ACB7F429-6640-D01F-C746-03ACC31E8E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2239952"/>
            <a:ext cx="812800" cy="812800"/>
          </a:xfrm>
          <a:prstGeom prst="rect">
            <a:avLst/>
          </a:prstGeom>
        </p:spPr>
      </p:pic>
      <p:pic>
        <p:nvPicPr>
          <p:cNvPr id="21" name="Card Game Upgrade Buff Shield SFX" descr="420742-Card-Game-Upgrade-Buff-Shield-01.mp3.mp3">
            <a:hlinkClick r:id="" action="ppaction://media"/>
            <a:extLst>
              <a:ext uri="{FF2B5EF4-FFF2-40B4-BE49-F238E27FC236}">
                <a16:creationId xmlns:a16="http://schemas.microsoft.com/office/drawing/2014/main" id="{D55F9554-70B7-F4A3-1206-9E93D722A4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36967" y="-2239952"/>
            <a:ext cx="812800" cy="812800"/>
          </a:xfrm>
          <a:prstGeom prst="rect">
            <a:avLst/>
          </a:prstGeom>
        </p:spPr>
      </p:pic>
      <p:sp>
        <p:nvSpPr>
          <p:cNvPr id="22" name="Return Button">
            <a:hlinkClick r:id="rId14" action="ppaction://hlinksldjump"/>
            <a:extLst>
              <a:ext uri="{FF2B5EF4-FFF2-40B4-BE49-F238E27FC236}">
                <a16:creationId xmlns:a16="http://schemas.microsoft.com/office/drawing/2014/main" id="{BC2ECC95-1548-9D2D-9640-879596DE27D6}"/>
              </a:ext>
            </a:extLst>
          </p:cNvPr>
          <p:cNvSpPr/>
          <p:nvPr/>
        </p:nvSpPr>
        <p:spPr>
          <a:xfrm>
            <a:off x="4495800" y="10036656"/>
            <a:ext cx="3200400" cy="1280160"/>
          </a:xfrm>
          <a:prstGeom prst="roundRect">
            <a:avLst/>
          </a:prstGeom>
          <a:gradFill>
            <a:gsLst>
              <a:gs pos="0">
                <a:srgbClr val="FFB1F1">
                  <a:alpha val="40000"/>
                </a:srgbClr>
              </a:gs>
              <a:gs pos="50000">
                <a:srgbClr val="F22EBD">
                  <a:alpha val="50000"/>
                </a:srgbClr>
              </a:gs>
              <a:gs pos="100000">
                <a:srgbClr val="7030A0">
                  <a:alpha val="60000"/>
                </a:srgbClr>
              </a:gs>
            </a:gsLst>
            <a:lin ang="5400000" scaled="1"/>
          </a:gradFill>
          <a:ln>
            <a:noFill/>
          </a:ln>
          <a:effectLst>
            <a:glow rad="63500">
              <a:srgbClr val="7030A0">
                <a:alpha val="40000"/>
              </a:srgbClr>
            </a:glow>
            <a:outerShdw dist="25400" dir="5400000" algn="ctr" rotWithShape="0">
              <a:srgbClr val="002060"/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w="3048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58800" h="1143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 cap="flat" cmpd="sng">
                  <a:gradFill flip="none" rotWithShape="1">
                    <a:gsLst>
                      <a:gs pos="14000">
                        <a:srgbClr val="4472C4">
                          <a:lumMod val="0"/>
                          <a:lumOff val="100000"/>
                        </a:srgbClr>
                      </a:gs>
                      <a:gs pos="50000">
                        <a:srgbClr val="FFC000"/>
                      </a:gs>
                      <a:gs pos="100000">
                        <a:srgbClr val="C0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round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dist="50800" dir="5400000" algn="ctr" rotWithShape="0">
                    <a:srgbClr val="7030A0"/>
                  </a:outerShdw>
                </a:effectLst>
                <a:uLnTx/>
                <a:uFillTx/>
                <a:latin typeface="Comic Sans MS" panose="030F0702030302020204" pitchFamily="66" charset="0"/>
              </a:rPr>
              <a:t>RETURN</a:t>
            </a:r>
          </a:p>
        </p:txBody>
      </p:sp>
      <p:pic>
        <p:nvPicPr>
          <p:cNvPr id="27" name="Replay Button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5726756A-481A-5CF4-D945-B049E940E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6258" y="10036656"/>
            <a:ext cx="1280160" cy="1280160"/>
          </a:xfrm>
          <a:prstGeom prst="rect">
            <a:avLst/>
          </a:prstGeom>
          <a:effectLst>
            <a:glow rad="38100">
              <a:srgbClr val="F22EBD">
                <a:alpha val="40000"/>
              </a:srgbClr>
            </a:glow>
            <a:outerShdw dist="50800" dir="5400000" algn="ctr" rotWithShape="0">
              <a:srgbClr val="F22EBD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F5F48-99CB-DAE1-6F83-0C9F92E4BFA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:a16="http://schemas.microsoft.com/office/drawing/2014/main" id="{0F86FDFC-62D0-BCE2-1710-97545C128D9B}"/>
              </a:ext>
            </a:extLst>
          </p:cNvPr>
          <p:cNvSpPr/>
          <p:nvPr/>
        </p:nvSpPr>
        <p:spPr>
          <a:xfrm>
            <a:off x="10669605" y="2729020"/>
            <a:ext cx="1187115" cy="849323"/>
          </a:xfrm>
          <a:prstGeom prst="rightArrow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</a:rPr>
              <a:t>NEXT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24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2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2" grpId="0" animBg="1"/>
          <p:bldP spid="3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BE7B568B-BB0E-E6D7-E558-3152CED0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occer Post">
            <a:extLst>
              <a:ext uri="{FF2B5EF4-FFF2-40B4-BE49-F238E27FC236}">
                <a16:creationId xmlns:a16="http://schemas.microsoft.com/office/drawing/2014/main" id="{96F5E156-3F83-A3A1-F709-B77F6DD01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240" y="3816745"/>
            <a:ext cx="3840480" cy="22860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Soccer Ball">
            <a:extLst>
              <a:ext uri="{FF2B5EF4-FFF2-40B4-BE49-F238E27FC236}">
                <a16:creationId xmlns:a16="http://schemas.microsoft.com/office/drawing/2014/main" id="{ABD62801-D67B-DE68-2151-DDA54457DC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9767" y="5522318"/>
            <a:ext cx="1092467" cy="1097280"/>
          </a:xfrm>
          <a:prstGeom prst="rect">
            <a:avLst/>
          </a:prstGeom>
        </p:spPr>
      </p:pic>
      <p:grpSp>
        <p:nvGrpSpPr>
          <p:cNvPr id="26" name="Question">
            <a:extLst>
              <a:ext uri="{FF2B5EF4-FFF2-40B4-BE49-F238E27FC236}">
                <a16:creationId xmlns:a16="http://schemas.microsoft.com/office/drawing/2014/main" id="{F66ABB7A-45B7-71EC-AC54-B50963CCD1E4}"/>
              </a:ext>
            </a:extLst>
          </p:cNvPr>
          <p:cNvGrpSpPr/>
          <p:nvPr/>
        </p:nvGrpSpPr>
        <p:grpSpPr>
          <a:xfrm>
            <a:off x="650875" y="127000"/>
            <a:ext cx="10890250" cy="1463040"/>
            <a:chOff x="650875" y="127000"/>
            <a:chExt cx="10890250" cy="146304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7923290-9F55-657E-4B96-0F012FFD2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875" y="127000"/>
              <a:ext cx="10890250" cy="1463040"/>
            </a:xfrm>
            <a:custGeom>
              <a:avLst/>
              <a:gdLst>
                <a:gd name="connsiteX0" fmla="*/ 731520 w 10890250"/>
                <a:gd name="connsiteY0" fmla="*/ 0 h 1463040"/>
                <a:gd name="connsiteX1" fmla="*/ 1140520 w 10890250"/>
                <a:gd name="connsiteY1" fmla="*/ 124932 h 1463040"/>
                <a:gd name="connsiteX2" fmla="*/ 1210753 w 10890250"/>
                <a:gd name="connsiteY2" fmla="*/ 182880 h 1463040"/>
                <a:gd name="connsiteX3" fmla="*/ 10707366 w 10890250"/>
                <a:gd name="connsiteY3" fmla="*/ 182880 h 1463040"/>
                <a:gd name="connsiteX4" fmla="*/ 10890250 w 10890250"/>
                <a:gd name="connsiteY4" fmla="*/ 365764 h 1463040"/>
                <a:gd name="connsiteX5" fmla="*/ 10890250 w 10890250"/>
                <a:gd name="connsiteY5" fmla="*/ 1097276 h 1463040"/>
                <a:gd name="connsiteX6" fmla="*/ 10707366 w 10890250"/>
                <a:gd name="connsiteY6" fmla="*/ 1280160 h 1463040"/>
                <a:gd name="connsiteX7" fmla="*/ 1210753 w 10890250"/>
                <a:gd name="connsiteY7" fmla="*/ 1280160 h 1463040"/>
                <a:gd name="connsiteX8" fmla="*/ 1140520 w 10890250"/>
                <a:gd name="connsiteY8" fmla="*/ 1338108 h 1463040"/>
                <a:gd name="connsiteX9" fmla="*/ 731520 w 10890250"/>
                <a:gd name="connsiteY9" fmla="*/ 1463040 h 1463040"/>
                <a:gd name="connsiteX10" fmla="*/ 0 w 10890250"/>
                <a:gd name="connsiteY10" fmla="*/ 731520 h 1463040"/>
                <a:gd name="connsiteX11" fmla="*/ 731520 w 10890250"/>
                <a:gd name="connsiteY11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90250" h="1463040">
                  <a:moveTo>
                    <a:pt x="731520" y="0"/>
                  </a:moveTo>
                  <a:cubicBezTo>
                    <a:pt x="883023" y="0"/>
                    <a:pt x="1023768" y="46057"/>
                    <a:pt x="1140520" y="124932"/>
                  </a:cubicBezTo>
                  <a:lnTo>
                    <a:pt x="1210753" y="182880"/>
                  </a:lnTo>
                  <a:lnTo>
                    <a:pt x="10707366" y="182880"/>
                  </a:lnTo>
                  <a:cubicBezTo>
                    <a:pt x="10808370" y="182880"/>
                    <a:pt x="10890250" y="264760"/>
                    <a:pt x="10890250" y="365764"/>
                  </a:cubicBezTo>
                  <a:lnTo>
                    <a:pt x="10890250" y="1097276"/>
                  </a:lnTo>
                  <a:cubicBezTo>
                    <a:pt x="10890250" y="1198280"/>
                    <a:pt x="10808370" y="1280160"/>
                    <a:pt x="10707366" y="1280160"/>
                  </a:cubicBezTo>
                  <a:lnTo>
                    <a:pt x="1210753" y="1280160"/>
                  </a:lnTo>
                  <a:lnTo>
                    <a:pt x="1140520" y="1338108"/>
                  </a:lnTo>
                  <a:cubicBezTo>
                    <a:pt x="1023768" y="1416984"/>
                    <a:pt x="883023" y="1463040"/>
                    <a:pt x="731520" y="1463040"/>
                  </a:cubicBezTo>
                  <a:cubicBezTo>
                    <a:pt x="327513" y="1463040"/>
                    <a:pt x="0" y="1135527"/>
                    <a:pt x="0" y="731520"/>
                  </a:cubicBezTo>
                  <a:cubicBezTo>
                    <a:pt x="0" y="327513"/>
                    <a:pt x="327513" y="0"/>
                    <a:pt x="7315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40000">
                  <a:srgbClr val="FF0000"/>
                </a:gs>
                <a:gs pos="75000">
                  <a:srgbClr val="7030A0"/>
                </a:gs>
                <a:gs pos="100000">
                  <a:srgbClr val="002060"/>
                </a:gs>
              </a:gsLst>
              <a:lin ang="10800000" scaled="1"/>
              <a:tileRect/>
            </a:gradFill>
            <a:ln>
              <a:noFill/>
            </a:ln>
            <a:effectLst>
              <a:outerShdw dist="50800" dir="5400000" algn="ctr" rotWithShape="0">
                <a:srgbClr val="7030A0"/>
              </a:outerShdw>
            </a:effectLst>
            <a:scene3d>
              <a:camera prst="orthographicFront"/>
              <a:lightRig rig="balanced" dir="t"/>
            </a:scene3d>
            <a:sp3d>
              <a:bevelT w="1778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Why is </a:t>
              </a:r>
              <a:r>
                <a:rPr lang="vi-VN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solar</a:t>
              </a:r>
              <a:r>
                <a:rPr lang="en-US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 energy important?</a:t>
              </a:r>
              <a:endParaRPr kumimoji="0" lang="en-US" sz="32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BC4728-511A-4D75-EEB7-7ABFBD9B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2591" y="209878"/>
              <a:ext cx="1280160" cy="1280160"/>
            </a:xfrm>
            <a:prstGeom prst="rect">
              <a:avLst/>
            </a:prstGeom>
            <a:effectLst>
              <a:outerShdw dist="50800" dir="5400000" algn="ctr" rotWithShape="0">
                <a:srgbClr val="002060"/>
              </a:outerShdw>
            </a:effectLst>
          </p:spPr>
        </p:pic>
      </p:grpSp>
      <p:sp>
        <p:nvSpPr>
          <p:cNvPr id="33" name="Kick Left">
            <a:hlinkClick r:id="" action="ppaction://noaction"/>
            <a:extLst>
              <a:ext uri="{FF2B5EF4-FFF2-40B4-BE49-F238E27FC236}">
                <a16:creationId xmlns:a16="http://schemas.microsoft.com/office/drawing/2014/main" id="{9C17F00A-0BFF-DEF1-DC08-4FD684FC4329}"/>
              </a:ext>
            </a:extLst>
          </p:cNvPr>
          <p:cNvSpPr/>
          <p:nvPr/>
        </p:nvSpPr>
        <p:spPr>
          <a:xfrm>
            <a:off x="335279" y="4083404"/>
            <a:ext cx="8616461" cy="1200512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C. Because it </a:t>
            </a: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makes climate change.</a:t>
            </a:r>
            <a:endParaRPr lang="en-US" sz="280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Kick Middle">
            <a:hlinkClick r:id="" action="ppaction://noaction"/>
            <a:extLst>
              <a:ext uri="{FF2B5EF4-FFF2-40B4-BE49-F238E27FC236}">
                <a16:creationId xmlns:a16="http://schemas.microsoft.com/office/drawing/2014/main" id="{A2EA9F16-B499-2F06-E4CA-F6B0FA92F068}"/>
              </a:ext>
            </a:extLst>
          </p:cNvPr>
          <p:cNvSpPr/>
          <p:nvPr/>
        </p:nvSpPr>
        <p:spPr>
          <a:xfrm>
            <a:off x="335280" y="2900222"/>
            <a:ext cx="8896952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B. Because it is </a:t>
            </a: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safe for environment</a:t>
            </a: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Kick Right">
            <a:hlinkClick r:id="" action="ppaction://noaction"/>
            <a:extLst>
              <a:ext uri="{FF2B5EF4-FFF2-40B4-BE49-F238E27FC236}">
                <a16:creationId xmlns:a16="http://schemas.microsoft.com/office/drawing/2014/main" id="{92038C41-C416-0051-3269-38794E10FD7D}"/>
              </a:ext>
            </a:extLst>
          </p:cNvPr>
          <p:cNvSpPr/>
          <p:nvPr/>
        </p:nvSpPr>
        <p:spPr>
          <a:xfrm>
            <a:off x="335279" y="1717040"/>
            <a:ext cx="91055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A. Because it is the energy obtained from the </a:t>
            </a: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wind</a:t>
            </a: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9" name="Card Game Upgrade Earth Strenght SFX" descr="420744-Card-Game-Upgrades-Earth-Strength-01.mp3.mp3">
            <a:hlinkClick r:id="" action="ppaction://media"/>
            <a:extLst>
              <a:ext uri="{FF2B5EF4-FFF2-40B4-BE49-F238E27FC236}">
                <a16:creationId xmlns:a16="http://schemas.microsoft.com/office/drawing/2014/main" id="{9AB86E8D-D148-FBEE-DC1D-1BB61F6A9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234" y="-2203450"/>
            <a:ext cx="812800" cy="812800"/>
          </a:xfrm>
          <a:prstGeom prst="rect">
            <a:avLst/>
          </a:prstGeom>
        </p:spPr>
      </p:pic>
      <p:pic>
        <p:nvPicPr>
          <p:cNvPr id="20" name="Card Game Elert Pass SFX" descr="420629-Card-Game-Alert-Turn-Pass-02.mp3.mp3">
            <a:hlinkClick r:id="" action="ppaction://media"/>
            <a:extLst>
              <a:ext uri="{FF2B5EF4-FFF2-40B4-BE49-F238E27FC236}">
                <a16:creationId xmlns:a16="http://schemas.microsoft.com/office/drawing/2014/main" id="{ACB7F429-6640-D01F-C746-03ACC31E8E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2239952"/>
            <a:ext cx="812800" cy="812800"/>
          </a:xfrm>
          <a:prstGeom prst="rect">
            <a:avLst/>
          </a:prstGeom>
        </p:spPr>
      </p:pic>
      <p:pic>
        <p:nvPicPr>
          <p:cNvPr id="21" name="Card Game Upgrade Buff Shield SFX" descr="420742-Card-Game-Upgrade-Buff-Shield-01.mp3.mp3">
            <a:hlinkClick r:id="" action="ppaction://media"/>
            <a:extLst>
              <a:ext uri="{FF2B5EF4-FFF2-40B4-BE49-F238E27FC236}">
                <a16:creationId xmlns:a16="http://schemas.microsoft.com/office/drawing/2014/main" id="{D55F9554-70B7-F4A3-1206-9E93D722A4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36967" y="-2239952"/>
            <a:ext cx="812800" cy="812800"/>
          </a:xfrm>
          <a:prstGeom prst="rect">
            <a:avLst/>
          </a:prstGeom>
        </p:spPr>
      </p:pic>
      <p:sp>
        <p:nvSpPr>
          <p:cNvPr id="22" name="Return Button">
            <a:hlinkClick r:id="rId13" action="ppaction://hlinksldjump"/>
            <a:extLst>
              <a:ext uri="{FF2B5EF4-FFF2-40B4-BE49-F238E27FC236}">
                <a16:creationId xmlns:a16="http://schemas.microsoft.com/office/drawing/2014/main" id="{BC2ECC95-1548-9D2D-9640-879596DE27D6}"/>
              </a:ext>
            </a:extLst>
          </p:cNvPr>
          <p:cNvSpPr/>
          <p:nvPr/>
        </p:nvSpPr>
        <p:spPr>
          <a:xfrm>
            <a:off x="4495800" y="10036656"/>
            <a:ext cx="3200400" cy="1280160"/>
          </a:xfrm>
          <a:prstGeom prst="roundRect">
            <a:avLst/>
          </a:prstGeom>
          <a:gradFill>
            <a:gsLst>
              <a:gs pos="0">
                <a:srgbClr val="FFB1F1">
                  <a:alpha val="40000"/>
                </a:srgbClr>
              </a:gs>
              <a:gs pos="50000">
                <a:srgbClr val="F22EBD">
                  <a:alpha val="50000"/>
                </a:srgbClr>
              </a:gs>
              <a:gs pos="100000">
                <a:srgbClr val="7030A0">
                  <a:alpha val="60000"/>
                </a:srgbClr>
              </a:gs>
            </a:gsLst>
            <a:lin ang="5400000" scaled="1"/>
          </a:gradFill>
          <a:ln>
            <a:noFill/>
          </a:ln>
          <a:effectLst>
            <a:glow rad="63500">
              <a:srgbClr val="7030A0">
                <a:alpha val="40000"/>
              </a:srgbClr>
            </a:glow>
            <a:outerShdw dist="25400" dir="5400000" algn="ctr" rotWithShape="0">
              <a:srgbClr val="002060"/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w="3048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58800" h="1143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 cap="flat" cmpd="sng">
                  <a:gradFill flip="none" rotWithShape="1">
                    <a:gsLst>
                      <a:gs pos="14000">
                        <a:srgbClr val="4472C4">
                          <a:lumMod val="0"/>
                          <a:lumOff val="100000"/>
                        </a:srgbClr>
                      </a:gs>
                      <a:gs pos="50000">
                        <a:srgbClr val="FFC000"/>
                      </a:gs>
                      <a:gs pos="100000">
                        <a:srgbClr val="C0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round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dist="50800" dir="5400000" algn="ctr" rotWithShape="0">
                    <a:srgbClr val="7030A0"/>
                  </a:outerShdw>
                </a:effectLst>
                <a:uLnTx/>
                <a:uFillTx/>
                <a:latin typeface="Comic Sans MS" panose="030F0702030302020204" pitchFamily="66" charset="0"/>
              </a:rPr>
              <a:t>RETURN</a:t>
            </a:r>
          </a:p>
        </p:txBody>
      </p:sp>
      <p:pic>
        <p:nvPicPr>
          <p:cNvPr id="27" name="Replay Button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5726756A-481A-5CF4-D945-B049E940E6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6258" y="10036656"/>
            <a:ext cx="1280160" cy="1280160"/>
          </a:xfrm>
          <a:prstGeom prst="rect">
            <a:avLst/>
          </a:prstGeom>
          <a:effectLst>
            <a:glow rad="38100">
              <a:srgbClr val="F22EBD">
                <a:alpha val="40000"/>
              </a:srgbClr>
            </a:glow>
            <a:outerShdw dist="50800" dir="5400000" algn="ctr" rotWithShape="0">
              <a:srgbClr val="F22EBD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F5F48-99CB-DAE1-6F83-0C9F92E4BF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Arbok">
            <a:extLst>
              <a:ext uri="{FF2B5EF4-FFF2-40B4-BE49-F238E27FC236}">
                <a16:creationId xmlns:a16="http://schemas.microsoft.com/office/drawing/2014/main" id="{BD1E0916-0816-B9A1-12F8-42537FBC4C4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9150376" y="4492428"/>
            <a:ext cx="1828800" cy="18288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Arrow: Right 3">
            <a:hlinkClick r:id="rId17" action="ppaction://hlinksldjump"/>
            <a:extLst>
              <a:ext uri="{FF2B5EF4-FFF2-40B4-BE49-F238E27FC236}">
                <a16:creationId xmlns:a16="http://schemas.microsoft.com/office/drawing/2014/main" id="{21CF0049-7168-5F8A-DF95-96634F5F20D1}"/>
              </a:ext>
            </a:extLst>
          </p:cNvPr>
          <p:cNvSpPr/>
          <p:nvPr/>
        </p:nvSpPr>
        <p:spPr>
          <a:xfrm>
            <a:off x="10459452" y="2298218"/>
            <a:ext cx="1187115" cy="849323"/>
          </a:xfrm>
          <a:prstGeom prst="rightArrow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</a:rPr>
              <a:t>NEXT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192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accel="50000" fill="hold" grpId="0" nodeType="click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  <p:bldP spid="31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accel="50000" fill="hold" grpId="0" nodeType="click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  <p:bldP spid="31" grpId="2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BE7B568B-BB0E-E6D7-E558-3152CED0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occer Post">
            <a:extLst>
              <a:ext uri="{FF2B5EF4-FFF2-40B4-BE49-F238E27FC236}">
                <a16:creationId xmlns:a16="http://schemas.microsoft.com/office/drawing/2014/main" id="{96F5E156-3F83-A3A1-F709-B77F6DD01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240" y="3816745"/>
            <a:ext cx="3840480" cy="22860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Soccer Ball">
            <a:extLst>
              <a:ext uri="{FF2B5EF4-FFF2-40B4-BE49-F238E27FC236}">
                <a16:creationId xmlns:a16="http://schemas.microsoft.com/office/drawing/2014/main" id="{ABD62801-D67B-DE68-2151-DDA54457DC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9767" y="5522318"/>
            <a:ext cx="1092467" cy="1097280"/>
          </a:xfrm>
          <a:prstGeom prst="rect">
            <a:avLst/>
          </a:prstGeom>
        </p:spPr>
      </p:pic>
      <p:grpSp>
        <p:nvGrpSpPr>
          <p:cNvPr id="26" name="Question">
            <a:extLst>
              <a:ext uri="{FF2B5EF4-FFF2-40B4-BE49-F238E27FC236}">
                <a16:creationId xmlns:a16="http://schemas.microsoft.com/office/drawing/2014/main" id="{F66ABB7A-45B7-71EC-AC54-B50963CCD1E4}"/>
              </a:ext>
            </a:extLst>
          </p:cNvPr>
          <p:cNvGrpSpPr/>
          <p:nvPr/>
        </p:nvGrpSpPr>
        <p:grpSpPr>
          <a:xfrm>
            <a:off x="650875" y="127000"/>
            <a:ext cx="10890250" cy="1463040"/>
            <a:chOff x="650875" y="127000"/>
            <a:chExt cx="10890250" cy="146304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7923290-9F55-657E-4B96-0F012FFD2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875" y="127000"/>
              <a:ext cx="10890250" cy="1463040"/>
            </a:xfrm>
            <a:custGeom>
              <a:avLst/>
              <a:gdLst>
                <a:gd name="connsiteX0" fmla="*/ 731520 w 10890250"/>
                <a:gd name="connsiteY0" fmla="*/ 0 h 1463040"/>
                <a:gd name="connsiteX1" fmla="*/ 1140520 w 10890250"/>
                <a:gd name="connsiteY1" fmla="*/ 124932 h 1463040"/>
                <a:gd name="connsiteX2" fmla="*/ 1210753 w 10890250"/>
                <a:gd name="connsiteY2" fmla="*/ 182880 h 1463040"/>
                <a:gd name="connsiteX3" fmla="*/ 10707366 w 10890250"/>
                <a:gd name="connsiteY3" fmla="*/ 182880 h 1463040"/>
                <a:gd name="connsiteX4" fmla="*/ 10890250 w 10890250"/>
                <a:gd name="connsiteY4" fmla="*/ 365764 h 1463040"/>
                <a:gd name="connsiteX5" fmla="*/ 10890250 w 10890250"/>
                <a:gd name="connsiteY5" fmla="*/ 1097276 h 1463040"/>
                <a:gd name="connsiteX6" fmla="*/ 10707366 w 10890250"/>
                <a:gd name="connsiteY6" fmla="*/ 1280160 h 1463040"/>
                <a:gd name="connsiteX7" fmla="*/ 1210753 w 10890250"/>
                <a:gd name="connsiteY7" fmla="*/ 1280160 h 1463040"/>
                <a:gd name="connsiteX8" fmla="*/ 1140520 w 10890250"/>
                <a:gd name="connsiteY8" fmla="*/ 1338108 h 1463040"/>
                <a:gd name="connsiteX9" fmla="*/ 731520 w 10890250"/>
                <a:gd name="connsiteY9" fmla="*/ 1463040 h 1463040"/>
                <a:gd name="connsiteX10" fmla="*/ 0 w 10890250"/>
                <a:gd name="connsiteY10" fmla="*/ 731520 h 1463040"/>
                <a:gd name="connsiteX11" fmla="*/ 731520 w 10890250"/>
                <a:gd name="connsiteY11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90250" h="1463040">
                  <a:moveTo>
                    <a:pt x="731520" y="0"/>
                  </a:moveTo>
                  <a:cubicBezTo>
                    <a:pt x="883023" y="0"/>
                    <a:pt x="1023768" y="46057"/>
                    <a:pt x="1140520" y="124932"/>
                  </a:cubicBezTo>
                  <a:lnTo>
                    <a:pt x="1210753" y="182880"/>
                  </a:lnTo>
                  <a:lnTo>
                    <a:pt x="10707366" y="182880"/>
                  </a:lnTo>
                  <a:cubicBezTo>
                    <a:pt x="10808370" y="182880"/>
                    <a:pt x="10890250" y="264760"/>
                    <a:pt x="10890250" y="365764"/>
                  </a:cubicBezTo>
                  <a:lnTo>
                    <a:pt x="10890250" y="1097276"/>
                  </a:lnTo>
                  <a:cubicBezTo>
                    <a:pt x="10890250" y="1198280"/>
                    <a:pt x="10808370" y="1280160"/>
                    <a:pt x="10707366" y="1280160"/>
                  </a:cubicBezTo>
                  <a:lnTo>
                    <a:pt x="1210753" y="1280160"/>
                  </a:lnTo>
                  <a:lnTo>
                    <a:pt x="1140520" y="1338108"/>
                  </a:lnTo>
                  <a:cubicBezTo>
                    <a:pt x="1023768" y="1416984"/>
                    <a:pt x="883023" y="1463040"/>
                    <a:pt x="731520" y="1463040"/>
                  </a:cubicBezTo>
                  <a:cubicBezTo>
                    <a:pt x="327513" y="1463040"/>
                    <a:pt x="0" y="1135527"/>
                    <a:pt x="0" y="731520"/>
                  </a:cubicBezTo>
                  <a:cubicBezTo>
                    <a:pt x="0" y="327513"/>
                    <a:pt x="327513" y="0"/>
                    <a:pt x="7315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40000">
                  <a:srgbClr val="FF0000"/>
                </a:gs>
                <a:gs pos="75000">
                  <a:srgbClr val="7030A0"/>
                </a:gs>
                <a:gs pos="100000">
                  <a:srgbClr val="002060"/>
                </a:gs>
              </a:gsLst>
              <a:lin ang="10800000" scaled="1"/>
              <a:tileRect/>
            </a:gradFill>
            <a:ln>
              <a:noFill/>
            </a:ln>
            <a:effectLst>
              <a:outerShdw dist="50800" dir="5400000" algn="ctr" rotWithShape="0">
                <a:srgbClr val="7030A0"/>
              </a:outerShdw>
            </a:effectLst>
            <a:scene3d>
              <a:camera prst="orthographicFront"/>
              <a:lightRig rig="balanced" dir="t"/>
            </a:scene3d>
            <a:sp3d>
              <a:bevelT w="1778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Why is </a:t>
              </a:r>
              <a:r>
                <a:rPr lang="vi-VN" sz="320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latin typeface="Comic Sans MS" panose="030F0702030302020204" pitchFamily="66" charset="0"/>
                </a:rPr>
                <a:t>geothermal</a:t>
              </a:r>
              <a:r>
                <a:rPr kumimoji="0" lang="en-US" sz="3200" b="0" i="0" u="none" strike="noStrike" kern="1200" cap="none" spc="0" normalizeH="0" baseline="0" noProof="0" dirty="0">
                  <a:ln w="1905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/>
                  </a:solidFill>
                  <a:effectLst>
                    <a:outerShdw dist="50800" dir="5400000" algn="ctr" rotWithShape="0">
                      <a:srgbClr val="E7E6E6">
                        <a:lumMod val="1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energy important?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BC4728-511A-4D75-EEB7-7ABFBD9B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2591" y="209878"/>
              <a:ext cx="1280160" cy="1280160"/>
            </a:xfrm>
            <a:prstGeom prst="rect">
              <a:avLst/>
            </a:prstGeom>
            <a:effectLst>
              <a:outerShdw dist="50800" dir="5400000" algn="ctr" rotWithShape="0">
                <a:srgbClr val="002060"/>
              </a:outerShdw>
            </a:effectLst>
          </p:spPr>
        </p:pic>
      </p:grpSp>
      <p:sp>
        <p:nvSpPr>
          <p:cNvPr id="33" name="Kick Left">
            <a:hlinkClick r:id="" action="ppaction://noaction"/>
            <a:extLst>
              <a:ext uri="{FF2B5EF4-FFF2-40B4-BE49-F238E27FC236}">
                <a16:creationId xmlns:a16="http://schemas.microsoft.com/office/drawing/2014/main" id="{9C17F00A-0BFF-DEF1-DC08-4FD684FC4329}"/>
              </a:ext>
            </a:extLst>
          </p:cNvPr>
          <p:cNvSpPr/>
          <p:nvPr/>
        </p:nvSpPr>
        <p:spPr>
          <a:xfrm>
            <a:off x="335279" y="4083404"/>
            <a:ext cx="8616461" cy="1200512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Because </a:t>
            </a:r>
            <a:r>
              <a:rPr lang="vi-VN" sz="280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t does not produce greenhouse gas</a:t>
            </a:r>
            <a:r>
              <a:rPr kumimoji="0" lang="vi-VN" sz="28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Kick Middle">
            <a:hlinkClick r:id="" action="ppaction://noaction"/>
            <a:extLst>
              <a:ext uri="{FF2B5EF4-FFF2-40B4-BE49-F238E27FC236}">
                <a16:creationId xmlns:a16="http://schemas.microsoft.com/office/drawing/2014/main" id="{A2EA9F16-B499-2F06-E4CA-F6B0FA92F068}"/>
              </a:ext>
            </a:extLst>
          </p:cNvPr>
          <p:cNvSpPr/>
          <p:nvPr/>
        </p:nvSpPr>
        <p:spPr>
          <a:xfrm>
            <a:off x="335280" y="2900222"/>
            <a:ext cx="8896952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. Because it provides the </a:t>
            </a:r>
            <a:r>
              <a:rPr lang="vi-VN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energy for the vehicles</a:t>
            </a:r>
            <a:r>
              <a:rPr lang="en-US" sz="280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 w="19050">
                <a:solidFill>
                  <a:srgbClr val="E7E6E6">
                    <a:lumMod val="25000"/>
                  </a:srgbClr>
                </a:solidFill>
              </a:ln>
              <a:solidFill>
                <a:prstClr val="white"/>
              </a:solidFill>
              <a:effectLst>
                <a:outerShdw dist="50800" dir="5400000" algn="ctr" rotWithShape="0">
                  <a:srgbClr val="E7E6E6">
                    <a:lumMod val="1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Kick Right">
            <a:hlinkClick r:id="" action="ppaction://noaction"/>
            <a:extLst>
              <a:ext uri="{FF2B5EF4-FFF2-40B4-BE49-F238E27FC236}">
                <a16:creationId xmlns:a16="http://schemas.microsoft.com/office/drawing/2014/main" id="{92038C41-C416-0051-3269-38794E10FD7D}"/>
              </a:ext>
            </a:extLst>
          </p:cNvPr>
          <p:cNvSpPr/>
          <p:nvPr/>
        </p:nvSpPr>
        <p:spPr>
          <a:xfrm>
            <a:off x="335279" y="1717040"/>
            <a:ext cx="9105500" cy="1005840"/>
          </a:xfrm>
          <a:prstGeom prst="parallelogram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002060"/>
              </a:gs>
            </a:gsLst>
            <a:lin ang="10800000" scaled="1"/>
          </a:gradFill>
          <a:ln>
            <a:noFill/>
          </a:ln>
          <a:effectLst>
            <a:outerShdw dist="50800" dir="5400000" algn="ctr" rotWithShape="0">
              <a:srgbClr val="7030A0"/>
            </a:outerShdw>
          </a:effectLst>
          <a:scene3d>
            <a:camera prst="orthographicFront"/>
            <a:lightRig rig="threePt" dir="t"/>
          </a:scene3d>
          <a:sp3d prstMaterial="softEdge">
            <a:bevelT w="1778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Because it is the energy obtained from the</a:t>
            </a:r>
            <a:r>
              <a:rPr kumimoji="0" lang="vi-VN" sz="28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fire</a:t>
            </a:r>
            <a:r>
              <a:rPr kumimoji="0" lang="en-US" sz="2800" b="0" i="0" u="none" strike="noStrike" kern="1200" cap="none" spc="0" normalizeH="0" baseline="0" noProof="0" dirty="0">
                <a:ln w="1905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outerShdw dist="50800" dir="5400000" algn="ctr" rotWithShape="0">
                    <a:srgbClr val="E7E6E6">
                      <a:lumMod val="1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.</a:t>
            </a:r>
          </a:p>
        </p:txBody>
      </p:sp>
      <p:pic>
        <p:nvPicPr>
          <p:cNvPr id="19" name="Card Game Upgrade Earth Strenght SFX" descr="420744-Card-Game-Upgrades-Earth-Strength-01.mp3.mp3">
            <a:hlinkClick r:id="" action="ppaction://media"/>
            <a:extLst>
              <a:ext uri="{FF2B5EF4-FFF2-40B4-BE49-F238E27FC236}">
                <a16:creationId xmlns:a16="http://schemas.microsoft.com/office/drawing/2014/main" id="{9AB86E8D-D148-FBEE-DC1D-1BB61F6A9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234" y="-2203450"/>
            <a:ext cx="812800" cy="812800"/>
          </a:xfrm>
          <a:prstGeom prst="rect">
            <a:avLst/>
          </a:prstGeom>
        </p:spPr>
      </p:pic>
      <p:pic>
        <p:nvPicPr>
          <p:cNvPr id="20" name="Card Game Elert Pass SFX" descr="420629-Card-Game-Alert-Turn-Pass-02.mp3.mp3">
            <a:hlinkClick r:id="" action="ppaction://media"/>
            <a:extLst>
              <a:ext uri="{FF2B5EF4-FFF2-40B4-BE49-F238E27FC236}">
                <a16:creationId xmlns:a16="http://schemas.microsoft.com/office/drawing/2014/main" id="{ACB7F429-6640-D01F-C746-03ACC31E8E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2239952"/>
            <a:ext cx="812800" cy="812800"/>
          </a:xfrm>
          <a:prstGeom prst="rect">
            <a:avLst/>
          </a:prstGeom>
        </p:spPr>
      </p:pic>
      <p:pic>
        <p:nvPicPr>
          <p:cNvPr id="21" name="Card Game Upgrade Buff Shield SFX" descr="420742-Card-Game-Upgrade-Buff-Shield-01.mp3.mp3">
            <a:hlinkClick r:id="" action="ppaction://media"/>
            <a:extLst>
              <a:ext uri="{FF2B5EF4-FFF2-40B4-BE49-F238E27FC236}">
                <a16:creationId xmlns:a16="http://schemas.microsoft.com/office/drawing/2014/main" id="{D55F9554-70B7-F4A3-1206-9E93D722A4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36967" y="-2239952"/>
            <a:ext cx="812800" cy="812800"/>
          </a:xfrm>
          <a:prstGeom prst="rect">
            <a:avLst/>
          </a:prstGeom>
        </p:spPr>
      </p:pic>
      <p:sp>
        <p:nvSpPr>
          <p:cNvPr id="22" name="Return Button">
            <a:hlinkClick r:id="rId13" action="ppaction://hlinksldjump"/>
            <a:extLst>
              <a:ext uri="{FF2B5EF4-FFF2-40B4-BE49-F238E27FC236}">
                <a16:creationId xmlns:a16="http://schemas.microsoft.com/office/drawing/2014/main" id="{BC2ECC95-1548-9D2D-9640-879596DE27D6}"/>
              </a:ext>
            </a:extLst>
          </p:cNvPr>
          <p:cNvSpPr/>
          <p:nvPr/>
        </p:nvSpPr>
        <p:spPr>
          <a:xfrm>
            <a:off x="4495800" y="10036656"/>
            <a:ext cx="3200400" cy="1280160"/>
          </a:xfrm>
          <a:prstGeom prst="roundRect">
            <a:avLst/>
          </a:prstGeom>
          <a:gradFill>
            <a:gsLst>
              <a:gs pos="0">
                <a:srgbClr val="FFB1F1">
                  <a:alpha val="40000"/>
                </a:srgbClr>
              </a:gs>
              <a:gs pos="50000">
                <a:srgbClr val="F22EBD">
                  <a:alpha val="50000"/>
                </a:srgbClr>
              </a:gs>
              <a:gs pos="100000">
                <a:srgbClr val="7030A0">
                  <a:alpha val="60000"/>
                </a:srgbClr>
              </a:gs>
            </a:gsLst>
            <a:lin ang="5400000" scaled="1"/>
          </a:gradFill>
          <a:ln>
            <a:noFill/>
          </a:ln>
          <a:effectLst>
            <a:glow rad="63500">
              <a:srgbClr val="7030A0">
                <a:alpha val="40000"/>
              </a:srgbClr>
            </a:glow>
            <a:outerShdw dist="25400" dir="5400000" algn="ctr" rotWithShape="0">
              <a:srgbClr val="002060"/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w="3048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58800" h="1143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 cap="flat" cmpd="sng">
                  <a:gradFill flip="none" rotWithShape="1">
                    <a:gsLst>
                      <a:gs pos="14000">
                        <a:srgbClr val="4472C4">
                          <a:lumMod val="0"/>
                          <a:lumOff val="100000"/>
                        </a:srgbClr>
                      </a:gs>
                      <a:gs pos="50000">
                        <a:srgbClr val="FFC000"/>
                      </a:gs>
                      <a:gs pos="100000">
                        <a:srgbClr val="C0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round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dist="50800" dir="5400000" algn="ctr" rotWithShape="0">
                    <a:srgbClr val="7030A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RETURN</a:t>
            </a:r>
          </a:p>
        </p:txBody>
      </p:sp>
      <p:pic>
        <p:nvPicPr>
          <p:cNvPr id="27" name="Replay Button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5726756A-481A-5CF4-D945-B049E940E6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6258" y="10036656"/>
            <a:ext cx="1280160" cy="1280160"/>
          </a:xfrm>
          <a:prstGeom prst="rect">
            <a:avLst/>
          </a:prstGeom>
          <a:effectLst>
            <a:glow rad="38100">
              <a:srgbClr val="F22EBD">
                <a:alpha val="40000"/>
              </a:srgbClr>
            </a:glow>
            <a:outerShdw dist="50800" dir="5400000" algn="ctr" rotWithShape="0">
              <a:srgbClr val="F22EBD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F5F48-99CB-DAE1-6F83-0C9F92E4BF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Camerupt Mega">
            <a:extLst>
              <a:ext uri="{FF2B5EF4-FFF2-40B4-BE49-F238E27FC236}">
                <a16:creationId xmlns:a16="http://schemas.microsoft.com/office/drawing/2014/main" id="{3D13C67B-71DD-B0F3-731C-B413FCFC5A7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9006840" y="4369516"/>
            <a:ext cx="2011680" cy="1828800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Arrow: Right 4">
            <a:hlinkClick r:id="" action="ppaction://noaction"/>
            <a:extLst>
              <a:ext uri="{FF2B5EF4-FFF2-40B4-BE49-F238E27FC236}">
                <a16:creationId xmlns:a16="http://schemas.microsoft.com/office/drawing/2014/main" id="{D4ECD5B1-4AD0-C16A-A744-5940B58138F1}"/>
              </a:ext>
            </a:extLst>
          </p:cNvPr>
          <p:cNvSpPr/>
          <p:nvPr/>
        </p:nvSpPr>
        <p:spPr>
          <a:xfrm>
            <a:off x="10694055" y="2475560"/>
            <a:ext cx="1187115" cy="849323"/>
          </a:xfrm>
          <a:prstGeom prst="rightArrow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</a:rPr>
              <a:t>NEXT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68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  <p:bldP spid="31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09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29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2" grpId="0" animBg="1"/>
          <p:bldP spid="31" grpId="0" animBg="1"/>
          <p:bldP spid="31" grpId="1" animBg="1"/>
          <p:bldP spid="31" grpId="2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22F12-38E3-C712-3FB6-1DBB90061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3D7BD-A452-39E4-7C13-E20CA2AC9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107"/>
          <a:stretch/>
        </p:blipFill>
        <p:spPr>
          <a:xfrm>
            <a:off x="9061895" y="4528066"/>
            <a:ext cx="1395664" cy="2233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D56E7-D34F-F2E5-BC90-61FFD03E8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16" t="-5540" r="-1012" b="5540"/>
          <a:stretch/>
        </p:blipFill>
        <p:spPr>
          <a:xfrm>
            <a:off x="10485814" y="4576193"/>
            <a:ext cx="1589315" cy="2233680"/>
          </a:xfrm>
          <a:prstGeom prst="rect">
            <a:avLst/>
          </a:prstGeom>
        </p:spPr>
      </p:pic>
      <p:pic>
        <p:nvPicPr>
          <p:cNvPr id="9" name="Picture 2" descr="Minerals In Your Life - Minerals Education Coalition">
            <a:extLst>
              <a:ext uri="{FF2B5EF4-FFF2-40B4-BE49-F238E27FC236}">
                <a16:creationId xmlns:a16="http://schemas.microsoft.com/office/drawing/2014/main" id="{90553711-E01E-28A5-80C0-FCF418F4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952">
            <a:off x="343806" y="971002"/>
            <a:ext cx="3008503" cy="229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Green Hydrogen: Geothermal’s Route to Pseudo-Commoditisation ...">
            <a:extLst>
              <a:ext uri="{FF2B5EF4-FFF2-40B4-BE49-F238E27FC236}">
                <a16:creationId xmlns:a16="http://schemas.microsoft.com/office/drawing/2014/main" id="{44479165-64C8-8114-6870-85CBEF273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/>
          <a:stretch/>
        </p:blipFill>
        <p:spPr bwMode="auto">
          <a:xfrm rot="476614">
            <a:off x="3144945" y="815294"/>
            <a:ext cx="3418948" cy="232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Image result for water energy">
            <a:extLst>
              <a:ext uri="{FF2B5EF4-FFF2-40B4-BE49-F238E27FC236}">
                <a16:creationId xmlns:a16="http://schemas.microsoft.com/office/drawing/2014/main" id="{5372D5AE-B6F5-952F-8AC2-E1DA7E72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998">
            <a:off x="3212957" y="3190449"/>
            <a:ext cx="3235771" cy="2257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Solar Panels Review – Atlantic Key Energy">
            <a:extLst>
              <a:ext uri="{FF2B5EF4-FFF2-40B4-BE49-F238E27FC236}">
                <a16:creationId xmlns:a16="http://schemas.microsoft.com/office/drawing/2014/main" id="{51058B13-2AA7-CD1F-2AB3-162FD770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5" y="2406850"/>
            <a:ext cx="3433059" cy="228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B267D7-C1F4-6ECE-62A6-A506DA072B3C}"/>
              </a:ext>
            </a:extLst>
          </p:cNvPr>
          <p:cNvSpPr txBox="1"/>
          <p:nvPr/>
        </p:nvSpPr>
        <p:spPr>
          <a:xfrm>
            <a:off x="6096000" y="4256989"/>
            <a:ext cx="4038030" cy="510778"/>
          </a:xfrm>
          <a:prstGeom prst="wedgeRoundRectCallout">
            <a:avLst>
              <a:gd name="adj1" fmla="val 36249"/>
              <a:gd name="adj2" fmla="val 99266"/>
              <a:gd name="adj3" fmla="val 16667"/>
            </a:avLst>
          </a:prstGeom>
          <a:solidFill>
            <a:schemeClr val="tx2">
              <a:lumMod val="50000"/>
            </a:schemeClr>
          </a:solidFill>
          <a:ln>
            <a:solidFill>
              <a:srgbClr val="2D4D48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 kind of energy is it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C7C75-03D7-259B-7DFD-D50437B75D43}"/>
              </a:ext>
            </a:extLst>
          </p:cNvPr>
          <p:cNvSpPr txBox="1"/>
          <p:nvPr/>
        </p:nvSpPr>
        <p:spPr>
          <a:xfrm>
            <a:off x="176336" y="171417"/>
            <a:ext cx="10389549" cy="510778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 </a:t>
            </a:r>
            <a:r>
              <a:rPr lang="en-US" sz="2400" b="1" dirty="0">
                <a:latin typeface="Comic Sans MS" panose="030F0702030302020204" pitchFamily="66" charset="0"/>
              </a:rPr>
              <a:t>Project: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Work with a partner. Find out about a kind of clean energy.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81BFA-B548-5413-9817-51E469F54E63}"/>
              </a:ext>
            </a:extLst>
          </p:cNvPr>
          <p:cNvSpPr txBox="1"/>
          <p:nvPr/>
        </p:nvSpPr>
        <p:spPr>
          <a:xfrm>
            <a:off x="7167578" y="1979712"/>
            <a:ext cx="44629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>
                <a:latin typeface="Comic Sans MS" panose="030F0702030302020204" pitchFamily="66" charset="0"/>
              </a:rPr>
              <a:t>It is the wind energy.</a:t>
            </a:r>
          </a:p>
          <a:p>
            <a:pPr marL="457200" indent="-457200">
              <a:buFontTx/>
              <a:buChar char="-"/>
            </a:pPr>
            <a:r>
              <a:rPr lang="vi-VN" sz="2800" dirty="0">
                <a:latin typeface="Comic Sans MS" panose="030F0702030302020204" pitchFamily="66" charset="0"/>
              </a:rPr>
              <a:t>It is the solar energy.</a:t>
            </a:r>
          </a:p>
          <a:p>
            <a:pPr marL="457200" indent="-457200">
              <a:buFontTx/>
              <a:buChar char="-"/>
            </a:pPr>
            <a:r>
              <a:rPr lang="vi-VN" sz="2800" dirty="0">
                <a:latin typeface="Comic Sans MS" panose="030F0702030302020204" pitchFamily="66" charset="0"/>
              </a:rPr>
              <a:t>....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0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EC7B2-594A-4306-B29F-5CB2C4F0DA67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newable Energy Minitheme by Slidesgo">
  <a:themeElements>
    <a:clrScheme name="Simple Light">
      <a:dk1>
        <a:srgbClr val="000000"/>
      </a:dk1>
      <a:lt1>
        <a:srgbClr val="FFFFFF"/>
      </a:lt1>
      <a:dk2>
        <a:srgbClr val="40C088"/>
      </a:dk2>
      <a:lt2>
        <a:srgbClr val="61D3B7"/>
      </a:lt2>
      <a:accent1>
        <a:srgbClr val="7FD4A5"/>
      </a:accent1>
      <a:accent2>
        <a:srgbClr val="26909B"/>
      </a:accent2>
      <a:accent3>
        <a:srgbClr val="FAC500"/>
      </a:accent3>
      <a:accent4>
        <a:srgbClr val="E8F03B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te Bakery Marketing Plan by Slidesgo">
  <a:themeElements>
    <a:clrScheme name="Simple Light">
      <a:dk1>
        <a:srgbClr val="491717"/>
      </a:dk1>
      <a:lt1>
        <a:srgbClr val="FDCDCD"/>
      </a:lt1>
      <a:dk2>
        <a:srgbClr val="FFA0A3"/>
      </a:dk2>
      <a:lt2>
        <a:srgbClr val="F6E7D9"/>
      </a:lt2>
      <a:accent1>
        <a:srgbClr val="FFC9CB"/>
      </a:accent1>
      <a:accent2>
        <a:srgbClr val="C4607D"/>
      </a:accent2>
      <a:accent3>
        <a:srgbClr val="C9446B"/>
      </a:accent3>
      <a:accent4>
        <a:srgbClr val="661F1F"/>
      </a:accent4>
      <a:accent5>
        <a:srgbClr val="FFFFFF"/>
      </a:accent5>
      <a:accent6>
        <a:srgbClr val="FFFFFF"/>
      </a:accent6>
      <a:hlink>
        <a:srgbClr val="49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352</Words>
  <Application>Microsoft Office PowerPoint</Application>
  <PresentationFormat>Widescreen</PresentationFormat>
  <Paragraphs>66</Paragraphs>
  <Slides>14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42" baseType="lpstr">
      <vt:lpstr>Abel</vt:lpstr>
      <vt:lpstr>Allerta</vt:lpstr>
      <vt:lpstr>Arial</vt:lpstr>
      <vt:lpstr>Asap</vt:lpstr>
      <vt:lpstr>Assistant Medium</vt:lpstr>
      <vt:lpstr>Bebas Neue</vt:lpstr>
      <vt:lpstr>Calibri</vt:lpstr>
      <vt:lpstr>Calibri Light</vt:lpstr>
      <vt:lpstr>Changa One</vt:lpstr>
      <vt:lpstr>Comic Sans MS</vt:lpstr>
      <vt:lpstr>Delius</vt:lpstr>
      <vt:lpstr>Life Savers</vt:lpstr>
      <vt:lpstr>Life Savers ExtraBold</vt:lpstr>
      <vt:lpstr>Lilita One</vt:lpstr>
      <vt:lpstr>Nunito Light</vt:lpstr>
      <vt:lpstr>Quicksand</vt:lpstr>
      <vt:lpstr>Quicksand SemiBold</vt:lpstr>
      <vt:lpstr>Raleway</vt:lpstr>
      <vt:lpstr>Roboto</vt:lpstr>
      <vt:lpstr>Roboto Condensed</vt:lpstr>
      <vt:lpstr>Sigher</vt:lpstr>
      <vt:lpstr>Times New Roman</vt:lpstr>
      <vt:lpstr>Varela Round</vt:lpstr>
      <vt:lpstr>Office Theme</vt:lpstr>
      <vt:lpstr>Science Subject for Elementary - 3rd Grade: Physical, Life, and Earth by Slidesgo</vt:lpstr>
      <vt:lpstr>Renewable Energy Minitheme by Slidesgo</vt:lpstr>
      <vt:lpstr>Cute Bakery Marketing Plan by Slidesgo</vt:lpstr>
      <vt:lpstr>Italian Father's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iSMART2</cp:lastModifiedBy>
  <cp:revision>5</cp:revision>
  <dcterms:created xsi:type="dcterms:W3CDTF">2024-08-27T09:01:43Z</dcterms:created>
  <dcterms:modified xsi:type="dcterms:W3CDTF">2025-05-19T10:28:37Z</dcterms:modified>
</cp:coreProperties>
</file>