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notesSlides/notesSlide5.xml" ContentType="application/vnd.openxmlformats-officedocument.presentationml.notesSlide+xml"/>
  <Override PartName="/ppt/media/media2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notesSlides/notesSlide6.xml" ContentType="application/vnd.openxmlformats-officedocument.presentationml.notesSlide+xml"/>
  <Override PartName="/ppt/media/audio4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37" r:id="rId2"/>
    <p:sldMasterId id="2147483758" r:id="rId3"/>
    <p:sldMasterId id="2147483770" r:id="rId4"/>
  </p:sldMasterIdLst>
  <p:notesMasterIdLst>
    <p:notesMasterId r:id="rId34"/>
  </p:notesMasterIdLst>
  <p:sldIdLst>
    <p:sldId id="296" r:id="rId5"/>
    <p:sldId id="258" r:id="rId6"/>
    <p:sldId id="272" r:id="rId7"/>
    <p:sldId id="262" r:id="rId8"/>
    <p:sldId id="333" r:id="rId9"/>
    <p:sldId id="297" r:id="rId10"/>
    <p:sldId id="505" r:id="rId11"/>
    <p:sldId id="506" r:id="rId12"/>
    <p:sldId id="609" r:id="rId13"/>
    <p:sldId id="608" r:id="rId14"/>
    <p:sldId id="610" r:id="rId15"/>
    <p:sldId id="611" r:id="rId16"/>
    <p:sldId id="612" r:id="rId17"/>
    <p:sldId id="613" r:id="rId18"/>
    <p:sldId id="614" r:id="rId19"/>
    <p:sldId id="305" r:id="rId20"/>
    <p:sldId id="605" r:id="rId21"/>
    <p:sldId id="281" r:id="rId22"/>
    <p:sldId id="617" r:id="rId23"/>
    <p:sldId id="615" r:id="rId24"/>
    <p:sldId id="619" r:id="rId25"/>
    <p:sldId id="618" r:id="rId26"/>
    <p:sldId id="307" r:id="rId27"/>
    <p:sldId id="443" r:id="rId28"/>
    <p:sldId id="620" r:id="rId29"/>
    <p:sldId id="308" r:id="rId30"/>
    <p:sldId id="332" r:id="rId31"/>
    <p:sldId id="395" r:id="rId32"/>
    <p:sldId id="2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EEBD5"/>
    <a:srgbClr val="C1F1D6"/>
    <a:srgbClr val="000066"/>
    <a:srgbClr val="99D465"/>
    <a:srgbClr val="89DFF5"/>
    <a:srgbClr val="FF5050"/>
    <a:srgbClr val="FF99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5" autoAdjust="0"/>
    <p:restoredTop sz="89763" autoAdjust="0"/>
  </p:normalViewPr>
  <p:slideViewPr>
    <p:cSldViewPr snapToGrid="0">
      <p:cViewPr varScale="1">
        <p:scale>
          <a:sx n="57" d="100"/>
          <a:sy n="57" d="100"/>
        </p:scale>
        <p:origin x="12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tay nắm cửa để hiện câu hỏi và hình ảnh</a:t>
            </a:r>
          </a:p>
          <a:p>
            <a:r>
              <a:rPr lang="vi-VN" dirty="0"/>
              <a:t>Lựa chọn đáp án chọn hình bí ngô tương ứng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44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tay nắm cửa để hiện câu hỏi và hình ảnh</a:t>
            </a:r>
          </a:p>
          <a:p>
            <a:r>
              <a:rPr lang="vi-VN" dirty="0"/>
              <a:t>Lựa chọn đáp án chọn hình bí ngô tương ứng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47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tay nắm cửa để hiện câu hỏi và hình ảnh</a:t>
            </a:r>
          </a:p>
          <a:p>
            <a:r>
              <a:rPr lang="vi-VN" dirty="0"/>
              <a:t>Lựa chọn đáp án chọn hình bí ngô tương ứng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27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tay nắm cửa để hiện câu hỏi và hình ảnh</a:t>
            </a:r>
          </a:p>
          <a:p>
            <a:r>
              <a:rPr lang="vi-VN" dirty="0"/>
              <a:t>Lựa chọn đáp án chọn hình bí ngô tương ứng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8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5d6eb53ce5_0_20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5d6eb53ce5_0_20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397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896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A432A-CBCB-4C92-9894-2FAA928DEEAD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87172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6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clicks numbers to match each piece of the puzzle, clicks ‘Show all’ to match all the pieces at the same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A432A-CBCB-4C92-9894-2FAA928DEEAD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1414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tay nắm cửa để hiện câu hỏi và hình ảnh</a:t>
            </a:r>
          </a:p>
          <a:p>
            <a:r>
              <a:rPr lang="vi-VN" dirty="0"/>
              <a:t>Lựa chọn đáp án chọn hình bí ngô tương ứng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40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tay nắm cửa để hiện câu hỏi và hình ảnh</a:t>
            </a:r>
          </a:p>
          <a:p>
            <a:r>
              <a:rPr lang="vi-VN" dirty="0"/>
              <a:t>Lựa chọn đáp án chọn hình bí ngô tương ứng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99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tay nắm cửa để hiện câu hỏi và hình ảnh</a:t>
            </a:r>
          </a:p>
          <a:p>
            <a:r>
              <a:rPr lang="vi-VN" dirty="0"/>
              <a:t>Lựa chọn đáp án chọn hình bí ngô tương ứng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4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tay nắm cửa để hiện câu hỏi và hình ảnh</a:t>
            </a:r>
          </a:p>
          <a:p>
            <a:r>
              <a:rPr lang="vi-VN" dirty="0"/>
              <a:t>Lựa chọn đáp án chọn hình bí ngô tương ứng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3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3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4"/>
          <p:cNvGrpSpPr/>
          <p:nvPr/>
        </p:nvGrpSpPr>
        <p:grpSpPr>
          <a:xfrm>
            <a:off x="338692" y="122114"/>
            <a:ext cx="10407421" cy="6599745"/>
            <a:chOff x="254019" y="91585"/>
            <a:chExt cx="7805566" cy="4949809"/>
          </a:xfrm>
        </p:grpSpPr>
        <p:sp>
          <p:nvSpPr>
            <p:cNvPr id="181" name="Google Shape;181;p14"/>
            <p:cNvSpPr/>
            <p:nvPr/>
          </p:nvSpPr>
          <p:spPr>
            <a:xfrm>
              <a:off x="254019" y="2446959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4563973" y="91585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7609012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" name="Google Shape;184;p14"/>
          <p:cNvSpPr/>
          <p:nvPr/>
        </p:nvSpPr>
        <p:spPr>
          <a:xfrm>
            <a:off x="608800" y="525400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949221" y="3532900"/>
            <a:ext cx="5241600" cy="15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2" hasCustomPrompt="1"/>
          </p:nvPr>
        </p:nvSpPr>
        <p:spPr>
          <a:xfrm>
            <a:off x="1996168" y="1714467"/>
            <a:ext cx="314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14"/>
          <p:cNvSpPr/>
          <p:nvPr/>
        </p:nvSpPr>
        <p:spPr>
          <a:xfrm rot="527642">
            <a:off x="310293" y="-580719"/>
            <a:ext cx="1092075" cy="3019009"/>
          </a:xfrm>
          <a:custGeom>
            <a:avLst/>
            <a:gdLst/>
            <a:ahLst/>
            <a:cxnLst/>
            <a:rect l="l" t="t" r="r" b="b"/>
            <a:pathLst>
              <a:path w="4768" h="13181" extrusionOk="0">
                <a:moveTo>
                  <a:pt x="4089" y="0"/>
                </a:moveTo>
                <a:cubicBezTo>
                  <a:pt x="4025" y="0"/>
                  <a:pt x="3994" y="48"/>
                  <a:pt x="3994" y="111"/>
                </a:cubicBezTo>
                <a:cubicBezTo>
                  <a:pt x="3994" y="158"/>
                  <a:pt x="4025" y="205"/>
                  <a:pt x="4089" y="205"/>
                </a:cubicBezTo>
                <a:cubicBezTo>
                  <a:pt x="4310" y="205"/>
                  <a:pt x="4467" y="221"/>
                  <a:pt x="4467" y="221"/>
                </a:cubicBezTo>
                <a:lnTo>
                  <a:pt x="4483" y="221"/>
                </a:lnTo>
                <a:cubicBezTo>
                  <a:pt x="4531" y="221"/>
                  <a:pt x="4562" y="190"/>
                  <a:pt x="4578" y="142"/>
                </a:cubicBezTo>
                <a:cubicBezTo>
                  <a:pt x="4578" y="95"/>
                  <a:pt x="4546" y="48"/>
                  <a:pt x="4499" y="32"/>
                </a:cubicBezTo>
                <a:cubicBezTo>
                  <a:pt x="4483" y="32"/>
                  <a:pt x="4325" y="0"/>
                  <a:pt x="4089" y="0"/>
                </a:cubicBezTo>
                <a:close/>
                <a:moveTo>
                  <a:pt x="3703" y="29"/>
                </a:moveTo>
                <a:cubicBezTo>
                  <a:pt x="3695" y="29"/>
                  <a:pt x="3687" y="30"/>
                  <a:pt x="3678" y="32"/>
                </a:cubicBezTo>
                <a:cubicBezTo>
                  <a:pt x="3536" y="48"/>
                  <a:pt x="3410" y="79"/>
                  <a:pt x="3283" y="111"/>
                </a:cubicBezTo>
                <a:cubicBezTo>
                  <a:pt x="3220" y="126"/>
                  <a:pt x="3189" y="174"/>
                  <a:pt x="3205" y="237"/>
                </a:cubicBezTo>
                <a:cubicBezTo>
                  <a:pt x="3220" y="269"/>
                  <a:pt x="3268" y="300"/>
                  <a:pt x="3299" y="300"/>
                </a:cubicBezTo>
                <a:lnTo>
                  <a:pt x="3331" y="300"/>
                </a:lnTo>
                <a:cubicBezTo>
                  <a:pt x="3441" y="269"/>
                  <a:pt x="3568" y="237"/>
                  <a:pt x="3710" y="221"/>
                </a:cubicBezTo>
                <a:cubicBezTo>
                  <a:pt x="3757" y="221"/>
                  <a:pt x="3804" y="174"/>
                  <a:pt x="3789" y="111"/>
                </a:cubicBezTo>
                <a:cubicBezTo>
                  <a:pt x="3789" y="70"/>
                  <a:pt x="3753" y="29"/>
                  <a:pt x="3703" y="29"/>
                </a:cubicBezTo>
                <a:close/>
                <a:moveTo>
                  <a:pt x="2927" y="263"/>
                </a:moveTo>
                <a:cubicBezTo>
                  <a:pt x="2914" y="263"/>
                  <a:pt x="2901" y="265"/>
                  <a:pt x="2889" y="269"/>
                </a:cubicBezTo>
                <a:cubicBezTo>
                  <a:pt x="2763" y="347"/>
                  <a:pt x="2652" y="442"/>
                  <a:pt x="2573" y="537"/>
                </a:cubicBezTo>
                <a:cubicBezTo>
                  <a:pt x="2526" y="584"/>
                  <a:pt x="2526" y="647"/>
                  <a:pt x="2573" y="679"/>
                </a:cubicBezTo>
                <a:cubicBezTo>
                  <a:pt x="2589" y="695"/>
                  <a:pt x="2621" y="711"/>
                  <a:pt x="2636" y="711"/>
                </a:cubicBezTo>
                <a:cubicBezTo>
                  <a:pt x="2668" y="711"/>
                  <a:pt x="2699" y="695"/>
                  <a:pt x="2715" y="663"/>
                </a:cubicBezTo>
                <a:cubicBezTo>
                  <a:pt x="2794" y="584"/>
                  <a:pt x="2889" y="505"/>
                  <a:pt x="2999" y="442"/>
                </a:cubicBezTo>
                <a:cubicBezTo>
                  <a:pt x="3047" y="411"/>
                  <a:pt x="3062" y="363"/>
                  <a:pt x="3031" y="316"/>
                </a:cubicBezTo>
                <a:cubicBezTo>
                  <a:pt x="3007" y="280"/>
                  <a:pt x="2966" y="263"/>
                  <a:pt x="2927" y="263"/>
                </a:cubicBezTo>
                <a:close/>
                <a:moveTo>
                  <a:pt x="2434" y="847"/>
                </a:moveTo>
                <a:cubicBezTo>
                  <a:pt x="2393" y="847"/>
                  <a:pt x="2360" y="864"/>
                  <a:pt x="2336" y="900"/>
                </a:cubicBezTo>
                <a:cubicBezTo>
                  <a:pt x="2289" y="1026"/>
                  <a:pt x="2257" y="1168"/>
                  <a:pt x="2242" y="1310"/>
                </a:cubicBezTo>
                <a:cubicBezTo>
                  <a:pt x="2242" y="1374"/>
                  <a:pt x="2289" y="1421"/>
                  <a:pt x="2336" y="1421"/>
                </a:cubicBezTo>
                <a:cubicBezTo>
                  <a:pt x="2400" y="1421"/>
                  <a:pt x="2431" y="1389"/>
                  <a:pt x="2447" y="1326"/>
                </a:cubicBezTo>
                <a:cubicBezTo>
                  <a:pt x="2463" y="1200"/>
                  <a:pt x="2478" y="1089"/>
                  <a:pt x="2526" y="979"/>
                </a:cubicBezTo>
                <a:cubicBezTo>
                  <a:pt x="2542" y="932"/>
                  <a:pt x="2526" y="868"/>
                  <a:pt x="2478" y="853"/>
                </a:cubicBezTo>
                <a:cubicBezTo>
                  <a:pt x="2463" y="849"/>
                  <a:pt x="2448" y="847"/>
                  <a:pt x="2434" y="847"/>
                </a:cubicBezTo>
                <a:close/>
                <a:moveTo>
                  <a:pt x="2336" y="1610"/>
                </a:moveTo>
                <a:cubicBezTo>
                  <a:pt x="2289" y="1626"/>
                  <a:pt x="2242" y="1673"/>
                  <a:pt x="2242" y="1721"/>
                </a:cubicBezTo>
                <a:cubicBezTo>
                  <a:pt x="2257" y="1847"/>
                  <a:pt x="2273" y="1989"/>
                  <a:pt x="2305" y="2131"/>
                </a:cubicBezTo>
                <a:cubicBezTo>
                  <a:pt x="2319" y="2175"/>
                  <a:pt x="2361" y="2205"/>
                  <a:pt x="2404" y="2210"/>
                </a:cubicBezTo>
                <a:lnTo>
                  <a:pt x="2404" y="2210"/>
                </a:lnTo>
                <a:cubicBezTo>
                  <a:pt x="2416" y="2207"/>
                  <a:pt x="2417" y="2194"/>
                  <a:pt x="2431" y="2194"/>
                </a:cubicBezTo>
                <a:cubicBezTo>
                  <a:pt x="2478" y="2194"/>
                  <a:pt x="2510" y="2131"/>
                  <a:pt x="2510" y="2084"/>
                </a:cubicBezTo>
                <a:cubicBezTo>
                  <a:pt x="2478" y="1958"/>
                  <a:pt x="2447" y="1831"/>
                  <a:pt x="2447" y="1705"/>
                </a:cubicBezTo>
                <a:cubicBezTo>
                  <a:pt x="2431" y="1658"/>
                  <a:pt x="2384" y="1610"/>
                  <a:pt x="2336" y="1610"/>
                </a:cubicBezTo>
                <a:close/>
                <a:moveTo>
                  <a:pt x="2404" y="2210"/>
                </a:moveTo>
                <a:cubicBezTo>
                  <a:pt x="2403" y="2210"/>
                  <a:pt x="2401" y="2210"/>
                  <a:pt x="2400" y="2210"/>
                </a:cubicBezTo>
                <a:lnTo>
                  <a:pt x="2415" y="2210"/>
                </a:lnTo>
                <a:cubicBezTo>
                  <a:pt x="2412" y="2210"/>
                  <a:pt x="2408" y="2210"/>
                  <a:pt x="2404" y="2210"/>
                </a:cubicBezTo>
                <a:close/>
                <a:moveTo>
                  <a:pt x="2514" y="2394"/>
                </a:moveTo>
                <a:cubicBezTo>
                  <a:pt x="2502" y="2394"/>
                  <a:pt x="2490" y="2396"/>
                  <a:pt x="2478" y="2400"/>
                </a:cubicBezTo>
                <a:cubicBezTo>
                  <a:pt x="2431" y="2415"/>
                  <a:pt x="2400" y="2463"/>
                  <a:pt x="2415" y="2510"/>
                </a:cubicBezTo>
                <a:cubicBezTo>
                  <a:pt x="2447" y="2652"/>
                  <a:pt x="2494" y="2778"/>
                  <a:pt x="2542" y="2889"/>
                </a:cubicBezTo>
                <a:cubicBezTo>
                  <a:pt x="2557" y="2936"/>
                  <a:pt x="2589" y="2952"/>
                  <a:pt x="2636" y="2952"/>
                </a:cubicBezTo>
                <a:lnTo>
                  <a:pt x="2668" y="2952"/>
                </a:lnTo>
                <a:cubicBezTo>
                  <a:pt x="2715" y="2936"/>
                  <a:pt x="2747" y="2873"/>
                  <a:pt x="2731" y="2826"/>
                </a:cubicBezTo>
                <a:cubicBezTo>
                  <a:pt x="2684" y="2715"/>
                  <a:pt x="2636" y="2589"/>
                  <a:pt x="2605" y="2463"/>
                </a:cubicBezTo>
                <a:cubicBezTo>
                  <a:pt x="2593" y="2414"/>
                  <a:pt x="2553" y="2394"/>
                  <a:pt x="2514" y="2394"/>
                </a:cubicBezTo>
                <a:close/>
                <a:moveTo>
                  <a:pt x="3362" y="3615"/>
                </a:moveTo>
                <a:cubicBezTo>
                  <a:pt x="3315" y="3615"/>
                  <a:pt x="3268" y="3662"/>
                  <a:pt x="3268" y="3726"/>
                </a:cubicBezTo>
                <a:cubicBezTo>
                  <a:pt x="3268" y="3773"/>
                  <a:pt x="3315" y="3820"/>
                  <a:pt x="3378" y="3820"/>
                </a:cubicBezTo>
                <a:lnTo>
                  <a:pt x="3410" y="3820"/>
                </a:lnTo>
                <a:cubicBezTo>
                  <a:pt x="3536" y="3820"/>
                  <a:pt x="3647" y="3820"/>
                  <a:pt x="3757" y="3836"/>
                </a:cubicBezTo>
                <a:cubicBezTo>
                  <a:pt x="3804" y="3836"/>
                  <a:pt x="3852" y="3804"/>
                  <a:pt x="3868" y="3757"/>
                </a:cubicBezTo>
                <a:cubicBezTo>
                  <a:pt x="3868" y="3694"/>
                  <a:pt x="3820" y="3647"/>
                  <a:pt x="3773" y="3647"/>
                </a:cubicBezTo>
                <a:cubicBezTo>
                  <a:pt x="3662" y="3631"/>
                  <a:pt x="3536" y="3615"/>
                  <a:pt x="3410" y="3615"/>
                </a:cubicBezTo>
                <a:close/>
                <a:moveTo>
                  <a:pt x="2789" y="3129"/>
                </a:moveTo>
                <a:cubicBezTo>
                  <a:pt x="2774" y="3129"/>
                  <a:pt x="2760" y="3133"/>
                  <a:pt x="2747" y="3141"/>
                </a:cubicBezTo>
                <a:cubicBezTo>
                  <a:pt x="2699" y="3157"/>
                  <a:pt x="2668" y="3220"/>
                  <a:pt x="2699" y="3268"/>
                </a:cubicBezTo>
                <a:cubicBezTo>
                  <a:pt x="2747" y="3394"/>
                  <a:pt x="2810" y="3505"/>
                  <a:pt x="2889" y="3615"/>
                </a:cubicBezTo>
                <a:cubicBezTo>
                  <a:pt x="2889" y="3631"/>
                  <a:pt x="2905" y="3647"/>
                  <a:pt x="2905" y="3647"/>
                </a:cubicBezTo>
                <a:cubicBezTo>
                  <a:pt x="2794" y="3678"/>
                  <a:pt x="2684" y="3694"/>
                  <a:pt x="2557" y="3726"/>
                </a:cubicBezTo>
                <a:cubicBezTo>
                  <a:pt x="2510" y="3741"/>
                  <a:pt x="2478" y="3789"/>
                  <a:pt x="2494" y="3852"/>
                </a:cubicBezTo>
                <a:cubicBezTo>
                  <a:pt x="2510" y="3883"/>
                  <a:pt x="2542" y="3915"/>
                  <a:pt x="2589" y="3915"/>
                </a:cubicBezTo>
                <a:lnTo>
                  <a:pt x="2621" y="3915"/>
                </a:lnTo>
                <a:cubicBezTo>
                  <a:pt x="2731" y="3883"/>
                  <a:pt x="2857" y="3852"/>
                  <a:pt x="2984" y="3836"/>
                </a:cubicBezTo>
                <a:cubicBezTo>
                  <a:pt x="3047" y="3836"/>
                  <a:pt x="3078" y="3789"/>
                  <a:pt x="3078" y="3726"/>
                </a:cubicBezTo>
                <a:cubicBezTo>
                  <a:pt x="3062" y="3694"/>
                  <a:pt x="3047" y="3662"/>
                  <a:pt x="3015" y="3662"/>
                </a:cubicBezTo>
                <a:cubicBezTo>
                  <a:pt x="3062" y="3631"/>
                  <a:pt x="3078" y="3568"/>
                  <a:pt x="3047" y="3520"/>
                </a:cubicBezTo>
                <a:cubicBezTo>
                  <a:pt x="2984" y="3410"/>
                  <a:pt x="2936" y="3299"/>
                  <a:pt x="2873" y="3189"/>
                </a:cubicBezTo>
                <a:cubicBezTo>
                  <a:pt x="2862" y="3155"/>
                  <a:pt x="2826" y="3129"/>
                  <a:pt x="2789" y="3129"/>
                </a:cubicBezTo>
                <a:close/>
                <a:moveTo>
                  <a:pt x="4151" y="3721"/>
                </a:moveTo>
                <a:cubicBezTo>
                  <a:pt x="4104" y="3721"/>
                  <a:pt x="4070" y="3750"/>
                  <a:pt x="4057" y="3789"/>
                </a:cubicBezTo>
                <a:cubicBezTo>
                  <a:pt x="4041" y="3836"/>
                  <a:pt x="4073" y="3899"/>
                  <a:pt x="4120" y="3915"/>
                </a:cubicBezTo>
                <a:cubicBezTo>
                  <a:pt x="4246" y="3947"/>
                  <a:pt x="4357" y="4010"/>
                  <a:pt x="4436" y="4073"/>
                </a:cubicBezTo>
                <a:cubicBezTo>
                  <a:pt x="4467" y="4073"/>
                  <a:pt x="4483" y="4089"/>
                  <a:pt x="4499" y="4089"/>
                </a:cubicBezTo>
                <a:cubicBezTo>
                  <a:pt x="4531" y="4089"/>
                  <a:pt x="4562" y="4073"/>
                  <a:pt x="4578" y="4041"/>
                </a:cubicBezTo>
                <a:cubicBezTo>
                  <a:pt x="4609" y="4010"/>
                  <a:pt x="4609" y="3947"/>
                  <a:pt x="4562" y="3915"/>
                </a:cubicBezTo>
                <a:cubicBezTo>
                  <a:pt x="4467" y="3836"/>
                  <a:pt x="4341" y="3773"/>
                  <a:pt x="4183" y="3726"/>
                </a:cubicBezTo>
                <a:cubicBezTo>
                  <a:pt x="4172" y="3723"/>
                  <a:pt x="4161" y="3721"/>
                  <a:pt x="4151" y="3721"/>
                </a:cubicBezTo>
                <a:close/>
                <a:moveTo>
                  <a:pt x="2214" y="3846"/>
                </a:moveTo>
                <a:cubicBezTo>
                  <a:pt x="2202" y="3846"/>
                  <a:pt x="2190" y="3848"/>
                  <a:pt x="2179" y="3852"/>
                </a:cubicBezTo>
                <a:cubicBezTo>
                  <a:pt x="2052" y="3915"/>
                  <a:pt x="1926" y="3978"/>
                  <a:pt x="1815" y="4041"/>
                </a:cubicBezTo>
                <a:cubicBezTo>
                  <a:pt x="1768" y="4073"/>
                  <a:pt x="1752" y="4136"/>
                  <a:pt x="1784" y="4168"/>
                </a:cubicBezTo>
                <a:cubicBezTo>
                  <a:pt x="1800" y="4199"/>
                  <a:pt x="1831" y="4215"/>
                  <a:pt x="1863" y="4215"/>
                </a:cubicBezTo>
                <a:cubicBezTo>
                  <a:pt x="1879" y="4215"/>
                  <a:pt x="1894" y="4215"/>
                  <a:pt x="1910" y="4199"/>
                </a:cubicBezTo>
                <a:cubicBezTo>
                  <a:pt x="2021" y="4152"/>
                  <a:pt x="2131" y="4089"/>
                  <a:pt x="2257" y="4041"/>
                </a:cubicBezTo>
                <a:cubicBezTo>
                  <a:pt x="2305" y="4010"/>
                  <a:pt x="2321" y="3962"/>
                  <a:pt x="2305" y="3915"/>
                </a:cubicBezTo>
                <a:cubicBezTo>
                  <a:pt x="2293" y="3867"/>
                  <a:pt x="2253" y="3846"/>
                  <a:pt x="2214" y="3846"/>
                </a:cubicBezTo>
                <a:close/>
                <a:moveTo>
                  <a:pt x="3180" y="3804"/>
                </a:moveTo>
                <a:cubicBezTo>
                  <a:pt x="3161" y="3804"/>
                  <a:pt x="3142" y="3809"/>
                  <a:pt x="3126" y="3820"/>
                </a:cubicBezTo>
                <a:cubicBezTo>
                  <a:pt x="3078" y="3852"/>
                  <a:pt x="3078" y="3915"/>
                  <a:pt x="3110" y="3962"/>
                </a:cubicBezTo>
                <a:cubicBezTo>
                  <a:pt x="3189" y="4073"/>
                  <a:pt x="3268" y="4183"/>
                  <a:pt x="3362" y="4278"/>
                </a:cubicBezTo>
                <a:cubicBezTo>
                  <a:pt x="3378" y="4294"/>
                  <a:pt x="3410" y="4310"/>
                  <a:pt x="3441" y="4310"/>
                </a:cubicBezTo>
                <a:cubicBezTo>
                  <a:pt x="3457" y="4310"/>
                  <a:pt x="3489" y="4294"/>
                  <a:pt x="3504" y="4278"/>
                </a:cubicBezTo>
                <a:cubicBezTo>
                  <a:pt x="3552" y="4246"/>
                  <a:pt x="3552" y="4183"/>
                  <a:pt x="3504" y="4136"/>
                </a:cubicBezTo>
                <a:cubicBezTo>
                  <a:pt x="3426" y="4057"/>
                  <a:pt x="3347" y="3947"/>
                  <a:pt x="3268" y="3852"/>
                </a:cubicBezTo>
                <a:cubicBezTo>
                  <a:pt x="3247" y="3821"/>
                  <a:pt x="3214" y="3804"/>
                  <a:pt x="3180" y="3804"/>
                </a:cubicBezTo>
                <a:close/>
                <a:moveTo>
                  <a:pt x="1540" y="4256"/>
                </a:moveTo>
                <a:cubicBezTo>
                  <a:pt x="1519" y="4256"/>
                  <a:pt x="1498" y="4264"/>
                  <a:pt x="1484" y="4278"/>
                </a:cubicBezTo>
                <a:cubicBezTo>
                  <a:pt x="1373" y="4357"/>
                  <a:pt x="1279" y="4467"/>
                  <a:pt x="1184" y="4562"/>
                </a:cubicBezTo>
                <a:cubicBezTo>
                  <a:pt x="1152" y="4610"/>
                  <a:pt x="1152" y="4673"/>
                  <a:pt x="1200" y="4704"/>
                </a:cubicBezTo>
                <a:cubicBezTo>
                  <a:pt x="1216" y="4720"/>
                  <a:pt x="1247" y="4720"/>
                  <a:pt x="1263" y="4720"/>
                </a:cubicBezTo>
                <a:cubicBezTo>
                  <a:pt x="1295" y="4720"/>
                  <a:pt x="1326" y="4720"/>
                  <a:pt x="1342" y="4688"/>
                </a:cubicBezTo>
                <a:cubicBezTo>
                  <a:pt x="1421" y="4594"/>
                  <a:pt x="1516" y="4499"/>
                  <a:pt x="1610" y="4420"/>
                </a:cubicBezTo>
                <a:cubicBezTo>
                  <a:pt x="1642" y="4389"/>
                  <a:pt x="1658" y="4325"/>
                  <a:pt x="1610" y="4294"/>
                </a:cubicBezTo>
                <a:cubicBezTo>
                  <a:pt x="1593" y="4268"/>
                  <a:pt x="1566" y="4256"/>
                  <a:pt x="1540" y="4256"/>
                </a:cubicBezTo>
                <a:close/>
                <a:moveTo>
                  <a:pt x="3734" y="4356"/>
                </a:moveTo>
                <a:cubicBezTo>
                  <a:pt x="3700" y="4356"/>
                  <a:pt x="3667" y="4374"/>
                  <a:pt x="3647" y="4404"/>
                </a:cubicBezTo>
                <a:cubicBezTo>
                  <a:pt x="3615" y="4452"/>
                  <a:pt x="3631" y="4515"/>
                  <a:pt x="3678" y="4546"/>
                </a:cubicBezTo>
                <a:cubicBezTo>
                  <a:pt x="3804" y="4625"/>
                  <a:pt x="3931" y="4704"/>
                  <a:pt x="4057" y="4736"/>
                </a:cubicBezTo>
                <a:lnTo>
                  <a:pt x="4089" y="4736"/>
                </a:lnTo>
                <a:cubicBezTo>
                  <a:pt x="4120" y="4736"/>
                  <a:pt x="4167" y="4720"/>
                  <a:pt x="4183" y="4673"/>
                </a:cubicBezTo>
                <a:cubicBezTo>
                  <a:pt x="4199" y="4625"/>
                  <a:pt x="4167" y="4562"/>
                  <a:pt x="4120" y="4546"/>
                </a:cubicBezTo>
                <a:cubicBezTo>
                  <a:pt x="4010" y="4515"/>
                  <a:pt x="3899" y="4452"/>
                  <a:pt x="3789" y="4373"/>
                </a:cubicBezTo>
                <a:cubicBezTo>
                  <a:pt x="3772" y="4362"/>
                  <a:pt x="3753" y="4356"/>
                  <a:pt x="3734" y="4356"/>
                </a:cubicBezTo>
                <a:close/>
                <a:moveTo>
                  <a:pt x="4673" y="4215"/>
                </a:moveTo>
                <a:cubicBezTo>
                  <a:pt x="4625" y="4215"/>
                  <a:pt x="4578" y="4262"/>
                  <a:pt x="4562" y="4310"/>
                </a:cubicBezTo>
                <a:cubicBezTo>
                  <a:pt x="4562" y="4436"/>
                  <a:pt x="4515" y="4515"/>
                  <a:pt x="4420" y="4546"/>
                </a:cubicBezTo>
                <a:cubicBezTo>
                  <a:pt x="4373" y="4578"/>
                  <a:pt x="4357" y="4625"/>
                  <a:pt x="4373" y="4688"/>
                </a:cubicBezTo>
                <a:cubicBezTo>
                  <a:pt x="4388" y="4720"/>
                  <a:pt x="4436" y="4736"/>
                  <a:pt x="4467" y="4736"/>
                </a:cubicBezTo>
                <a:cubicBezTo>
                  <a:pt x="4483" y="4736"/>
                  <a:pt x="4499" y="4736"/>
                  <a:pt x="4515" y="4720"/>
                </a:cubicBezTo>
                <a:cubicBezTo>
                  <a:pt x="4657" y="4657"/>
                  <a:pt x="4752" y="4515"/>
                  <a:pt x="4767" y="4325"/>
                </a:cubicBezTo>
                <a:cubicBezTo>
                  <a:pt x="4767" y="4278"/>
                  <a:pt x="4736" y="4231"/>
                  <a:pt x="4673" y="4215"/>
                </a:cubicBezTo>
                <a:close/>
                <a:moveTo>
                  <a:pt x="1052" y="4856"/>
                </a:moveTo>
                <a:cubicBezTo>
                  <a:pt x="1012" y="4856"/>
                  <a:pt x="971" y="4874"/>
                  <a:pt x="947" y="4909"/>
                </a:cubicBezTo>
                <a:cubicBezTo>
                  <a:pt x="884" y="5020"/>
                  <a:pt x="821" y="5146"/>
                  <a:pt x="774" y="5272"/>
                </a:cubicBezTo>
                <a:cubicBezTo>
                  <a:pt x="758" y="5320"/>
                  <a:pt x="789" y="5383"/>
                  <a:pt x="837" y="5399"/>
                </a:cubicBezTo>
                <a:lnTo>
                  <a:pt x="868" y="5399"/>
                </a:lnTo>
                <a:cubicBezTo>
                  <a:pt x="900" y="5399"/>
                  <a:pt x="947" y="5383"/>
                  <a:pt x="963" y="5336"/>
                </a:cubicBezTo>
                <a:cubicBezTo>
                  <a:pt x="1010" y="5225"/>
                  <a:pt x="1058" y="5115"/>
                  <a:pt x="1121" y="5004"/>
                </a:cubicBezTo>
                <a:cubicBezTo>
                  <a:pt x="1152" y="4957"/>
                  <a:pt x="1137" y="4894"/>
                  <a:pt x="1089" y="4862"/>
                </a:cubicBezTo>
                <a:cubicBezTo>
                  <a:pt x="1078" y="4858"/>
                  <a:pt x="1065" y="4856"/>
                  <a:pt x="1052" y="4856"/>
                </a:cubicBezTo>
                <a:close/>
                <a:moveTo>
                  <a:pt x="749" y="5584"/>
                </a:moveTo>
                <a:cubicBezTo>
                  <a:pt x="711" y="5584"/>
                  <a:pt x="676" y="5615"/>
                  <a:pt x="663" y="5667"/>
                </a:cubicBezTo>
                <a:cubicBezTo>
                  <a:pt x="632" y="5793"/>
                  <a:pt x="616" y="5920"/>
                  <a:pt x="600" y="6062"/>
                </a:cubicBezTo>
                <a:cubicBezTo>
                  <a:pt x="600" y="6125"/>
                  <a:pt x="632" y="6172"/>
                  <a:pt x="695" y="6172"/>
                </a:cubicBezTo>
                <a:cubicBezTo>
                  <a:pt x="758" y="6172"/>
                  <a:pt x="789" y="6141"/>
                  <a:pt x="805" y="6078"/>
                </a:cubicBezTo>
                <a:cubicBezTo>
                  <a:pt x="805" y="5951"/>
                  <a:pt x="821" y="5825"/>
                  <a:pt x="853" y="5699"/>
                </a:cubicBezTo>
                <a:cubicBezTo>
                  <a:pt x="868" y="5651"/>
                  <a:pt x="837" y="5604"/>
                  <a:pt x="774" y="5588"/>
                </a:cubicBezTo>
                <a:cubicBezTo>
                  <a:pt x="766" y="5585"/>
                  <a:pt x="757" y="5584"/>
                  <a:pt x="749" y="5584"/>
                </a:cubicBezTo>
                <a:close/>
                <a:moveTo>
                  <a:pt x="695" y="6362"/>
                </a:moveTo>
                <a:cubicBezTo>
                  <a:pt x="632" y="6377"/>
                  <a:pt x="584" y="6409"/>
                  <a:pt x="584" y="6472"/>
                </a:cubicBezTo>
                <a:cubicBezTo>
                  <a:pt x="600" y="6614"/>
                  <a:pt x="600" y="6741"/>
                  <a:pt x="616" y="6867"/>
                </a:cubicBezTo>
                <a:cubicBezTo>
                  <a:pt x="632" y="6930"/>
                  <a:pt x="679" y="6962"/>
                  <a:pt x="726" y="6962"/>
                </a:cubicBezTo>
                <a:lnTo>
                  <a:pt x="742" y="6962"/>
                </a:lnTo>
                <a:cubicBezTo>
                  <a:pt x="789" y="6946"/>
                  <a:pt x="821" y="6898"/>
                  <a:pt x="821" y="6851"/>
                </a:cubicBezTo>
                <a:cubicBezTo>
                  <a:pt x="805" y="6725"/>
                  <a:pt x="789" y="6598"/>
                  <a:pt x="789" y="6472"/>
                </a:cubicBezTo>
                <a:cubicBezTo>
                  <a:pt x="789" y="6409"/>
                  <a:pt x="742" y="6377"/>
                  <a:pt x="695" y="6362"/>
                </a:cubicBezTo>
                <a:close/>
                <a:moveTo>
                  <a:pt x="2474" y="7334"/>
                </a:moveTo>
                <a:cubicBezTo>
                  <a:pt x="2379" y="7334"/>
                  <a:pt x="2279" y="7345"/>
                  <a:pt x="2179" y="7356"/>
                </a:cubicBezTo>
                <a:cubicBezTo>
                  <a:pt x="2131" y="7372"/>
                  <a:pt x="2100" y="7419"/>
                  <a:pt x="2100" y="7467"/>
                </a:cubicBezTo>
                <a:cubicBezTo>
                  <a:pt x="2100" y="7514"/>
                  <a:pt x="2147" y="7561"/>
                  <a:pt x="2194" y="7561"/>
                </a:cubicBezTo>
                <a:lnTo>
                  <a:pt x="2194" y="7546"/>
                </a:lnTo>
                <a:lnTo>
                  <a:pt x="2210" y="7546"/>
                </a:lnTo>
                <a:cubicBezTo>
                  <a:pt x="2336" y="7530"/>
                  <a:pt x="2463" y="7530"/>
                  <a:pt x="2589" y="7530"/>
                </a:cubicBezTo>
                <a:cubicBezTo>
                  <a:pt x="2636" y="7530"/>
                  <a:pt x="2684" y="7498"/>
                  <a:pt x="2684" y="7435"/>
                </a:cubicBezTo>
                <a:cubicBezTo>
                  <a:pt x="2699" y="7388"/>
                  <a:pt x="2652" y="7340"/>
                  <a:pt x="2589" y="7340"/>
                </a:cubicBezTo>
                <a:cubicBezTo>
                  <a:pt x="2552" y="7336"/>
                  <a:pt x="2514" y="7334"/>
                  <a:pt x="2474" y="7334"/>
                </a:cubicBezTo>
                <a:close/>
                <a:moveTo>
                  <a:pt x="806" y="7147"/>
                </a:moveTo>
                <a:cubicBezTo>
                  <a:pt x="796" y="7147"/>
                  <a:pt x="785" y="7148"/>
                  <a:pt x="774" y="7151"/>
                </a:cubicBezTo>
                <a:cubicBezTo>
                  <a:pt x="726" y="7167"/>
                  <a:pt x="695" y="7230"/>
                  <a:pt x="710" y="7277"/>
                </a:cubicBezTo>
                <a:cubicBezTo>
                  <a:pt x="758" y="7419"/>
                  <a:pt x="821" y="7546"/>
                  <a:pt x="884" y="7656"/>
                </a:cubicBezTo>
                <a:cubicBezTo>
                  <a:pt x="900" y="7688"/>
                  <a:pt x="931" y="7703"/>
                  <a:pt x="979" y="7703"/>
                </a:cubicBezTo>
                <a:cubicBezTo>
                  <a:pt x="995" y="7703"/>
                  <a:pt x="1010" y="7703"/>
                  <a:pt x="1026" y="7688"/>
                </a:cubicBezTo>
                <a:cubicBezTo>
                  <a:pt x="1074" y="7656"/>
                  <a:pt x="1089" y="7593"/>
                  <a:pt x="1058" y="7546"/>
                </a:cubicBezTo>
                <a:cubicBezTo>
                  <a:pt x="995" y="7451"/>
                  <a:pt x="947" y="7340"/>
                  <a:pt x="900" y="7214"/>
                </a:cubicBezTo>
                <a:cubicBezTo>
                  <a:pt x="887" y="7175"/>
                  <a:pt x="853" y="7147"/>
                  <a:pt x="806" y="7147"/>
                </a:cubicBezTo>
                <a:close/>
                <a:moveTo>
                  <a:pt x="1810" y="7447"/>
                </a:moveTo>
                <a:cubicBezTo>
                  <a:pt x="1801" y="7447"/>
                  <a:pt x="1792" y="7448"/>
                  <a:pt x="1784" y="7451"/>
                </a:cubicBezTo>
                <a:cubicBezTo>
                  <a:pt x="1658" y="7482"/>
                  <a:pt x="1531" y="7546"/>
                  <a:pt x="1405" y="7609"/>
                </a:cubicBezTo>
                <a:cubicBezTo>
                  <a:pt x="1358" y="7625"/>
                  <a:pt x="1342" y="7688"/>
                  <a:pt x="1358" y="7735"/>
                </a:cubicBezTo>
                <a:cubicBezTo>
                  <a:pt x="1373" y="7767"/>
                  <a:pt x="1405" y="7782"/>
                  <a:pt x="1452" y="7782"/>
                </a:cubicBezTo>
                <a:lnTo>
                  <a:pt x="1452" y="7798"/>
                </a:lnTo>
                <a:cubicBezTo>
                  <a:pt x="1468" y="7798"/>
                  <a:pt x="1484" y="7782"/>
                  <a:pt x="1500" y="7782"/>
                </a:cubicBezTo>
                <a:cubicBezTo>
                  <a:pt x="1610" y="7719"/>
                  <a:pt x="1721" y="7672"/>
                  <a:pt x="1847" y="7640"/>
                </a:cubicBezTo>
                <a:cubicBezTo>
                  <a:pt x="1894" y="7625"/>
                  <a:pt x="1926" y="7561"/>
                  <a:pt x="1910" y="7514"/>
                </a:cubicBezTo>
                <a:cubicBezTo>
                  <a:pt x="1897" y="7475"/>
                  <a:pt x="1852" y="7447"/>
                  <a:pt x="1810" y="7447"/>
                </a:cubicBezTo>
                <a:close/>
                <a:moveTo>
                  <a:pt x="2989" y="7399"/>
                </a:moveTo>
                <a:cubicBezTo>
                  <a:pt x="2947" y="7399"/>
                  <a:pt x="2902" y="7428"/>
                  <a:pt x="2889" y="7467"/>
                </a:cubicBezTo>
                <a:cubicBezTo>
                  <a:pt x="2873" y="7514"/>
                  <a:pt x="2889" y="7577"/>
                  <a:pt x="2952" y="7593"/>
                </a:cubicBezTo>
                <a:cubicBezTo>
                  <a:pt x="3062" y="7625"/>
                  <a:pt x="3126" y="7688"/>
                  <a:pt x="3141" y="7751"/>
                </a:cubicBezTo>
                <a:cubicBezTo>
                  <a:pt x="3157" y="7751"/>
                  <a:pt x="3157" y="7767"/>
                  <a:pt x="3157" y="7767"/>
                </a:cubicBezTo>
                <a:cubicBezTo>
                  <a:pt x="3157" y="7814"/>
                  <a:pt x="3205" y="7861"/>
                  <a:pt x="3252" y="7861"/>
                </a:cubicBezTo>
                <a:lnTo>
                  <a:pt x="3268" y="7861"/>
                </a:lnTo>
                <a:cubicBezTo>
                  <a:pt x="3315" y="7846"/>
                  <a:pt x="3362" y="7798"/>
                  <a:pt x="3347" y="7735"/>
                </a:cubicBezTo>
                <a:cubicBezTo>
                  <a:pt x="3347" y="7719"/>
                  <a:pt x="3347" y="7703"/>
                  <a:pt x="3331" y="7688"/>
                </a:cubicBezTo>
                <a:cubicBezTo>
                  <a:pt x="3299" y="7561"/>
                  <a:pt x="3189" y="7467"/>
                  <a:pt x="3015" y="7404"/>
                </a:cubicBezTo>
                <a:cubicBezTo>
                  <a:pt x="3007" y="7401"/>
                  <a:pt x="2998" y="7399"/>
                  <a:pt x="2989" y="7399"/>
                </a:cubicBezTo>
                <a:close/>
                <a:moveTo>
                  <a:pt x="1113" y="7790"/>
                </a:moveTo>
                <a:cubicBezTo>
                  <a:pt x="1093" y="7790"/>
                  <a:pt x="1074" y="7798"/>
                  <a:pt x="1058" y="7814"/>
                </a:cubicBezTo>
                <a:cubicBezTo>
                  <a:pt x="947" y="7893"/>
                  <a:pt x="837" y="7988"/>
                  <a:pt x="742" y="8082"/>
                </a:cubicBezTo>
                <a:cubicBezTo>
                  <a:pt x="695" y="8114"/>
                  <a:pt x="695" y="8177"/>
                  <a:pt x="742" y="8209"/>
                </a:cubicBezTo>
                <a:cubicBezTo>
                  <a:pt x="758" y="8240"/>
                  <a:pt x="789" y="8240"/>
                  <a:pt x="805" y="8240"/>
                </a:cubicBezTo>
                <a:cubicBezTo>
                  <a:pt x="837" y="8240"/>
                  <a:pt x="853" y="8240"/>
                  <a:pt x="868" y="8209"/>
                </a:cubicBezTo>
                <a:cubicBezTo>
                  <a:pt x="963" y="8130"/>
                  <a:pt x="1058" y="8051"/>
                  <a:pt x="1152" y="7988"/>
                </a:cubicBezTo>
                <a:cubicBezTo>
                  <a:pt x="1263" y="8082"/>
                  <a:pt x="1373" y="8161"/>
                  <a:pt x="1500" y="8224"/>
                </a:cubicBezTo>
                <a:cubicBezTo>
                  <a:pt x="1512" y="8228"/>
                  <a:pt x="1524" y="8230"/>
                  <a:pt x="1537" y="8230"/>
                </a:cubicBezTo>
                <a:cubicBezTo>
                  <a:pt x="1576" y="8230"/>
                  <a:pt x="1614" y="8213"/>
                  <a:pt x="1626" y="8177"/>
                </a:cubicBezTo>
                <a:cubicBezTo>
                  <a:pt x="1658" y="8130"/>
                  <a:pt x="1642" y="8066"/>
                  <a:pt x="1579" y="8035"/>
                </a:cubicBezTo>
                <a:cubicBezTo>
                  <a:pt x="1468" y="7988"/>
                  <a:pt x="1373" y="7909"/>
                  <a:pt x="1279" y="7830"/>
                </a:cubicBezTo>
                <a:cubicBezTo>
                  <a:pt x="1270" y="7811"/>
                  <a:pt x="1249" y="7804"/>
                  <a:pt x="1225" y="7804"/>
                </a:cubicBezTo>
                <a:cubicBezTo>
                  <a:pt x="1207" y="7804"/>
                  <a:pt x="1188" y="7807"/>
                  <a:pt x="1168" y="7814"/>
                </a:cubicBezTo>
                <a:cubicBezTo>
                  <a:pt x="1152" y="7798"/>
                  <a:pt x="1133" y="7790"/>
                  <a:pt x="1113" y="7790"/>
                </a:cubicBezTo>
                <a:close/>
                <a:moveTo>
                  <a:pt x="3054" y="7971"/>
                </a:moveTo>
                <a:cubicBezTo>
                  <a:pt x="3035" y="7971"/>
                  <a:pt x="3016" y="7976"/>
                  <a:pt x="2999" y="7988"/>
                </a:cubicBezTo>
                <a:cubicBezTo>
                  <a:pt x="2905" y="8051"/>
                  <a:pt x="2794" y="8098"/>
                  <a:pt x="2668" y="8145"/>
                </a:cubicBezTo>
                <a:cubicBezTo>
                  <a:pt x="2621" y="8145"/>
                  <a:pt x="2589" y="8209"/>
                  <a:pt x="2605" y="8256"/>
                </a:cubicBezTo>
                <a:cubicBezTo>
                  <a:pt x="2605" y="8303"/>
                  <a:pt x="2652" y="8335"/>
                  <a:pt x="2699" y="8335"/>
                </a:cubicBezTo>
                <a:lnTo>
                  <a:pt x="2715" y="8335"/>
                </a:lnTo>
                <a:cubicBezTo>
                  <a:pt x="2873" y="8287"/>
                  <a:pt x="2999" y="8224"/>
                  <a:pt x="3110" y="8161"/>
                </a:cubicBezTo>
                <a:cubicBezTo>
                  <a:pt x="3157" y="8130"/>
                  <a:pt x="3173" y="8066"/>
                  <a:pt x="3141" y="8019"/>
                </a:cubicBezTo>
                <a:cubicBezTo>
                  <a:pt x="3121" y="7989"/>
                  <a:pt x="3087" y="7971"/>
                  <a:pt x="3054" y="7971"/>
                </a:cubicBezTo>
                <a:close/>
                <a:moveTo>
                  <a:pt x="1902" y="8157"/>
                </a:moveTo>
                <a:cubicBezTo>
                  <a:pt x="1863" y="8157"/>
                  <a:pt x="1829" y="8188"/>
                  <a:pt x="1815" y="8240"/>
                </a:cubicBezTo>
                <a:cubicBezTo>
                  <a:pt x="1800" y="8287"/>
                  <a:pt x="1847" y="8351"/>
                  <a:pt x="1894" y="8351"/>
                </a:cubicBezTo>
                <a:cubicBezTo>
                  <a:pt x="2005" y="8382"/>
                  <a:pt x="2131" y="8382"/>
                  <a:pt x="2257" y="8382"/>
                </a:cubicBezTo>
                <a:lnTo>
                  <a:pt x="2305" y="8382"/>
                </a:lnTo>
                <a:cubicBezTo>
                  <a:pt x="2368" y="8382"/>
                  <a:pt x="2400" y="8335"/>
                  <a:pt x="2400" y="8287"/>
                </a:cubicBezTo>
                <a:cubicBezTo>
                  <a:pt x="2400" y="8224"/>
                  <a:pt x="2352" y="8193"/>
                  <a:pt x="2305" y="8193"/>
                </a:cubicBezTo>
                <a:lnTo>
                  <a:pt x="2257" y="8193"/>
                </a:lnTo>
                <a:cubicBezTo>
                  <a:pt x="2147" y="8193"/>
                  <a:pt x="2036" y="8177"/>
                  <a:pt x="1926" y="8161"/>
                </a:cubicBezTo>
                <a:cubicBezTo>
                  <a:pt x="1918" y="8159"/>
                  <a:pt x="1910" y="8157"/>
                  <a:pt x="1902" y="8157"/>
                </a:cubicBezTo>
                <a:close/>
                <a:moveTo>
                  <a:pt x="562" y="8350"/>
                </a:moveTo>
                <a:cubicBezTo>
                  <a:pt x="528" y="8350"/>
                  <a:pt x="494" y="8367"/>
                  <a:pt x="474" y="8398"/>
                </a:cubicBezTo>
                <a:cubicBezTo>
                  <a:pt x="395" y="8508"/>
                  <a:pt x="332" y="8619"/>
                  <a:pt x="269" y="8745"/>
                </a:cubicBezTo>
                <a:cubicBezTo>
                  <a:pt x="253" y="8793"/>
                  <a:pt x="269" y="8856"/>
                  <a:pt x="316" y="8887"/>
                </a:cubicBezTo>
                <a:lnTo>
                  <a:pt x="363" y="8887"/>
                </a:lnTo>
                <a:cubicBezTo>
                  <a:pt x="395" y="8887"/>
                  <a:pt x="426" y="8872"/>
                  <a:pt x="442" y="8840"/>
                </a:cubicBezTo>
                <a:cubicBezTo>
                  <a:pt x="505" y="8714"/>
                  <a:pt x="568" y="8603"/>
                  <a:pt x="632" y="8508"/>
                </a:cubicBezTo>
                <a:cubicBezTo>
                  <a:pt x="663" y="8461"/>
                  <a:pt x="663" y="8398"/>
                  <a:pt x="616" y="8366"/>
                </a:cubicBezTo>
                <a:cubicBezTo>
                  <a:pt x="599" y="8355"/>
                  <a:pt x="580" y="8350"/>
                  <a:pt x="562" y="8350"/>
                </a:cubicBezTo>
                <a:close/>
                <a:moveTo>
                  <a:pt x="222" y="9057"/>
                </a:moveTo>
                <a:cubicBezTo>
                  <a:pt x="174" y="9057"/>
                  <a:pt x="140" y="9088"/>
                  <a:pt x="126" y="9140"/>
                </a:cubicBezTo>
                <a:cubicBezTo>
                  <a:pt x="95" y="9266"/>
                  <a:pt x="63" y="9392"/>
                  <a:pt x="48" y="9535"/>
                </a:cubicBezTo>
                <a:cubicBezTo>
                  <a:pt x="32" y="9582"/>
                  <a:pt x="63" y="9629"/>
                  <a:pt x="126" y="9645"/>
                </a:cubicBezTo>
                <a:lnTo>
                  <a:pt x="142" y="9645"/>
                </a:lnTo>
                <a:cubicBezTo>
                  <a:pt x="190" y="9645"/>
                  <a:pt x="221" y="9613"/>
                  <a:pt x="237" y="9566"/>
                </a:cubicBezTo>
                <a:cubicBezTo>
                  <a:pt x="253" y="9440"/>
                  <a:pt x="284" y="9298"/>
                  <a:pt x="316" y="9187"/>
                </a:cubicBezTo>
                <a:cubicBezTo>
                  <a:pt x="332" y="9140"/>
                  <a:pt x="300" y="9077"/>
                  <a:pt x="253" y="9061"/>
                </a:cubicBezTo>
                <a:cubicBezTo>
                  <a:pt x="242" y="9058"/>
                  <a:pt x="232" y="9057"/>
                  <a:pt x="222" y="9057"/>
                </a:cubicBezTo>
                <a:close/>
                <a:moveTo>
                  <a:pt x="111" y="9834"/>
                </a:moveTo>
                <a:cubicBezTo>
                  <a:pt x="48" y="9834"/>
                  <a:pt x="0" y="9882"/>
                  <a:pt x="0" y="9929"/>
                </a:cubicBezTo>
                <a:lnTo>
                  <a:pt x="0" y="10040"/>
                </a:lnTo>
                <a:cubicBezTo>
                  <a:pt x="0" y="10134"/>
                  <a:pt x="0" y="10229"/>
                  <a:pt x="16" y="10340"/>
                </a:cubicBezTo>
                <a:cubicBezTo>
                  <a:pt x="16" y="10387"/>
                  <a:pt x="63" y="10434"/>
                  <a:pt x="111" y="10434"/>
                </a:cubicBezTo>
                <a:lnTo>
                  <a:pt x="126" y="10434"/>
                </a:lnTo>
                <a:cubicBezTo>
                  <a:pt x="174" y="10419"/>
                  <a:pt x="221" y="10387"/>
                  <a:pt x="205" y="10324"/>
                </a:cubicBezTo>
                <a:cubicBezTo>
                  <a:pt x="205" y="10229"/>
                  <a:pt x="205" y="10134"/>
                  <a:pt x="205" y="10040"/>
                </a:cubicBezTo>
                <a:lnTo>
                  <a:pt x="205" y="9945"/>
                </a:lnTo>
                <a:cubicBezTo>
                  <a:pt x="205" y="9882"/>
                  <a:pt x="158" y="9834"/>
                  <a:pt x="111" y="9834"/>
                </a:cubicBezTo>
                <a:close/>
                <a:moveTo>
                  <a:pt x="142" y="10624"/>
                </a:moveTo>
                <a:cubicBezTo>
                  <a:pt x="95" y="10640"/>
                  <a:pt x="48" y="10687"/>
                  <a:pt x="63" y="10734"/>
                </a:cubicBezTo>
                <a:cubicBezTo>
                  <a:pt x="79" y="10876"/>
                  <a:pt x="111" y="11003"/>
                  <a:pt x="126" y="11129"/>
                </a:cubicBezTo>
                <a:cubicBezTo>
                  <a:pt x="142" y="11176"/>
                  <a:pt x="190" y="11208"/>
                  <a:pt x="237" y="11208"/>
                </a:cubicBezTo>
                <a:lnTo>
                  <a:pt x="253" y="11208"/>
                </a:lnTo>
                <a:cubicBezTo>
                  <a:pt x="300" y="11192"/>
                  <a:pt x="332" y="11145"/>
                  <a:pt x="332" y="11081"/>
                </a:cubicBezTo>
                <a:cubicBezTo>
                  <a:pt x="300" y="10971"/>
                  <a:pt x="269" y="10845"/>
                  <a:pt x="253" y="10703"/>
                </a:cubicBezTo>
                <a:cubicBezTo>
                  <a:pt x="253" y="10655"/>
                  <a:pt x="190" y="10624"/>
                  <a:pt x="142" y="10624"/>
                </a:cubicBezTo>
                <a:close/>
                <a:moveTo>
                  <a:pt x="332" y="11393"/>
                </a:moveTo>
                <a:cubicBezTo>
                  <a:pt x="322" y="11393"/>
                  <a:pt x="311" y="11394"/>
                  <a:pt x="300" y="11397"/>
                </a:cubicBezTo>
                <a:cubicBezTo>
                  <a:pt x="253" y="11413"/>
                  <a:pt x="221" y="11476"/>
                  <a:pt x="237" y="11523"/>
                </a:cubicBezTo>
                <a:cubicBezTo>
                  <a:pt x="284" y="11650"/>
                  <a:pt x="347" y="11776"/>
                  <a:pt x="395" y="11902"/>
                </a:cubicBezTo>
                <a:cubicBezTo>
                  <a:pt x="411" y="11934"/>
                  <a:pt x="458" y="11950"/>
                  <a:pt x="490" y="11950"/>
                </a:cubicBezTo>
                <a:lnTo>
                  <a:pt x="537" y="11950"/>
                </a:lnTo>
                <a:cubicBezTo>
                  <a:pt x="584" y="11918"/>
                  <a:pt x="600" y="11855"/>
                  <a:pt x="584" y="11808"/>
                </a:cubicBezTo>
                <a:cubicBezTo>
                  <a:pt x="521" y="11697"/>
                  <a:pt x="474" y="11587"/>
                  <a:pt x="426" y="11460"/>
                </a:cubicBezTo>
                <a:cubicBezTo>
                  <a:pt x="413" y="11421"/>
                  <a:pt x="379" y="11393"/>
                  <a:pt x="332" y="11393"/>
                </a:cubicBezTo>
                <a:close/>
                <a:moveTo>
                  <a:pt x="686" y="12091"/>
                </a:moveTo>
                <a:cubicBezTo>
                  <a:pt x="667" y="12091"/>
                  <a:pt x="648" y="12096"/>
                  <a:pt x="632" y="12108"/>
                </a:cubicBezTo>
                <a:cubicBezTo>
                  <a:pt x="584" y="12139"/>
                  <a:pt x="584" y="12202"/>
                  <a:pt x="616" y="12250"/>
                </a:cubicBezTo>
                <a:cubicBezTo>
                  <a:pt x="695" y="12360"/>
                  <a:pt x="774" y="12471"/>
                  <a:pt x="868" y="12565"/>
                </a:cubicBezTo>
                <a:cubicBezTo>
                  <a:pt x="900" y="12581"/>
                  <a:pt x="916" y="12597"/>
                  <a:pt x="947" y="12597"/>
                </a:cubicBezTo>
                <a:cubicBezTo>
                  <a:pt x="963" y="12597"/>
                  <a:pt x="995" y="12581"/>
                  <a:pt x="1010" y="12565"/>
                </a:cubicBezTo>
                <a:cubicBezTo>
                  <a:pt x="1058" y="12534"/>
                  <a:pt x="1058" y="12471"/>
                  <a:pt x="1010" y="12423"/>
                </a:cubicBezTo>
                <a:cubicBezTo>
                  <a:pt x="931" y="12344"/>
                  <a:pt x="837" y="12250"/>
                  <a:pt x="774" y="12139"/>
                </a:cubicBezTo>
                <a:cubicBezTo>
                  <a:pt x="753" y="12109"/>
                  <a:pt x="720" y="12091"/>
                  <a:pt x="686" y="12091"/>
                </a:cubicBezTo>
                <a:close/>
                <a:moveTo>
                  <a:pt x="1252" y="12644"/>
                </a:moveTo>
                <a:cubicBezTo>
                  <a:pt x="1222" y="12644"/>
                  <a:pt x="1189" y="12661"/>
                  <a:pt x="1168" y="12692"/>
                </a:cubicBezTo>
                <a:cubicBezTo>
                  <a:pt x="1137" y="12739"/>
                  <a:pt x="1152" y="12802"/>
                  <a:pt x="1200" y="12834"/>
                </a:cubicBezTo>
                <a:cubicBezTo>
                  <a:pt x="1310" y="12897"/>
                  <a:pt x="1437" y="12960"/>
                  <a:pt x="1563" y="13023"/>
                </a:cubicBezTo>
                <a:lnTo>
                  <a:pt x="1594" y="13023"/>
                </a:lnTo>
                <a:cubicBezTo>
                  <a:pt x="1626" y="13023"/>
                  <a:pt x="1673" y="13007"/>
                  <a:pt x="1689" y="12960"/>
                </a:cubicBezTo>
                <a:cubicBezTo>
                  <a:pt x="1705" y="12913"/>
                  <a:pt x="1689" y="12849"/>
                  <a:pt x="1626" y="12834"/>
                </a:cubicBezTo>
                <a:cubicBezTo>
                  <a:pt x="1516" y="12786"/>
                  <a:pt x="1405" y="12739"/>
                  <a:pt x="1295" y="12660"/>
                </a:cubicBezTo>
                <a:cubicBezTo>
                  <a:pt x="1283" y="12649"/>
                  <a:pt x="1268" y="12644"/>
                  <a:pt x="1252" y="12644"/>
                </a:cubicBezTo>
                <a:close/>
                <a:moveTo>
                  <a:pt x="1969" y="12941"/>
                </a:moveTo>
                <a:cubicBezTo>
                  <a:pt x="1926" y="12941"/>
                  <a:pt x="1879" y="12982"/>
                  <a:pt x="1879" y="13023"/>
                </a:cubicBezTo>
                <a:cubicBezTo>
                  <a:pt x="1863" y="13070"/>
                  <a:pt x="1894" y="13134"/>
                  <a:pt x="1958" y="13134"/>
                </a:cubicBezTo>
                <a:cubicBezTo>
                  <a:pt x="2084" y="13165"/>
                  <a:pt x="2226" y="13181"/>
                  <a:pt x="2368" y="13181"/>
                </a:cubicBezTo>
                <a:cubicBezTo>
                  <a:pt x="2415" y="13181"/>
                  <a:pt x="2463" y="13149"/>
                  <a:pt x="2463" y="13086"/>
                </a:cubicBezTo>
                <a:cubicBezTo>
                  <a:pt x="2463" y="13039"/>
                  <a:pt x="2415" y="12992"/>
                  <a:pt x="2368" y="12992"/>
                </a:cubicBezTo>
                <a:cubicBezTo>
                  <a:pt x="2242" y="12992"/>
                  <a:pt x="2115" y="12976"/>
                  <a:pt x="1989" y="12944"/>
                </a:cubicBezTo>
                <a:cubicBezTo>
                  <a:pt x="1983" y="12942"/>
                  <a:pt x="1976" y="12941"/>
                  <a:pt x="1969" y="129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8" name="Google Shape;188;p14"/>
          <p:cNvGrpSpPr/>
          <p:nvPr/>
        </p:nvGrpSpPr>
        <p:grpSpPr>
          <a:xfrm>
            <a:off x="545415" y="326357"/>
            <a:ext cx="11158328" cy="6095620"/>
            <a:chOff x="409061" y="244767"/>
            <a:chExt cx="8368746" cy="4571715"/>
          </a:xfrm>
        </p:grpSpPr>
        <p:sp>
          <p:nvSpPr>
            <p:cNvPr id="189" name="Google Shape;189;p14"/>
            <p:cNvSpPr/>
            <p:nvPr/>
          </p:nvSpPr>
          <p:spPr>
            <a:xfrm>
              <a:off x="409061" y="4400519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0" name="Google Shape;190;p14"/>
            <p:cNvGrpSpPr/>
            <p:nvPr/>
          </p:nvGrpSpPr>
          <p:grpSpPr>
            <a:xfrm>
              <a:off x="7958747" y="244767"/>
              <a:ext cx="819059" cy="484429"/>
              <a:chOff x="1179586" y="3966425"/>
              <a:chExt cx="501444" cy="296596"/>
            </a:xfrm>
          </p:grpSpPr>
          <p:sp>
            <p:nvSpPr>
              <p:cNvPr id="191" name="Google Shape;191;p14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27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23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67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1E10-E127-4060-A96E-CF3F99F50F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A1F5-5A22-4F86-845E-701C9415D0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5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23" name="Google Shape;223;p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24" name="Google Shape;224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9" name="Google Shape;239;p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40" name="Google Shape;240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8" name="Google Shape;248;p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249" name="Google Shape;249;p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50" name="Google Shape;250;p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2" name="Google Shape;252;p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3" name="Google Shape;253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55" name="Google Shape;255;p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6" name="Google Shape;256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58" name="Google Shape;258;p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59" name="Google Shape;259;p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1" name="Google Shape;261;p5"/>
          <p:cNvSpPr txBox="1">
            <a:spLocks noGrp="1"/>
          </p:cNvSpPr>
          <p:nvPr>
            <p:ph type="title"/>
          </p:nvPr>
        </p:nvSpPr>
        <p:spPr>
          <a:xfrm>
            <a:off x="162114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 idx="2"/>
          </p:nvPr>
        </p:nvSpPr>
        <p:spPr>
          <a:xfrm>
            <a:off x="691405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ubTitle" idx="1"/>
          </p:nvPr>
        </p:nvSpPr>
        <p:spPr>
          <a:xfrm>
            <a:off x="692225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subTitle" idx="3"/>
          </p:nvPr>
        </p:nvSpPr>
        <p:spPr>
          <a:xfrm>
            <a:off x="162934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title" idx="4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1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69" name="Google Shape;269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85" name="Google Shape;285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3" name="Google Shape;293;p6"/>
          <p:cNvGrpSpPr/>
          <p:nvPr/>
        </p:nvGrpSpPr>
        <p:grpSpPr>
          <a:xfrm flipH="1">
            <a:off x="10697434" y="148568"/>
            <a:ext cx="1470433" cy="1961233"/>
            <a:chOff x="8269775" y="3716750"/>
            <a:chExt cx="1102825" cy="1470925"/>
          </a:xfrm>
        </p:grpSpPr>
        <p:sp>
          <p:nvSpPr>
            <p:cNvPr id="294" name="Google Shape;294;p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6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303" name="Google Shape;303;p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06" name="Google Shape;306;p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07" name="Google Shape;307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09" name="Google Shape;309;p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10" name="Google Shape;310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12" name="Google Shape;312;p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3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360" name="Google Shape;360;p8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361" name="Google Shape;361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8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8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8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8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8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8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8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6" name="Google Shape;376;p8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377" name="Google Shape;377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665800" y="1852800"/>
            <a:ext cx="6860400" cy="31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86" name="Google Shape;386;p8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387" name="Google Shape;387;p8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849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"/>
          <p:cNvSpPr txBox="1">
            <a:spLocks noGrp="1"/>
          </p:cNvSpPr>
          <p:nvPr>
            <p:ph type="title"/>
          </p:nvPr>
        </p:nvSpPr>
        <p:spPr>
          <a:xfrm>
            <a:off x="5021000" y="4631833"/>
            <a:ext cx="6274000" cy="1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4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1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494" name="Google Shape;494;p1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95" name="Google Shape;495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1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1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1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10" name="Google Shape;510;p1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11" name="Google Shape;511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19" name="Google Shape;519;p11"/>
          <p:cNvGrpSpPr/>
          <p:nvPr/>
        </p:nvGrpSpPr>
        <p:grpSpPr>
          <a:xfrm>
            <a:off x="22034" y="275568"/>
            <a:ext cx="1470433" cy="1961233"/>
            <a:chOff x="8269775" y="3716750"/>
            <a:chExt cx="1102825" cy="1470925"/>
          </a:xfrm>
        </p:grpSpPr>
        <p:sp>
          <p:nvSpPr>
            <p:cNvPr id="520" name="Google Shape;520;p1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529" name="Google Shape;529;p1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30" name="Google Shape;530;p1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1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32" name="Google Shape;532;p1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3" name="Google Shape;533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" name="Google Shape;535;p1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6" name="Google Shape;536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38" name="Google Shape;538;p1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39" name="Google Shape;539;p1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1" name="Google Shape;541;p11"/>
          <p:cNvSpPr txBox="1">
            <a:spLocks noGrp="1"/>
          </p:cNvSpPr>
          <p:nvPr>
            <p:ph type="title" hasCustomPrompt="1"/>
          </p:nvPr>
        </p:nvSpPr>
        <p:spPr>
          <a:xfrm>
            <a:off x="2838833" y="2362733"/>
            <a:ext cx="84280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42" name="Google Shape;542;p11"/>
          <p:cNvSpPr txBox="1">
            <a:spLocks noGrp="1"/>
          </p:cNvSpPr>
          <p:nvPr>
            <p:ph type="subTitle" idx="1"/>
          </p:nvPr>
        </p:nvSpPr>
        <p:spPr>
          <a:xfrm>
            <a:off x="4779400" y="3832457"/>
            <a:ext cx="64876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543" name="Google Shape;543;p11"/>
          <p:cNvGrpSpPr/>
          <p:nvPr/>
        </p:nvGrpSpPr>
        <p:grpSpPr>
          <a:xfrm>
            <a:off x="10982934" y="4249500"/>
            <a:ext cx="1370633" cy="2468104"/>
            <a:chOff x="8046725" y="2806125"/>
            <a:chExt cx="1027975" cy="1851078"/>
          </a:xfrm>
        </p:grpSpPr>
        <p:sp>
          <p:nvSpPr>
            <p:cNvPr id="544" name="Google Shape;544;p11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5" name="Google Shape;545;p11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546" name="Google Shape;546;p11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53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14" name="Google Shape;614;p1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15" name="Google Shape;615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0" name="Google Shape;630;p1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31" name="Google Shape;631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2468800" y="4682391"/>
            <a:ext cx="7254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1"/>
          </p:nvPr>
        </p:nvSpPr>
        <p:spPr>
          <a:xfrm>
            <a:off x="2349400" y="1974400"/>
            <a:ext cx="7493200" cy="2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41" name="Google Shape;641;p14"/>
          <p:cNvGrpSpPr/>
          <p:nvPr/>
        </p:nvGrpSpPr>
        <p:grpSpPr>
          <a:xfrm>
            <a:off x="10448710" y="429428"/>
            <a:ext cx="1292583" cy="1293147"/>
            <a:chOff x="769800" y="2509975"/>
            <a:chExt cx="1145500" cy="1146000"/>
          </a:xfrm>
        </p:grpSpPr>
        <p:sp>
          <p:nvSpPr>
            <p:cNvPr id="642" name="Google Shape;642;p1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050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1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711" name="Google Shape;711;p1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12" name="Google Shape;712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1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1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7" name="Google Shape;727;p1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28" name="Google Shape;728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36" name="Google Shape;736;p16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737" name="Google Shape;737;p1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38" name="Google Shape;738;p1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40" name="Google Shape;740;p1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1" name="Google Shape;741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43" name="Google Shape;743;p1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4" name="Google Shape;744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46" name="Google Shape;746;p1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47" name="Google Shape;747;p1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49" name="Google Shape;749;p16"/>
          <p:cNvSpPr txBox="1">
            <a:spLocks noGrp="1"/>
          </p:cNvSpPr>
          <p:nvPr>
            <p:ph type="title"/>
          </p:nvPr>
        </p:nvSpPr>
        <p:spPr>
          <a:xfrm>
            <a:off x="5765183" y="1718600"/>
            <a:ext cx="5289200" cy="24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6"/>
          <p:cNvSpPr txBox="1">
            <a:spLocks noGrp="1"/>
          </p:cNvSpPr>
          <p:nvPr>
            <p:ph type="subTitle" idx="1"/>
          </p:nvPr>
        </p:nvSpPr>
        <p:spPr>
          <a:xfrm>
            <a:off x="5765183" y="4264600"/>
            <a:ext cx="52936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17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753" name="Google Shape;753;p17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54" name="Google Shape;754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7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7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7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7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7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7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7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7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70" name="Google Shape;770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78" name="Google Shape;778;p17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779" name="Google Shape;779;p17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80" name="Google Shape;780;p17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7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2" name="Google Shape;782;p17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3" name="Google Shape;783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85" name="Google Shape;785;p17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6" name="Google Shape;786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88" name="Google Shape;788;p17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89" name="Google Shape;789;p17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7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91" name="Google Shape;791;p17"/>
          <p:cNvSpPr txBox="1">
            <a:spLocks noGrp="1"/>
          </p:cNvSpPr>
          <p:nvPr>
            <p:ph type="title"/>
          </p:nvPr>
        </p:nvSpPr>
        <p:spPr>
          <a:xfrm>
            <a:off x="971493" y="2569500"/>
            <a:ext cx="61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"/>
          <p:cNvSpPr txBox="1">
            <a:spLocks noGrp="1"/>
          </p:cNvSpPr>
          <p:nvPr>
            <p:ph type="subTitle" idx="1"/>
          </p:nvPr>
        </p:nvSpPr>
        <p:spPr>
          <a:xfrm>
            <a:off x="1373493" y="3434900"/>
            <a:ext cx="5306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6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9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39" name="Google Shape;839;p1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40" name="Google Shape;840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1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1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1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1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1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1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5" name="Google Shape;855;p1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856" name="Google Shape;856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4" name="Google Shape;864;p19"/>
          <p:cNvGrpSpPr/>
          <p:nvPr/>
        </p:nvGrpSpPr>
        <p:grpSpPr>
          <a:xfrm flipH="1">
            <a:off x="10709018" y="212068"/>
            <a:ext cx="1470433" cy="1961233"/>
            <a:chOff x="8269775" y="3716750"/>
            <a:chExt cx="1102825" cy="1470925"/>
          </a:xfrm>
        </p:grpSpPr>
        <p:sp>
          <p:nvSpPr>
            <p:cNvPr id="865" name="Google Shape;865;p19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3" name="Google Shape;873;p19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874" name="Google Shape;874;p19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875" name="Google Shape;875;p19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7" name="Google Shape;877;p19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78" name="Google Shape;878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880" name="Google Shape;880;p19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81" name="Google Shape;881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83" name="Google Shape;883;p19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884" name="Google Shape;884;p19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86" name="Google Shape;886;p19"/>
          <p:cNvSpPr txBox="1">
            <a:spLocks noGrp="1"/>
          </p:cNvSpPr>
          <p:nvPr>
            <p:ph type="title"/>
          </p:nvPr>
        </p:nvSpPr>
        <p:spPr>
          <a:xfrm>
            <a:off x="1261300" y="4031500"/>
            <a:ext cx="26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1"/>
          </p:nvPr>
        </p:nvSpPr>
        <p:spPr>
          <a:xfrm>
            <a:off x="1264067" y="4506971"/>
            <a:ext cx="26844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9"/>
          <p:cNvSpPr txBox="1">
            <a:spLocks noGrp="1"/>
          </p:cNvSpPr>
          <p:nvPr>
            <p:ph type="title" idx="2"/>
          </p:nvPr>
        </p:nvSpPr>
        <p:spPr>
          <a:xfrm>
            <a:off x="4743200" y="4031500"/>
            <a:ext cx="270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9" name="Google Shape;889;p19"/>
          <p:cNvSpPr txBox="1">
            <a:spLocks noGrp="1"/>
          </p:cNvSpPr>
          <p:nvPr>
            <p:ph type="subTitle" idx="3"/>
          </p:nvPr>
        </p:nvSpPr>
        <p:spPr>
          <a:xfrm>
            <a:off x="4745768" y="4506968"/>
            <a:ext cx="26952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title" idx="4"/>
          </p:nvPr>
        </p:nvSpPr>
        <p:spPr>
          <a:xfrm>
            <a:off x="8235500" y="4031500"/>
            <a:ext cx="269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5"/>
          </p:nvPr>
        </p:nvSpPr>
        <p:spPr>
          <a:xfrm>
            <a:off x="8238268" y="4506968"/>
            <a:ext cx="2690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title" idx="6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3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0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95" name="Google Shape;895;p20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96" name="Google Shape;896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0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0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0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0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0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0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0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11" name="Google Shape;911;p20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12" name="Google Shape;912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20" name="Google Shape;920;p20"/>
          <p:cNvGrpSpPr/>
          <p:nvPr/>
        </p:nvGrpSpPr>
        <p:grpSpPr>
          <a:xfrm>
            <a:off x="-3366" y="125801"/>
            <a:ext cx="1470433" cy="1961233"/>
            <a:chOff x="8269775" y="3716750"/>
            <a:chExt cx="1102825" cy="1470925"/>
          </a:xfrm>
        </p:grpSpPr>
        <p:sp>
          <p:nvSpPr>
            <p:cNvPr id="921" name="Google Shape;921;p2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9" name="Google Shape;929;p20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30" name="Google Shape;930;p20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33" name="Google Shape;933;p20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4" name="Google Shape;934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5" name="Google Shape;935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36" name="Google Shape;936;p20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7" name="Google Shape;937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39" name="Google Shape;939;p20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40" name="Google Shape;940;p20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0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42" name="Google Shape;942;p20"/>
          <p:cNvSpPr txBox="1">
            <a:spLocks noGrp="1"/>
          </p:cNvSpPr>
          <p:nvPr>
            <p:ph type="title"/>
          </p:nvPr>
        </p:nvSpPr>
        <p:spPr>
          <a:xfrm>
            <a:off x="2801188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subTitle" idx="1"/>
          </p:nvPr>
        </p:nvSpPr>
        <p:spPr>
          <a:xfrm>
            <a:off x="2801188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title" idx="2"/>
          </p:nvPr>
        </p:nvSpPr>
        <p:spPr>
          <a:xfrm>
            <a:off x="8079175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subTitle" idx="3"/>
          </p:nvPr>
        </p:nvSpPr>
        <p:spPr>
          <a:xfrm>
            <a:off x="8079175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title" idx="4"/>
          </p:nvPr>
        </p:nvSpPr>
        <p:spPr>
          <a:xfrm>
            <a:off x="2801192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subTitle" idx="5"/>
          </p:nvPr>
        </p:nvSpPr>
        <p:spPr>
          <a:xfrm>
            <a:off x="2801192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title" idx="6"/>
          </p:nvPr>
        </p:nvSpPr>
        <p:spPr>
          <a:xfrm>
            <a:off x="8079175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subTitle" idx="7"/>
          </p:nvPr>
        </p:nvSpPr>
        <p:spPr>
          <a:xfrm>
            <a:off x="8079175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title" idx="8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4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2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953" name="Google Shape;953;p2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954" name="Google Shape;954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2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2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2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2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2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2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2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69" name="Google Shape;969;p2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70" name="Google Shape;970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78" name="Google Shape;978;p21"/>
          <p:cNvGrpSpPr/>
          <p:nvPr/>
        </p:nvGrpSpPr>
        <p:grpSpPr>
          <a:xfrm>
            <a:off x="12552" y="619934"/>
            <a:ext cx="1470433" cy="1961233"/>
            <a:chOff x="8269775" y="3716750"/>
            <a:chExt cx="1102825" cy="1470925"/>
          </a:xfrm>
        </p:grpSpPr>
        <p:sp>
          <p:nvSpPr>
            <p:cNvPr id="979" name="Google Shape;979;p2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88" name="Google Shape;988;p2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89" name="Google Shape;989;p2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1" name="Google Shape;991;p2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2" name="Google Shape;992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94" name="Google Shape;994;p2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5" name="Google Shape;995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97" name="Google Shape;997;p2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21"/>
          <p:cNvSpPr txBox="1">
            <a:spLocks noGrp="1"/>
          </p:cNvSpPr>
          <p:nvPr>
            <p:ph type="title"/>
          </p:nvPr>
        </p:nvSpPr>
        <p:spPr>
          <a:xfrm>
            <a:off x="94894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subTitle" idx="1"/>
          </p:nvPr>
        </p:nvSpPr>
        <p:spPr>
          <a:xfrm>
            <a:off x="948947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1"/>
          <p:cNvSpPr txBox="1">
            <a:spLocks noGrp="1"/>
          </p:cNvSpPr>
          <p:nvPr>
            <p:ph type="title" idx="2"/>
          </p:nvPr>
        </p:nvSpPr>
        <p:spPr>
          <a:xfrm>
            <a:off x="477203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3" name="Google Shape;1003;p21"/>
          <p:cNvSpPr txBox="1">
            <a:spLocks noGrp="1"/>
          </p:cNvSpPr>
          <p:nvPr>
            <p:ph type="subTitle" idx="3"/>
          </p:nvPr>
        </p:nvSpPr>
        <p:spPr>
          <a:xfrm>
            <a:off x="4772037" y="3037044"/>
            <a:ext cx="2648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1"/>
          <p:cNvSpPr txBox="1">
            <a:spLocks noGrp="1"/>
          </p:cNvSpPr>
          <p:nvPr>
            <p:ph type="title" idx="4"/>
          </p:nvPr>
        </p:nvSpPr>
        <p:spPr>
          <a:xfrm>
            <a:off x="94894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5" name="Google Shape;1005;p21"/>
          <p:cNvSpPr txBox="1">
            <a:spLocks noGrp="1"/>
          </p:cNvSpPr>
          <p:nvPr>
            <p:ph type="subTitle" idx="5"/>
          </p:nvPr>
        </p:nvSpPr>
        <p:spPr>
          <a:xfrm>
            <a:off x="94894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21"/>
          <p:cNvSpPr txBox="1">
            <a:spLocks noGrp="1"/>
          </p:cNvSpPr>
          <p:nvPr>
            <p:ph type="title" idx="6"/>
          </p:nvPr>
        </p:nvSpPr>
        <p:spPr>
          <a:xfrm>
            <a:off x="477203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7" name="Google Shape;1007;p21"/>
          <p:cNvSpPr txBox="1">
            <a:spLocks noGrp="1"/>
          </p:cNvSpPr>
          <p:nvPr>
            <p:ph type="subTitle" idx="7"/>
          </p:nvPr>
        </p:nvSpPr>
        <p:spPr>
          <a:xfrm>
            <a:off x="477203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1"/>
          <p:cNvSpPr txBox="1">
            <a:spLocks noGrp="1"/>
          </p:cNvSpPr>
          <p:nvPr>
            <p:ph type="title" idx="8"/>
          </p:nvPr>
        </p:nvSpPr>
        <p:spPr>
          <a:xfrm>
            <a:off x="8595053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9" name="Google Shape;1009;p21"/>
          <p:cNvSpPr txBox="1">
            <a:spLocks noGrp="1"/>
          </p:cNvSpPr>
          <p:nvPr>
            <p:ph type="subTitle" idx="9"/>
          </p:nvPr>
        </p:nvSpPr>
        <p:spPr>
          <a:xfrm>
            <a:off x="8595053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1"/>
          <p:cNvSpPr txBox="1">
            <a:spLocks noGrp="1"/>
          </p:cNvSpPr>
          <p:nvPr>
            <p:ph type="title" idx="13"/>
          </p:nvPr>
        </p:nvSpPr>
        <p:spPr>
          <a:xfrm>
            <a:off x="8595053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1" name="Google Shape;1011;p21"/>
          <p:cNvSpPr txBox="1">
            <a:spLocks noGrp="1"/>
          </p:cNvSpPr>
          <p:nvPr>
            <p:ph type="subTitle" idx="14"/>
          </p:nvPr>
        </p:nvSpPr>
        <p:spPr>
          <a:xfrm>
            <a:off x="8595053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1"/>
          <p:cNvSpPr txBox="1">
            <a:spLocks noGrp="1"/>
          </p:cNvSpPr>
          <p:nvPr>
            <p:ph type="title" idx="15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5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1014;p2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15" name="Google Shape;1015;p2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16" name="Google Shape;1016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31" name="Google Shape;1031;p2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32" name="Google Shape;1032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40" name="Google Shape;1040;p22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041" name="Google Shape;1041;p22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42" name="Google Shape;1042;p22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44" name="Google Shape;1044;p22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5" name="Google Shape;1045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047" name="Google Shape;1047;p22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8" name="Google Shape;1048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0" name="Google Shape;1050;p22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051" name="Google Shape;1051;p22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53" name="Google Shape;1053;p22"/>
          <p:cNvGrpSpPr/>
          <p:nvPr/>
        </p:nvGrpSpPr>
        <p:grpSpPr>
          <a:xfrm>
            <a:off x="10988418" y="5193085"/>
            <a:ext cx="1470433" cy="1961233"/>
            <a:chOff x="8269775" y="3716750"/>
            <a:chExt cx="1102825" cy="1470925"/>
          </a:xfrm>
        </p:grpSpPr>
        <p:sp>
          <p:nvSpPr>
            <p:cNvPr id="1054" name="Google Shape;1054;p22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2" name="Google Shape;1062;p22"/>
          <p:cNvSpPr txBox="1">
            <a:spLocks noGrp="1"/>
          </p:cNvSpPr>
          <p:nvPr>
            <p:ph type="title" hasCustomPrompt="1"/>
          </p:nvPr>
        </p:nvSpPr>
        <p:spPr>
          <a:xfrm>
            <a:off x="1562400" y="801556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3" name="Google Shape;1063;p22"/>
          <p:cNvSpPr txBox="1">
            <a:spLocks noGrp="1"/>
          </p:cNvSpPr>
          <p:nvPr>
            <p:ph type="subTitle" idx="1"/>
          </p:nvPr>
        </p:nvSpPr>
        <p:spPr>
          <a:xfrm>
            <a:off x="1562400" y="1588887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4" name="Google Shape;1064;p22"/>
          <p:cNvSpPr txBox="1">
            <a:spLocks noGrp="1"/>
          </p:cNvSpPr>
          <p:nvPr>
            <p:ph type="title" idx="2" hasCustomPrompt="1"/>
          </p:nvPr>
        </p:nvSpPr>
        <p:spPr>
          <a:xfrm>
            <a:off x="1562400" y="2791351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5" name="Google Shape;1065;p22"/>
          <p:cNvSpPr txBox="1">
            <a:spLocks noGrp="1"/>
          </p:cNvSpPr>
          <p:nvPr>
            <p:ph type="subTitle" idx="3"/>
          </p:nvPr>
        </p:nvSpPr>
        <p:spPr>
          <a:xfrm>
            <a:off x="1562400" y="3577827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6" name="Google Shape;1066;p22"/>
          <p:cNvSpPr txBox="1">
            <a:spLocks noGrp="1"/>
          </p:cNvSpPr>
          <p:nvPr>
            <p:ph type="title" idx="4" hasCustomPrompt="1"/>
          </p:nvPr>
        </p:nvSpPr>
        <p:spPr>
          <a:xfrm>
            <a:off x="1562400" y="4780355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7" name="Google Shape;1067;p22"/>
          <p:cNvSpPr txBox="1">
            <a:spLocks noGrp="1"/>
          </p:cNvSpPr>
          <p:nvPr>
            <p:ph type="subTitle" idx="5"/>
          </p:nvPr>
        </p:nvSpPr>
        <p:spPr>
          <a:xfrm>
            <a:off x="1562400" y="5568844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8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2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135" name="Google Shape;1135;p2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36" name="Google Shape;1136;p2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51" name="Google Shape;1151;p2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152" name="Google Shape;1152;p2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2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2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2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2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2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2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2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60" name="Google Shape;1160;p24"/>
          <p:cNvGrpSpPr/>
          <p:nvPr/>
        </p:nvGrpSpPr>
        <p:grpSpPr>
          <a:xfrm flipH="1">
            <a:off x="9531557" y="3299875"/>
            <a:ext cx="1066388" cy="2358195"/>
            <a:chOff x="10554050" y="3035751"/>
            <a:chExt cx="778688" cy="1721980"/>
          </a:xfrm>
        </p:grpSpPr>
        <p:sp>
          <p:nvSpPr>
            <p:cNvPr id="1161" name="Google Shape;1161;p24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5" name="Google Shape;1185;p24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1186" name="Google Shape;1186;p24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4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4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4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4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4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4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4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4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4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4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4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4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4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4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4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4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0" name="Google Shape;1210;p24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211" name="Google Shape;1211;p2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2" name="Google Shape;1212;p2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213" name="Google Shape;1213;p2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2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15" name="Google Shape;1215;p2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6" name="Google Shape;1216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18" name="Google Shape;1218;p2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9" name="Google Shape;1219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1" name="Google Shape;1221;p2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2" name="Google Shape;1222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4" name="Google Shape;1224;p2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5" name="Google Shape;1225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7" name="Google Shape;1227;p2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8" name="Google Shape;1228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0" name="Google Shape;1230;p2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1" name="Google Shape;1231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3" name="Google Shape;1233;p2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4" name="Google Shape;1234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6" name="Google Shape;1236;p2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7" name="Google Shape;1237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2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0" name="Google Shape;1240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2" name="Google Shape;1242;p2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3" name="Google Shape;1243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5" name="Google Shape;1245;p2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6" name="Google Shape;1246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8" name="Google Shape;1248;p2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9" name="Google Shape;1249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51" name="Google Shape;1251;p2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52" name="Google Shape;1252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1254" name="Google Shape;1254;p24"/>
          <p:cNvSpPr txBox="1">
            <a:spLocks noGrp="1"/>
          </p:cNvSpPr>
          <p:nvPr>
            <p:ph type="title"/>
          </p:nvPr>
        </p:nvSpPr>
        <p:spPr>
          <a:xfrm>
            <a:off x="3232800" y="1689952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4"/>
          <p:cNvSpPr txBox="1">
            <a:spLocks noGrp="1"/>
          </p:cNvSpPr>
          <p:nvPr>
            <p:ph type="subTitle" idx="1"/>
          </p:nvPr>
        </p:nvSpPr>
        <p:spPr>
          <a:xfrm>
            <a:off x="3230800" y="2963260"/>
            <a:ext cx="5730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4"/>
          <p:cNvSpPr txBox="1"/>
          <p:nvPr/>
        </p:nvSpPr>
        <p:spPr>
          <a:xfrm>
            <a:off x="3230800" y="4382997"/>
            <a:ext cx="5730400" cy="8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infographics &amp; images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257" name="Google Shape;1257;p24"/>
          <p:cNvGrpSpPr/>
          <p:nvPr/>
        </p:nvGrpSpPr>
        <p:grpSpPr>
          <a:xfrm>
            <a:off x="10493143" y="340528"/>
            <a:ext cx="1292583" cy="1293147"/>
            <a:chOff x="769800" y="2509975"/>
            <a:chExt cx="1145500" cy="1146000"/>
          </a:xfrm>
        </p:grpSpPr>
        <p:sp>
          <p:nvSpPr>
            <p:cNvPr id="1258" name="Google Shape;1258;p2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04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277" name="Google Shape;1277;p2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278" name="Google Shape;1278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2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294" name="Google Shape;1294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2" name="Google Shape;1302;p25"/>
          <p:cNvGrpSpPr/>
          <p:nvPr/>
        </p:nvGrpSpPr>
        <p:grpSpPr>
          <a:xfrm>
            <a:off x="57401" y="113868"/>
            <a:ext cx="1470433" cy="1961233"/>
            <a:chOff x="8269775" y="3716750"/>
            <a:chExt cx="1102825" cy="1470925"/>
          </a:xfrm>
        </p:grpSpPr>
        <p:sp>
          <p:nvSpPr>
            <p:cNvPr id="1303" name="Google Shape;1303;p2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1" name="Google Shape;1311;p2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312" name="Google Shape;1312;p2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313" name="Google Shape;1313;p2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5" name="Google Shape;1315;p2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6" name="Google Shape;1316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18" name="Google Shape;1318;p2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9" name="Google Shape;1319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321" name="Google Shape;1321;p2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322" name="Google Shape;1322;p2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24" name="Google Shape;1324;p25"/>
          <p:cNvGrpSpPr/>
          <p:nvPr/>
        </p:nvGrpSpPr>
        <p:grpSpPr>
          <a:xfrm>
            <a:off x="10014737" y="4879279"/>
            <a:ext cx="1226297" cy="1210891"/>
            <a:chOff x="1756600" y="-1013525"/>
            <a:chExt cx="1158050" cy="1143500"/>
          </a:xfrm>
        </p:grpSpPr>
        <p:sp>
          <p:nvSpPr>
            <p:cNvPr id="1325" name="Google Shape;1325;p25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5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5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5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9" name="Google Shape;1329;p25"/>
          <p:cNvGrpSpPr/>
          <p:nvPr/>
        </p:nvGrpSpPr>
        <p:grpSpPr>
          <a:xfrm>
            <a:off x="1043334" y="719333"/>
            <a:ext cx="1522633" cy="1360600"/>
            <a:chOff x="2851325" y="4297250"/>
            <a:chExt cx="1141975" cy="1020450"/>
          </a:xfrm>
        </p:grpSpPr>
        <p:sp>
          <p:nvSpPr>
            <p:cNvPr id="1330" name="Google Shape;1330;p25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05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338" name="Google Shape;1338;p2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339" name="Google Shape;1339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4" name="Google Shape;1354;p2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355" name="Google Shape;1355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3" name="Google Shape;1363;p26"/>
          <p:cNvGrpSpPr/>
          <p:nvPr/>
        </p:nvGrpSpPr>
        <p:grpSpPr>
          <a:xfrm>
            <a:off x="212510" y="315128"/>
            <a:ext cx="1292583" cy="1293147"/>
            <a:chOff x="769800" y="2509975"/>
            <a:chExt cx="1145500" cy="1146000"/>
          </a:xfrm>
        </p:grpSpPr>
        <p:sp>
          <p:nvSpPr>
            <p:cNvPr id="1364" name="Google Shape;1364;p26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382" name="Google Shape;1382;p26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3" name="Google Shape;1383;p26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86" name="Google Shape;1386;p26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7" name="Google Shape;138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8" name="Google Shape;138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89" name="Google Shape;1389;p26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0" name="Google Shape;139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1" name="Google Shape;139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2" name="Google Shape;1392;p26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3" name="Google Shape;139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5" name="Google Shape;1395;p26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6" name="Google Shape;1396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8" name="Google Shape;1398;p26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9" name="Google Shape;1399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1" name="Google Shape;1401;p26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2" name="Google Shape;1402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4" name="Google Shape;1404;p26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5" name="Google Shape;1405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7" name="Google Shape;1407;p26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8" name="Google Shape;1408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0" name="Google Shape;1410;p26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1" name="Google Shape;1411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3" name="Google Shape;1413;p26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4" name="Google Shape;1414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6" name="Google Shape;1416;p26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7" name="Google Shape;141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9" name="Google Shape;1419;p26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0" name="Google Shape;142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22" name="Google Shape;1422;p26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3" name="Google Shape;142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425" name="Google Shape;1425;p26"/>
          <p:cNvGrpSpPr/>
          <p:nvPr/>
        </p:nvGrpSpPr>
        <p:grpSpPr>
          <a:xfrm>
            <a:off x="10379934" y="603045"/>
            <a:ext cx="934793" cy="1438696"/>
            <a:chOff x="5120675" y="1937000"/>
            <a:chExt cx="925050" cy="1423700"/>
          </a:xfrm>
        </p:grpSpPr>
        <p:sp>
          <p:nvSpPr>
            <p:cNvPr id="1426" name="Google Shape;1426;p2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3" name="Google Shape;1433;p26"/>
          <p:cNvGrpSpPr/>
          <p:nvPr/>
        </p:nvGrpSpPr>
        <p:grpSpPr>
          <a:xfrm>
            <a:off x="10268179" y="4468515"/>
            <a:ext cx="1378776" cy="2071123"/>
            <a:chOff x="4112038" y="3686550"/>
            <a:chExt cx="919920" cy="1381854"/>
          </a:xfrm>
        </p:grpSpPr>
        <p:sp>
          <p:nvSpPr>
            <p:cNvPr id="1434" name="Google Shape;1434;p26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4" name="Google Shape;1444;p26"/>
          <p:cNvGrpSpPr/>
          <p:nvPr/>
        </p:nvGrpSpPr>
        <p:grpSpPr>
          <a:xfrm>
            <a:off x="302234" y="4046300"/>
            <a:ext cx="1370633" cy="2468104"/>
            <a:chOff x="8046725" y="2806125"/>
            <a:chExt cx="1027975" cy="1851078"/>
          </a:xfrm>
        </p:grpSpPr>
        <p:sp>
          <p:nvSpPr>
            <p:cNvPr id="1445" name="Google Shape;1445;p2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6" name="Google Shape;1446;p2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447" name="Google Shape;1447;p2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85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1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31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64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9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57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0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7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7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8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2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3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8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1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0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9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3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8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56CB-57CE-4EAE-8186-F919719370B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D3A6-C1D1-4451-9A9D-B69D11116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1.wav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36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audio" Target="../media/audio1.wav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3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audio" Target="../media/audio1.wav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4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8" r:id="rId2"/>
    <p:sldLayoutId id="2147483690" r:id="rId3"/>
    <p:sldLayoutId id="2147483692" r:id="rId4"/>
    <p:sldLayoutId id="2147483693" r:id="rId5"/>
    <p:sldLayoutId id="2147483694" r:id="rId6"/>
    <p:sldLayoutId id="2147483698" r:id="rId7"/>
    <p:sldLayoutId id="2147483699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7" r:id="rId14"/>
    <p:sldLayoutId id="2147483708" r:id="rId15"/>
    <p:sldLayoutId id="2147483795" r:id="rId16"/>
    <p:sldLayoutId id="2147483803" r:id="rId17"/>
    <p:sldLayoutId id="2147483805" r:id="rId18"/>
    <p:sldLayoutId id="2147483820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1" name="chimes.wav"/>
          </p:stSnd>
        </p:sndAc>
      </p:transition>
    </mc:Choice>
    <mc:Fallback xmlns="">
      <p:transition spd="slow">
        <p:sndAc>
          <p:stSnd>
            <p:snd r:embed="rId36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816864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892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3" r:id="rId4"/>
    <p:sldLayoutId id="2147483744" r:id="rId5"/>
    <p:sldLayoutId id="2147483746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5" r:id="rId13"/>
    <p:sldLayoutId id="2147483756" r:id="rId14"/>
    <p:sldLayoutId id="2147483757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7" name="chimes.wav"/>
          </p:stSnd>
        </p:sndAc>
      </p:transition>
    </mc:Choice>
    <mc:Fallback xmlns="">
      <p:transition spd="slow">
        <p:sndAc>
          <p:stSnd>
            <p:snd r:embed="rId23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3" r:id="rId4"/>
    <p:sldLayoutId id="2147483764" r:id="rId5"/>
    <p:sldLayoutId id="2147483767" r:id="rId6"/>
    <p:sldLayoutId id="2147483768" r:id="rId7"/>
    <p:sldLayoutId id="2147483769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0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586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8" r:id="rId7"/>
    <p:sldLayoutId id="2147483779" r:id="rId8"/>
    <p:sldLayoutId id="2147483780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3" name="chimes.wav"/>
          </p:stSnd>
        </p:sndAc>
      </p:transition>
    </mc:Choice>
    <mc:Fallback xmlns="">
      <p:transition spd="slow">
        <p:sndAc>
          <p:stSnd>
            <p:snd r:embed="rId27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2.wav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gif"/><Relationship Id="rId4" Type="http://schemas.openxmlformats.org/officeDocument/2006/relationships/image" Target="../media/image2.sv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audio" Target="../media/audio4.wav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microsoft.com/office/2007/relationships/media" Target="../media/media3.mp3"/><Relationship Id="rId21" Type="http://schemas.openxmlformats.org/officeDocument/2006/relationships/image" Target="../media/image42.png"/><Relationship Id="rId7" Type="http://schemas.microsoft.com/office/2007/relationships/media" Target="../media/media5.wav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slide" Target="slide11.xml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38.png"/><Relationship Id="rId5" Type="http://schemas.microsoft.com/office/2007/relationships/media" Target="../media/media4.wav"/><Relationship Id="rId15" Type="http://schemas.microsoft.com/office/2007/relationships/hdphoto" Target="../media/hdphoto3.wdp"/><Relationship Id="rId23" Type="http://schemas.openxmlformats.org/officeDocument/2006/relationships/image" Target="../media/image11.png"/><Relationship Id="rId10" Type="http://schemas.openxmlformats.org/officeDocument/2006/relationships/audio" Target="../media/media6.wav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29.png"/><Relationship Id="rId2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audio" Target="../media/audio4.wav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microsoft.com/office/2007/relationships/media" Target="../media/media3.mp3"/><Relationship Id="rId21" Type="http://schemas.openxmlformats.org/officeDocument/2006/relationships/image" Target="../media/image36.png"/><Relationship Id="rId7" Type="http://schemas.microsoft.com/office/2007/relationships/media" Target="../media/media5.wav"/><Relationship Id="rId12" Type="http://schemas.openxmlformats.org/officeDocument/2006/relationships/notesSlide" Target="../notesSlides/notesSlide9.xml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slide" Target="slide12.xml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38.png"/><Relationship Id="rId5" Type="http://schemas.microsoft.com/office/2007/relationships/media" Target="../media/media4.wav"/><Relationship Id="rId15" Type="http://schemas.microsoft.com/office/2007/relationships/hdphoto" Target="../media/hdphoto3.wdp"/><Relationship Id="rId23" Type="http://schemas.openxmlformats.org/officeDocument/2006/relationships/image" Target="../media/image11.png"/><Relationship Id="rId10" Type="http://schemas.openxmlformats.org/officeDocument/2006/relationships/audio" Target="../media/media6.wav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29.png"/><Relationship Id="rId22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audio" Target="../media/audio4.wav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microsoft.com/office/2007/relationships/media" Target="../media/media3.mp3"/><Relationship Id="rId21" Type="http://schemas.openxmlformats.org/officeDocument/2006/relationships/image" Target="../media/image36.png"/><Relationship Id="rId7" Type="http://schemas.microsoft.com/office/2007/relationships/media" Target="../media/media5.wav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slide" Target="slide13.xml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38.png"/><Relationship Id="rId5" Type="http://schemas.microsoft.com/office/2007/relationships/media" Target="../media/media4.wav"/><Relationship Id="rId15" Type="http://schemas.microsoft.com/office/2007/relationships/hdphoto" Target="../media/hdphoto3.wdp"/><Relationship Id="rId23" Type="http://schemas.openxmlformats.org/officeDocument/2006/relationships/image" Target="../media/image11.png"/><Relationship Id="rId10" Type="http://schemas.openxmlformats.org/officeDocument/2006/relationships/audio" Target="../media/media6.wav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29.png"/><Relationship Id="rId22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audio" Target="../media/audio4.wav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11.png"/><Relationship Id="rId7" Type="http://schemas.microsoft.com/office/2007/relationships/media" Target="../media/media5.wav"/><Relationship Id="rId12" Type="http://schemas.openxmlformats.org/officeDocument/2006/relationships/notesSlide" Target="../notesSlides/notesSlide11.xml"/><Relationship Id="rId17" Type="http://schemas.openxmlformats.org/officeDocument/2006/relationships/image" Target="../media/image34.png"/><Relationship Id="rId25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39.png"/><Relationship Id="rId5" Type="http://schemas.microsoft.com/office/2007/relationships/media" Target="../media/media4.wav"/><Relationship Id="rId15" Type="http://schemas.microsoft.com/office/2007/relationships/hdphoto" Target="../media/hdphoto3.wdp"/><Relationship Id="rId23" Type="http://schemas.openxmlformats.org/officeDocument/2006/relationships/image" Target="../media/image38.png"/><Relationship Id="rId10" Type="http://schemas.openxmlformats.org/officeDocument/2006/relationships/audio" Target="../media/media6.wav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29.png"/><Relationship Id="rId22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audio" Target="../media/audio4.wav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microsoft.com/office/2007/relationships/media" Target="../media/media3.mp3"/><Relationship Id="rId21" Type="http://schemas.openxmlformats.org/officeDocument/2006/relationships/image" Target="../media/image36.png"/><Relationship Id="rId7" Type="http://schemas.microsoft.com/office/2007/relationships/media" Target="../media/media5.wav"/><Relationship Id="rId12" Type="http://schemas.openxmlformats.org/officeDocument/2006/relationships/notesSlide" Target="../notesSlides/notesSlide12.xml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slide" Target="slide15.xml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38.png"/><Relationship Id="rId5" Type="http://schemas.microsoft.com/office/2007/relationships/media" Target="../media/media4.wav"/><Relationship Id="rId15" Type="http://schemas.microsoft.com/office/2007/relationships/hdphoto" Target="../media/hdphoto3.wdp"/><Relationship Id="rId23" Type="http://schemas.openxmlformats.org/officeDocument/2006/relationships/image" Target="../media/image45.jpeg"/><Relationship Id="rId10" Type="http://schemas.openxmlformats.org/officeDocument/2006/relationships/audio" Target="../media/media6.wav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29.png"/><Relationship Id="rId2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audio" Target="../media/audio4.wav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microsoft.com/office/2007/relationships/media" Target="../media/media3.mp3"/><Relationship Id="rId21" Type="http://schemas.openxmlformats.org/officeDocument/2006/relationships/image" Target="../media/image36.png"/><Relationship Id="rId7" Type="http://schemas.microsoft.com/office/2007/relationships/media" Target="../media/media5.wav"/><Relationship Id="rId12" Type="http://schemas.openxmlformats.org/officeDocument/2006/relationships/notesSlide" Target="../notesSlides/notesSlide13.xml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slide" Target="slide16.xml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38.png"/><Relationship Id="rId5" Type="http://schemas.microsoft.com/office/2007/relationships/media" Target="../media/media4.wav"/><Relationship Id="rId15" Type="http://schemas.microsoft.com/office/2007/relationships/hdphoto" Target="../media/hdphoto3.wdp"/><Relationship Id="rId23" Type="http://schemas.openxmlformats.org/officeDocument/2006/relationships/image" Target="../media/image46.jpeg"/><Relationship Id="rId10" Type="http://schemas.openxmlformats.org/officeDocument/2006/relationships/audio" Target="../media/media6.wav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29.png"/><Relationship Id="rId2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5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11" Type="http://schemas.openxmlformats.org/officeDocument/2006/relationships/audio" Target="../media/audio1.wav"/><Relationship Id="rId5" Type="http://schemas.openxmlformats.org/officeDocument/2006/relationships/image" Target="../media/image47.png"/><Relationship Id="rId10" Type="http://schemas.openxmlformats.org/officeDocument/2006/relationships/image" Target="../media/image52.gif"/><Relationship Id="rId4" Type="http://schemas.openxmlformats.org/officeDocument/2006/relationships/image" Target="../media/image11.png"/><Relationship Id="rId9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6.wav"/><Relationship Id="rId7" Type="http://schemas.openxmlformats.org/officeDocument/2006/relationships/image" Target="../media/image5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audio" Target="../media/audio7.wav"/><Relationship Id="rId9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8.wav"/><Relationship Id="rId7" Type="http://schemas.openxmlformats.org/officeDocument/2006/relationships/image" Target="../media/image5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jpeg"/><Relationship Id="rId11" Type="http://schemas.openxmlformats.org/officeDocument/2006/relationships/audio" Target="../media/audio5.wav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audio" Target="../media/audio6.wav"/><Relationship Id="rId9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6.wav"/><Relationship Id="rId7" Type="http://schemas.openxmlformats.org/officeDocument/2006/relationships/image" Target="../media/image5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8.wav"/><Relationship Id="rId7" Type="http://schemas.openxmlformats.org/officeDocument/2006/relationships/image" Target="../media/image54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image" Target="../media/image62.png"/><Relationship Id="rId4" Type="http://schemas.openxmlformats.org/officeDocument/2006/relationships/audio" Target="../media/audio6.wav"/><Relationship Id="rId9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8.wav"/><Relationship Id="rId7" Type="http://schemas.openxmlformats.org/officeDocument/2006/relationships/image" Target="../media/image54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audio" Target="../media/audio5.wav"/><Relationship Id="rId4" Type="http://schemas.openxmlformats.org/officeDocument/2006/relationships/audio" Target="../media/audio6.wav"/><Relationship Id="rId9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65.png"/><Relationship Id="rId4" Type="http://schemas.openxmlformats.org/officeDocument/2006/relationships/image" Target="../media/image11.png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7.wav"/><Relationship Id="rId7" Type="http://schemas.openxmlformats.org/officeDocument/2006/relationships/image" Target="../media/image7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11" Type="http://schemas.openxmlformats.org/officeDocument/2006/relationships/image" Target="../media/image11.png"/><Relationship Id="rId5" Type="http://schemas.openxmlformats.org/officeDocument/2006/relationships/image" Target="../media/image68.png"/><Relationship Id="rId10" Type="http://schemas.microsoft.com/office/2007/relationships/hdphoto" Target="../media/hdphoto7.wdp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.wav"/><Relationship Id="rId5" Type="http://schemas.openxmlformats.org/officeDocument/2006/relationships/image" Target="../media/image72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image" Target="../media/image73.jpeg"/><Relationship Id="rId4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media7.mp3"/><Relationship Id="rId7" Type="http://schemas.openxmlformats.org/officeDocument/2006/relationships/image" Target="../media/image74.jpeg"/><Relationship Id="rId12" Type="http://schemas.openxmlformats.org/officeDocument/2006/relationships/audio" Target="../media/audio1.wav"/><Relationship Id="rId2" Type="http://schemas.microsoft.com/office/2007/relationships/media" Target="../media/media7.mp3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11" Type="http://schemas.openxmlformats.org/officeDocument/2006/relationships/audio" Target="../media/audio1.wav"/><Relationship Id="rId5" Type="http://schemas.openxmlformats.org/officeDocument/2006/relationships/image" Target="../media/image11.png"/><Relationship Id="rId10" Type="http://schemas.openxmlformats.org/officeDocument/2006/relationships/image" Target="../media/image28.gif"/><Relationship Id="rId4" Type="http://schemas.openxmlformats.org/officeDocument/2006/relationships/image" Target="../media/image21.png"/><Relationship Id="rId9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audio" Target="../media/audio4.wav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microsoft.com/office/2007/relationships/media" Target="../media/media3.mp3"/><Relationship Id="rId21" Type="http://schemas.openxmlformats.org/officeDocument/2006/relationships/image" Target="../media/image36.png"/><Relationship Id="rId7" Type="http://schemas.microsoft.com/office/2007/relationships/media" Target="../media/media5.wav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slide" Target="slide9.xml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38.png"/><Relationship Id="rId5" Type="http://schemas.microsoft.com/office/2007/relationships/media" Target="../media/media4.wav"/><Relationship Id="rId15" Type="http://schemas.microsoft.com/office/2007/relationships/hdphoto" Target="../media/hdphoto3.wdp"/><Relationship Id="rId23" Type="http://schemas.openxmlformats.org/officeDocument/2006/relationships/image" Target="../media/image37.jpeg"/><Relationship Id="rId10" Type="http://schemas.openxmlformats.org/officeDocument/2006/relationships/audio" Target="../media/media6.wav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29.png"/><Relationship Id="rId2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audio" Target="../media/audio4.wav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microsoft.com/office/2007/relationships/media" Target="../media/media3.mp3"/><Relationship Id="rId21" Type="http://schemas.openxmlformats.org/officeDocument/2006/relationships/image" Target="../media/image36.png"/><Relationship Id="rId7" Type="http://schemas.microsoft.com/office/2007/relationships/media" Target="../media/media5.wav"/><Relationship Id="rId12" Type="http://schemas.openxmlformats.org/officeDocument/2006/relationships/notesSlide" Target="../notesSlides/notesSlide7.xml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slide" Target="slide10.xml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38.png"/><Relationship Id="rId5" Type="http://schemas.microsoft.com/office/2007/relationships/media" Target="../media/media4.wav"/><Relationship Id="rId15" Type="http://schemas.microsoft.com/office/2007/relationships/hdphoto" Target="../media/hdphoto3.wdp"/><Relationship Id="rId23" Type="http://schemas.openxmlformats.org/officeDocument/2006/relationships/image" Target="../media/image11.png"/><Relationship Id="rId10" Type="http://schemas.openxmlformats.org/officeDocument/2006/relationships/audio" Target="../media/media6.wav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29.png"/><Relationship Id="rId22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8B25A25F-4CE9-D3CA-AC04-7B08B336300C}"/>
              </a:ext>
            </a:extLst>
          </p:cNvPr>
          <p:cNvSpPr/>
          <p:nvPr/>
        </p:nvSpPr>
        <p:spPr>
          <a:xfrm>
            <a:off x="0" y="215194"/>
            <a:ext cx="12192000" cy="6642806"/>
          </a:xfrm>
          <a:custGeom>
            <a:avLst/>
            <a:gdLst/>
            <a:ahLst/>
            <a:cxnLst/>
            <a:rect l="l" t="t" r="r" b="b"/>
            <a:pathLst>
              <a:path w="19302093" h="14042273">
                <a:moveTo>
                  <a:pt x="0" y="0"/>
                </a:moveTo>
                <a:lnTo>
                  <a:pt x="19302094" y="0"/>
                </a:lnTo>
                <a:lnTo>
                  <a:pt x="19302094" y="14042273"/>
                </a:lnTo>
                <a:lnTo>
                  <a:pt x="0" y="140422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918" t="-18625" b="-21616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E7B405-D64B-8B78-EAB0-0988FBA849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74" b="76044" l="15511" r="84307">
                        <a14:foregroundMark x1="15693" y1="43516" x2="19343" y2="41758"/>
                        <a14:foregroundMark x1="24270" y1="37582" x2="38139" y2="32747"/>
                        <a14:foregroundMark x1="18248" y1="72747" x2="71533" y2="73407"/>
                        <a14:foregroundMark x1="71533" y1="73407" x2="82847" y2="72747"/>
                        <a14:foregroundMark x1="82847" y1="72747" x2="84307" y2="72747"/>
                        <a14:foregroundMark x1="49453" y1="6813" x2="53102" y2="7692"/>
                        <a14:foregroundMark x1="62956" y1="33407" x2="73358" y2="34945"/>
                        <a14:foregroundMark x1="73358" y1="34945" x2="77190" y2="33626"/>
                        <a14:foregroundMark x1="14416" y1="75385" x2="29380" y2="71209"/>
                        <a14:foregroundMark x1="29380" y1="71209" x2="38321" y2="74725"/>
                        <a14:foregroundMark x1="38321" y1="74725" x2="57482" y2="72747"/>
                        <a14:foregroundMark x1="57482" y1="72747" x2="66058" y2="74286"/>
                        <a14:foregroundMark x1="64781" y1="73846" x2="23175" y2="73626"/>
                        <a14:foregroundMark x1="23175" y1="73626" x2="20620" y2="74286"/>
                        <a14:foregroundMark x1="35949" y1="73846" x2="49088" y2="73187"/>
                        <a14:foregroundMark x1="49088" y1="73187" x2="64051" y2="76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1" r="15536" b="24592"/>
          <a:stretch/>
        </p:blipFill>
        <p:spPr>
          <a:xfrm>
            <a:off x="5044471" y="2318133"/>
            <a:ext cx="2604694" cy="23273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28D54E-5A14-9CC4-BDBB-946C0DBDB3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827"/>
          <a:stretch/>
        </p:blipFill>
        <p:spPr>
          <a:xfrm rot="20889912" flipH="1">
            <a:off x="9892994" y="2722866"/>
            <a:ext cx="2287203" cy="1412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32460-5926-58E2-59BE-BD99B0B69E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13" b="55253"/>
          <a:stretch/>
        </p:blipFill>
        <p:spPr>
          <a:xfrm>
            <a:off x="3535011" y="3481794"/>
            <a:ext cx="1422389" cy="123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F9741A-DB7F-4A50-EA92-B70519184B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43881" r="45185" b="7148"/>
          <a:stretch/>
        </p:blipFill>
        <p:spPr>
          <a:xfrm>
            <a:off x="1469349" y="4098590"/>
            <a:ext cx="2668430" cy="25326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44E463-AC7B-FC05-0652-2996CA3FC9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6" t="50328" r="-8877" b="8558"/>
          <a:stretch/>
        </p:blipFill>
        <p:spPr>
          <a:xfrm>
            <a:off x="9165793" y="4354667"/>
            <a:ext cx="2860070" cy="232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21B71E-F40B-9211-C64A-74749F1EDB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2087" r="-5620" b="48865"/>
          <a:stretch/>
        </p:blipFill>
        <p:spPr>
          <a:xfrm flipH="1">
            <a:off x="-358296" y="4196616"/>
            <a:ext cx="2503889" cy="2380303"/>
          </a:xfrm>
          <a:prstGeom prst="rect">
            <a:avLst/>
          </a:prstGeom>
        </p:spPr>
      </p:pic>
      <p:pic>
        <p:nvPicPr>
          <p:cNvPr id="6146" name="Picture 2" descr="Silhouette Design Store - Search Designs : sun | Silhouette design ...">
            <a:extLst>
              <a:ext uri="{FF2B5EF4-FFF2-40B4-BE49-F238E27FC236}">
                <a16:creationId xmlns:a16="http://schemas.microsoft.com/office/drawing/2014/main" id="{F485422C-1AF6-934F-5006-C8689EA2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50" y="406461"/>
            <a:ext cx="1364305" cy="136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utterfly gif transparent background">
            <a:extLst>
              <a:ext uri="{FF2B5EF4-FFF2-40B4-BE49-F238E27FC236}">
                <a16:creationId xmlns:a16="http://schemas.microsoft.com/office/drawing/2014/main" id="{91C258ED-F800-931E-146D-FD4FC1789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1" y="1184055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butterfly gif transparent background">
            <a:extLst>
              <a:ext uri="{FF2B5EF4-FFF2-40B4-BE49-F238E27FC236}">
                <a16:creationId xmlns:a16="http://schemas.microsoft.com/office/drawing/2014/main" id="{3AF52433-D5EC-1FBF-106C-7C0484246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67" y="409859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CDE628-24D0-FBB6-70B9-5151556B78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743666" y="-283126"/>
            <a:ext cx="7206303" cy="313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AF0801-11BD-F1FA-5769-5F8F034A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144">
            <a:off x="9212979" y="5033404"/>
            <a:ext cx="953887" cy="13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569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19 L 0.19544 0.2141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11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alloween, Bóng Ma, Quả Bí Ngô, Con Dơi">
            <a:extLst>
              <a:ext uri="{FF2B5EF4-FFF2-40B4-BE49-F238E27FC236}">
                <a16:creationId xmlns:a16="http://schemas.microsoft.com/office/drawing/2014/main" id="{542F8C4A-DE0E-37CF-F04B-B6F3DAD3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7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1" y="1879601"/>
            <a:ext cx="2915211" cy="4968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3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6" y="4778256"/>
            <a:ext cx="880395" cy="742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7" y="4778256"/>
            <a:ext cx="880395" cy="74225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5557563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81646" y="2452685"/>
            <a:ext cx="2585084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Australia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8848890" y="2452685"/>
            <a:ext cx="2585084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America</a:t>
            </a:r>
          </a:p>
        </p:txBody>
      </p:sp>
      <p:pic>
        <p:nvPicPr>
          <p:cNvPr id="23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34900" y="2588004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35930" y="2835410"/>
            <a:ext cx="2520140" cy="375893"/>
          </a:xfrm>
          <a:prstGeom prst="rect">
            <a:avLst/>
          </a:prstGeom>
          <a:solidFill>
            <a:srgbClr val="925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ight Arrow 7">
            <a:hlinkClick r:id="rId20" action="ppaction://hlinksldjump"/>
          </p:cNvPr>
          <p:cNvSpPr/>
          <p:nvPr/>
        </p:nvSpPr>
        <p:spPr>
          <a:xfrm>
            <a:off x="10141432" y="5862363"/>
            <a:ext cx="1858784" cy="995637"/>
          </a:xfrm>
          <a:prstGeom prst="rightArrow">
            <a:avLst/>
          </a:prstGeom>
          <a:solidFill>
            <a:srgbClr val="008A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2798778" y="88885"/>
            <a:ext cx="7680960" cy="2453449"/>
          </a:xfrm>
          <a:prstGeom prst="cloudCallout">
            <a:avLst>
              <a:gd name="adj1" fmla="val -28092"/>
              <a:gd name="adj2" fmla="val 59998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  <a:cs typeface="Calibri"/>
              </a:rPr>
              <a:t>Which country does saltwater crocodile live?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1051" y="1424900"/>
            <a:ext cx="2590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Australia</a:t>
            </a:r>
            <a:endParaRPr lang="en-US" sz="5333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 descr="Sydney Opera House with white roof and pointed roofs&#10;&#10;Description automatically generated with medium confidence">
            <a:extLst>
              <a:ext uri="{FF2B5EF4-FFF2-40B4-BE49-F238E27FC236}">
                <a16:creationId xmlns:a16="http://schemas.microsoft.com/office/drawing/2014/main" id="{8D6D5E58-1312-CEBB-F58B-D66019B665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2" y="502736"/>
            <a:ext cx="2347381" cy="166949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32099" y="3565698"/>
            <a:ext cx="2058674" cy="1260709"/>
            <a:chOff x="3924074" y="2674273"/>
            <a:chExt cx="1544006" cy="945532"/>
          </a:xfrm>
        </p:grpSpPr>
        <p:pic>
          <p:nvPicPr>
            <p:cNvPr id="1026" name="Picture 2" descr="Cartoon Arrow | Free Download Clip Art | Free Clip Art | on ... - ClipArt  Best - ClipArt Best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20911">
              <a:off x="3808779" y="3048691"/>
              <a:ext cx="686409" cy="455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945788" y="2674273"/>
              <a:ext cx="152229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>
                  <a:solidFill>
                    <a:schemeClr val="bg1"/>
                  </a:solidFill>
                  <a:latin typeface="Patrick Hand" charset="0"/>
                </a:rPr>
                <a:t>Knock the door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EA64BCA-07AE-FD3A-8CD9-6EE9CD9ED76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050" name="Picture 2" descr="Khung Hình, Khung, Đóng Khung, Ranh Giới">
            <a:extLst>
              <a:ext uri="{FF2B5EF4-FFF2-40B4-BE49-F238E27FC236}">
                <a16:creationId xmlns:a16="http://schemas.microsoft.com/office/drawing/2014/main" id="{698F14F5-D92A-735B-B25E-1A735F03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78" y="-38539"/>
            <a:ext cx="2981952" cy="25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alloween, Quả Bí Ngô, Đáng Sợ, Ma Quái">
            <a:extLst>
              <a:ext uri="{FF2B5EF4-FFF2-40B4-BE49-F238E27FC236}">
                <a16:creationId xmlns:a16="http://schemas.microsoft.com/office/drawing/2014/main" id="{11680802-F5BA-5F1D-03D9-8D50BB9BF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5" y="5601484"/>
            <a:ext cx="1422811" cy="13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50" y="4515608"/>
            <a:ext cx="2687415" cy="26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28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5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5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5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424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20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alloween, Bóng Ma, Quả Bí Ngô, Con Dơi">
            <a:extLst>
              <a:ext uri="{FF2B5EF4-FFF2-40B4-BE49-F238E27FC236}">
                <a16:creationId xmlns:a16="http://schemas.microsoft.com/office/drawing/2014/main" id="{542F8C4A-DE0E-37CF-F04B-B6F3DAD3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7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1" y="1879601"/>
            <a:ext cx="2915211" cy="4968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3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6" y="4778256"/>
            <a:ext cx="880395" cy="742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7" y="4778256"/>
            <a:ext cx="880395" cy="74225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5557563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81646" y="2452685"/>
            <a:ext cx="2585084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Blue parrot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8848890" y="2452685"/>
            <a:ext cx="2585084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0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Parrotlet</a:t>
            </a:r>
            <a:endParaRPr lang="en-US" sz="4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34900" y="2588004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35930" y="2835410"/>
            <a:ext cx="2520140" cy="375893"/>
          </a:xfrm>
          <a:prstGeom prst="rect">
            <a:avLst/>
          </a:prstGeom>
          <a:solidFill>
            <a:srgbClr val="925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ight Arrow 7">
            <a:hlinkClick r:id="rId20" action="ppaction://hlinksldjump"/>
          </p:cNvPr>
          <p:cNvSpPr/>
          <p:nvPr/>
        </p:nvSpPr>
        <p:spPr>
          <a:xfrm>
            <a:off x="10141432" y="5862363"/>
            <a:ext cx="1858784" cy="995637"/>
          </a:xfrm>
          <a:prstGeom prst="rightArrow">
            <a:avLst/>
          </a:prstGeom>
          <a:solidFill>
            <a:srgbClr val="008A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2903955" y="770530"/>
            <a:ext cx="6918140" cy="2453449"/>
          </a:xfrm>
          <a:prstGeom prst="cloudCallout">
            <a:avLst>
              <a:gd name="adj1" fmla="val -28092"/>
              <a:gd name="adj2" fmla="val 59998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  <a:cs typeface="Calibri"/>
              </a:rPr>
              <a:t>________ lives in South America.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4982" y="1249686"/>
            <a:ext cx="2892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Blue parrot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32099" y="3565698"/>
            <a:ext cx="2058674" cy="1260709"/>
            <a:chOff x="3924074" y="2674273"/>
            <a:chExt cx="1544006" cy="945532"/>
          </a:xfrm>
        </p:grpSpPr>
        <p:pic>
          <p:nvPicPr>
            <p:cNvPr id="1026" name="Picture 2" descr="Cartoon Arrow | Free Download Clip Art | Free Clip Art | on ... - ClipArt  Best - ClipArt Bes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20911">
              <a:off x="3808779" y="3048691"/>
              <a:ext cx="686409" cy="455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945788" y="2674273"/>
              <a:ext cx="152229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>
                  <a:solidFill>
                    <a:schemeClr val="bg1"/>
                  </a:solidFill>
                  <a:latin typeface="Patrick Hand" charset="0"/>
                </a:rPr>
                <a:t>Knock the door</a:t>
              </a:r>
            </a:p>
          </p:txBody>
        </p:sp>
      </p:grpSp>
      <p:pic>
        <p:nvPicPr>
          <p:cNvPr id="11266" name="Picture 2" descr="Blue Arara, Chim, Loài Chim Nhiệt Đới">
            <a:extLst>
              <a:ext uri="{FF2B5EF4-FFF2-40B4-BE49-F238E27FC236}">
                <a16:creationId xmlns:a16="http://schemas.microsoft.com/office/drawing/2014/main" id="{9C634273-A109-0688-2778-0E94F40A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7" y="596348"/>
            <a:ext cx="1763324" cy="154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A64BCA-07AE-FD3A-8CD9-6EE9CD9ED76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050" name="Picture 2" descr="Khung Hình, Khung, Đóng Khung, Ranh Giới">
            <a:extLst>
              <a:ext uri="{FF2B5EF4-FFF2-40B4-BE49-F238E27FC236}">
                <a16:creationId xmlns:a16="http://schemas.microsoft.com/office/drawing/2014/main" id="{698F14F5-D92A-735B-B25E-1A735F03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0" y="-62014"/>
            <a:ext cx="2186439" cy="25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alloween, Quả Bí Ngô, Đáng Sợ, Ma Quái">
            <a:extLst>
              <a:ext uri="{FF2B5EF4-FFF2-40B4-BE49-F238E27FC236}">
                <a16:creationId xmlns:a16="http://schemas.microsoft.com/office/drawing/2014/main" id="{CDCE81CB-FAC3-2A25-A9F6-E767AA6F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5" y="5601484"/>
            <a:ext cx="1422811" cy="13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50" y="4515608"/>
            <a:ext cx="2687415" cy="26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3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5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5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5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424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20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alloween, Bóng Ma, Quả Bí Ngô, Con Dơi">
            <a:extLst>
              <a:ext uri="{FF2B5EF4-FFF2-40B4-BE49-F238E27FC236}">
                <a16:creationId xmlns:a16="http://schemas.microsoft.com/office/drawing/2014/main" id="{6F48716D-E975-D25E-5C5A-9CE66F53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7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1" y="1879601"/>
            <a:ext cx="2915211" cy="4968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3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6" y="4778256"/>
            <a:ext cx="880395" cy="742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7" y="4778256"/>
            <a:ext cx="880395" cy="74225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5557563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95009" y="2441092"/>
            <a:ext cx="2585084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larger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8848890" y="2432445"/>
            <a:ext cx="2845270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largest</a:t>
            </a:r>
          </a:p>
        </p:txBody>
      </p:sp>
      <p:pic>
        <p:nvPicPr>
          <p:cNvPr id="8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4778255"/>
            <a:ext cx="609600" cy="609600"/>
          </a:xfrm>
          <a:prstGeom prst="rect">
            <a:avLst/>
          </a:prstGeom>
        </p:spPr>
      </p:pic>
      <p:sp>
        <p:nvSpPr>
          <p:cNvPr id="19" name="Right Arrow 18">
            <a:hlinkClick r:id="rId20" action="ppaction://hlinksldjump"/>
          </p:cNvPr>
          <p:cNvSpPr/>
          <p:nvPr/>
        </p:nvSpPr>
        <p:spPr>
          <a:xfrm>
            <a:off x="10141432" y="5862363"/>
            <a:ext cx="1858784" cy="995637"/>
          </a:xfrm>
          <a:prstGeom prst="rightArrow">
            <a:avLst/>
          </a:prstGeom>
          <a:solidFill>
            <a:srgbClr val="008A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35930" y="2821711"/>
            <a:ext cx="2520140" cy="375893"/>
          </a:xfrm>
          <a:prstGeom prst="rect">
            <a:avLst/>
          </a:prstGeom>
          <a:solidFill>
            <a:srgbClr val="925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Cloud Callout 21"/>
          <p:cNvSpPr/>
          <p:nvPr/>
        </p:nvSpPr>
        <p:spPr>
          <a:xfrm>
            <a:off x="2376109" y="-9988"/>
            <a:ext cx="8371456" cy="2082274"/>
          </a:xfrm>
          <a:prstGeom prst="cloudCallout">
            <a:avLst>
              <a:gd name="adj1" fmla="val -16430"/>
              <a:gd name="adj2" fmla="val 89574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Saltwater crocodile is the ______ living reptile.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55678" y="572445"/>
            <a:ext cx="1880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largest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232099" y="3565698"/>
            <a:ext cx="2058674" cy="1260709"/>
            <a:chOff x="3924074" y="2674273"/>
            <a:chExt cx="1544006" cy="945532"/>
          </a:xfrm>
        </p:grpSpPr>
        <p:pic>
          <p:nvPicPr>
            <p:cNvPr id="25" name="Picture 2" descr="Cartoon Arrow | Free Download Clip Art | Free Clip Art | on ... - ClipArt  Best - ClipArt Bes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20911">
              <a:off x="3808779" y="3048691"/>
              <a:ext cx="686409" cy="455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945788" y="2674273"/>
              <a:ext cx="152229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>
                  <a:solidFill>
                    <a:schemeClr val="bg1"/>
                  </a:solidFill>
                  <a:latin typeface="Patrick Hand" charset="0"/>
                </a:rPr>
                <a:t>Knock the door</a:t>
              </a:r>
            </a:p>
          </p:txBody>
        </p:sp>
      </p:grpSp>
      <p:pic>
        <p:nvPicPr>
          <p:cNvPr id="8194" name="Picture 2" descr="Cá Sấu, Sự Nguy Hiểm, Nước">
            <a:extLst>
              <a:ext uri="{FF2B5EF4-FFF2-40B4-BE49-F238E27FC236}">
                <a16:creationId xmlns:a16="http://schemas.microsoft.com/office/drawing/2014/main" id="{657BD552-0305-25A8-7049-5EBF9F0A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2" y="384502"/>
            <a:ext cx="2120685" cy="153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F6F87-93F1-A24D-91E0-76E6B7DDB2C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2" name="Picture 2" descr="Khung Hình, Khung, Đóng Khung, Ranh Giới">
            <a:extLst>
              <a:ext uri="{FF2B5EF4-FFF2-40B4-BE49-F238E27FC236}">
                <a16:creationId xmlns:a16="http://schemas.microsoft.com/office/drawing/2014/main" id="{E4B5C607-96C7-4942-442A-2AAC3EB5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47" y="-224755"/>
            <a:ext cx="2632042" cy="25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alloween, Quả Bí Ngô, Đáng Sợ, Ma Quái">
            <a:extLst>
              <a:ext uri="{FF2B5EF4-FFF2-40B4-BE49-F238E27FC236}">
                <a16:creationId xmlns:a16="http://schemas.microsoft.com/office/drawing/2014/main" id="{08549F55-108D-E8DC-0C45-D0452ECB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5" y="5601484"/>
            <a:ext cx="1422811" cy="13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50" y="4515608"/>
            <a:ext cx="2687415" cy="26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3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5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5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5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2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alloween, Bóng Ma, Quả Bí Ngô, Con Dơi">
            <a:extLst>
              <a:ext uri="{FF2B5EF4-FFF2-40B4-BE49-F238E27FC236}">
                <a16:creationId xmlns:a16="http://schemas.microsoft.com/office/drawing/2014/main" id="{542F8C4A-DE0E-37CF-F04B-B6F3DAD3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7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1" y="1879601"/>
            <a:ext cx="2915211" cy="4968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3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6" y="4778256"/>
            <a:ext cx="880395" cy="742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7" y="4778256"/>
            <a:ext cx="880395" cy="74225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5557563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81646" y="2452685"/>
            <a:ext cx="2585084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king of the jungle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8848890" y="2452685"/>
            <a:ext cx="2585084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queen of the jungle</a:t>
            </a:r>
          </a:p>
        </p:txBody>
      </p:sp>
      <p:pic>
        <p:nvPicPr>
          <p:cNvPr id="23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34900" y="2588004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35930" y="2835410"/>
            <a:ext cx="2520140" cy="375893"/>
          </a:xfrm>
          <a:prstGeom prst="rect">
            <a:avLst/>
          </a:prstGeom>
          <a:solidFill>
            <a:srgbClr val="925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ight Arrow 7"/>
          <p:cNvSpPr/>
          <p:nvPr/>
        </p:nvSpPr>
        <p:spPr>
          <a:xfrm>
            <a:off x="10141432" y="5862363"/>
            <a:ext cx="1858784" cy="995637"/>
          </a:xfrm>
          <a:prstGeom prst="rightArrow">
            <a:avLst/>
          </a:prstGeom>
          <a:solidFill>
            <a:srgbClr val="008A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2798778" y="88885"/>
            <a:ext cx="7680960" cy="2453449"/>
          </a:xfrm>
          <a:prstGeom prst="cloudCallout">
            <a:avLst>
              <a:gd name="adj1" fmla="val -28092"/>
              <a:gd name="adj2" fmla="val 59998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  <a:cs typeface="Calibri"/>
              </a:rPr>
              <a:t>A lion is sometimes referred to as a ______________.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5014" y="1456908"/>
            <a:ext cx="4810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king of the jungle</a:t>
            </a:r>
            <a:endParaRPr lang="en-US" sz="5333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32099" y="3565698"/>
            <a:ext cx="2058674" cy="1260709"/>
            <a:chOff x="3924074" y="2674273"/>
            <a:chExt cx="1544006" cy="945532"/>
          </a:xfrm>
        </p:grpSpPr>
        <p:pic>
          <p:nvPicPr>
            <p:cNvPr id="1026" name="Picture 2" descr="Cartoon Arrow | Free Download Clip Art | Free Clip Art | on ... - ClipArt  Best - ClipArt Best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20911">
              <a:off x="3808779" y="3048691"/>
              <a:ext cx="686409" cy="455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945788" y="2674273"/>
              <a:ext cx="152229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>
                  <a:solidFill>
                    <a:schemeClr val="bg1"/>
                  </a:solidFill>
                  <a:latin typeface="Patrick Hand" charset="0"/>
                </a:rPr>
                <a:t>Knock the door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EA64BCA-07AE-FD3A-8CD9-6EE9CD9ED76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2" name="Picture 2" descr="Con Sư Tử, Con Mèo, Con Mèo To, Thú Vật">
            <a:extLst>
              <a:ext uri="{FF2B5EF4-FFF2-40B4-BE49-F238E27FC236}">
                <a16:creationId xmlns:a16="http://schemas.microsoft.com/office/drawing/2014/main" id="{F6269847-7350-2DD0-1DDE-0E13235E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9" y="375778"/>
            <a:ext cx="2157387" cy="181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hung Hình, Khung, Đóng Khung, Ranh Giới">
            <a:extLst>
              <a:ext uri="{FF2B5EF4-FFF2-40B4-BE49-F238E27FC236}">
                <a16:creationId xmlns:a16="http://schemas.microsoft.com/office/drawing/2014/main" id="{698F14F5-D92A-735B-B25E-1A735F03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9" y="-187394"/>
            <a:ext cx="2981952" cy="276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alloween, Quả Bí Ngô, Đáng Sợ, Ma Quái">
            <a:extLst>
              <a:ext uri="{FF2B5EF4-FFF2-40B4-BE49-F238E27FC236}">
                <a16:creationId xmlns:a16="http://schemas.microsoft.com/office/drawing/2014/main" id="{1E26F688-D438-B313-4304-FF82045EC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5" y="5601484"/>
            <a:ext cx="1422811" cy="13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50" y="4515608"/>
            <a:ext cx="2687415" cy="26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96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5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5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5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424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20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alloween, Bóng Ma, Quả Bí Ngô, Con Dơi">
            <a:extLst>
              <a:ext uri="{FF2B5EF4-FFF2-40B4-BE49-F238E27FC236}">
                <a16:creationId xmlns:a16="http://schemas.microsoft.com/office/drawing/2014/main" id="{6F48716D-E975-D25E-5C5A-9CE66F53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7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1" y="1879601"/>
            <a:ext cx="2915211" cy="4968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3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6" y="4778256"/>
            <a:ext cx="880395" cy="742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7" y="4778256"/>
            <a:ext cx="880395" cy="74225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5557563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95009" y="2441092"/>
            <a:ext cx="2585084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rabbit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8848890" y="2432445"/>
            <a:ext cx="2845270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snake</a:t>
            </a:r>
          </a:p>
        </p:txBody>
      </p:sp>
      <p:pic>
        <p:nvPicPr>
          <p:cNvPr id="8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4778255"/>
            <a:ext cx="609600" cy="609600"/>
          </a:xfrm>
          <a:prstGeom prst="rect">
            <a:avLst/>
          </a:prstGeom>
        </p:spPr>
      </p:pic>
      <p:sp>
        <p:nvSpPr>
          <p:cNvPr id="19" name="Right Arrow 18">
            <a:hlinkClick r:id="rId20" action="ppaction://hlinksldjump"/>
          </p:cNvPr>
          <p:cNvSpPr/>
          <p:nvPr/>
        </p:nvSpPr>
        <p:spPr>
          <a:xfrm>
            <a:off x="10141432" y="5862363"/>
            <a:ext cx="1858784" cy="995637"/>
          </a:xfrm>
          <a:prstGeom prst="rightArrow">
            <a:avLst/>
          </a:prstGeom>
          <a:solidFill>
            <a:srgbClr val="008A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35930" y="2821711"/>
            <a:ext cx="2520140" cy="375893"/>
          </a:xfrm>
          <a:prstGeom prst="rect">
            <a:avLst/>
          </a:prstGeom>
          <a:solidFill>
            <a:srgbClr val="925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Cloud Callout 21"/>
          <p:cNvSpPr/>
          <p:nvPr/>
        </p:nvSpPr>
        <p:spPr>
          <a:xfrm>
            <a:off x="2376109" y="-9988"/>
            <a:ext cx="8371456" cy="2082274"/>
          </a:xfrm>
          <a:prstGeom prst="cloudCallout">
            <a:avLst>
              <a:gd name="adj1" fmla="val -16430"/>
              <a:gd name="adj2" fmla="val 89574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The ______ doesn’t have legs. It’s longer than fish.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21555" y="0"/>
            <a:ext cx="1524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snake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232099" y="3565698"/>
            <a:ext cx="2058674" cy="1260709"/>
            <a:chOff x="3924074" y="2674273"/>
            <a:chExt cx="1544006" cy="945532"/>
          </a:xfrm>
        </p:grpSpPr>
        <p:pic>
          <p:nvPicPr>
            <p:cNvPr id="25" name="Picture 2" descr="Cartoon Arrow | Free Download Clip Art | Free Clip Art | on ... - ClipArt  Best - ClipArt Bes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20911">
              <a:off x="3808779" y="3048691"/>
              <a:ext cx="686409" cy="455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945788" y="2674273"/>
              <a:ext cx="152229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>
                  <a:solidFill>
                    <a:schemeClr val="bg1"/>
                  </a:solidFill>
                  <a:latin typeface="Patrick Hand" charset="0"/>
                </a:rPr>
                <a:t>Knock the door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45F6F87-93F1-A24D-91E0-76E6B7DDB2C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9" name="Picture 4" descr="Con Rắn, Con Rắn Cây, Hàng, Màu Xanh Lá">
            <a:extLst>
              <a:ext uri="{FF2B5EF4-FFF2-40B4-BE49-F238E27FC236}">
                <a16:creationId xmlns:a16="http://schemas.microsoft.com/office/drawing/2014/main" id="{38284EF1-28DD-359B-407D-6340C816D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6" y="362627"/>
            <a:ext cx="2276115" cy="178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hung Hình, Khung, Đóng Khung, Ranh Giới">
            <a:extLst>
              <a:ext uri="{FF2B5EF4-FFF2-40B4-BE49-F238E27FC236}">
                <a16:creationId xmlns:a16="http://schemas.microsoft.com/office/drawing/2014/main" id="{E4B5C607-96C7-4942-442A-2AAC3EB5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02" y="-135621"/>
            <a:ext cx="2632042" cy="27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alloween, Quả Bí Ngô, Đáng Sợ, Ma Quái">
            <a:extLst>
              <a:ext uri="{FF2B5EF4-FFF2-40B4-BE49-F238E27FC236}">
                <a16:creationId xmlns:a16="http://schemas.microsoft.com/office/drawing/2014/main" id="{65B33741-D7E8-4481-652C-CEFFFFE5C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5" y="5601484"/>
            <a:ext cx="1422811" cy="13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50" y="4515608"/>
            <a:ext cx="2687415" cy="26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8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5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5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5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2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alloween, Bóng Ma, Quả Bí Ngô, Con Dơi">
            <a:extLst>
              <a:ext uri="{FF2B5EF4-FFF2-40B4-BE49-F238E27FC236}">
                <a16:creationId xmlns:a16="http://schemas.microsoft.com/office/drawing/2014/main" id="{6F48716D-E975-D25E-5C5A-9CE66F53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7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1" y="1879601"/>
            <a:ext cx="2915211" cy="4968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3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6" y="4778256"/>
            <a:ext cx="880395" cy="742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7" y="4778256"/>
            <a:ext cx="880395" cy="74225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5557563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95009" y="2441092"/>
            <a:ext cx="2585084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bird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8848890" y="2432445"/>
            <a:ext cx="2845270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mammal</a:t>
            </a:r>
          </a:p>
        </p:txBody>
      </p:sp>
      <p:pic>
        <p:nvPicPr>
          <p:cNvPr id="8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4778255"/>
            <a:ext cx="609600" cy="609600"/>
          </a:xfrm>
          <a:prstGeom prst="rect">
            <a:avLst/>
          </a:prstGeom>
        </p:spPr>
      </p:pic>
      <p:sp>
        <p:nvSpPr>
          <p:cNvPr id="19" name="Right Arrow 18">
            <a:hlinkClick r:id="rId20" action="ppaction://hlinksldjump"/>
          </p:cNvPr>
          <p:cNvSpPr/>
          <p:nvPr/>
        </p:nvSpPr>
        <p:spPr>
          <a:xfrm>
            <a:off x="10141432" y="5862363"/>
            <a:ext cx="1858784" cy="995637"/>
          </a:xfrm>
          <a:prstGeom prst="rightArrow">
            <a:avLst/>
          </a:prstGeom>
          <a:solidFill>
            <a:srgbClr val="008A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35930" y="2821711"/>
            <a:ext cx="2520140" cy="375893"/>
          </a:xfrm>
          <a:prstGeom prst="rect">
            <a:avLst/>
          </a:prstGeom>
          <a:solidFill>
            <a:srgbClr val="925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Cloud Callout 21"/>
          <p:cNvSpPr/>
          <p:nvPr/>
        </p:nvSpPr>
        <p:spPr>
          <a:xfrm>
            <a:off x="2376109" y="-9988"/>
            <a:ext cx="8371456" cy="2082274"/>
          </a:xfrm>
          <a:prstGeom prst="cloudCallout">
            <a:avLst>
              <a:gd name="adj1" fmla="val -16430"/>
              <a:gd name="adj2" fmla="val 89574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The giraffe is the tallest ______ in the world.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94206" y="561596"/>
            <a:ext cx="2048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mammal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232099" y="3565698"/>
            <a:ext cx="2058674" cy="1260709"/>
            <a:chOff x="3924074" y="2674273"/>
            <a:chExt cx="1544006" cy="945532"/>
          </a:xfrm>
        </p:grpSpPr>
        <p:pic>
          <p:nvPicPr>
            <p:cNvPr id="25" name="Picture 2" descr="Cartoon Arrow | Free Download Clip Art | Free Clip Art | on ... - ClipArt  Best - ClipArt Bes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20911">
              <a:off x="3808779" y="3048691"/>
              <a:ext cx="686409" cy="455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945788" y="2674273"/>
              <a:ext cx="152229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>
                  <a:solidFill>
                    <a:schemeClr val="bg1"/>
                  </a:solidFill>
                  <a:latin typeface="Patrick Hand" charset="0"/>
                </a:rPr>
                <a:t>Knock the door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45F6F87-93F1-A24D-91E0-76E6B7DDB2C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4" name="Picture 2" descr="Girafe, Châu Phi, Hoang Dại, Cái Cổ, Vết">
            <a:extLst>
              <a:ext uri="{FF2B5EF4-FFF2-40B4-BE49-F238E27FC236}">
                <a16:creationId xmlns:a16="http://schemas.microsoft.com/office/drawing/2014/main" id="{AC8F36F8-9C9C-47A2-178F-FDD878865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5" y="600729"/>
            <a:ext cx="2192593" cy="150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hung Hình, Khung, Đóng Khung, Ranh Giới">
            <a:extLst>
              <a:ext uri="{FF2B5EF4-FFF2-40B4-BE49-F238E27FC236}">
                <a16:creationId xmlns:a16="http://schemas.microsoft.com/office/drawing/2014/main" id="{E4B5C607-96C7-4942-442A-2AAC3EB5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5" y="-22413"/>
            <a:ext cx="2632042" cy="27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alloween, Quả Bí Ngô, Đáng Sợ, Ma Quái">
            <a:extLst>
              <a:ext uri="{FF2B5EF4-FFF2-40B4-BE49-F238E27FC236}">
                <a16:creationId xmlns:a16="http://schemas.microsoft.com/office/drawing/2014/main" id="{5EB72061-464C-9B28-291F-EBE3F3E2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5" y="5601484"/>
            <a:ext cx="1422811" cy="13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50" y="4515608"/>
            <a:ext cx="2687415" cy="26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2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5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5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5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2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ùa Xuân, Rau Xanh, Chi Nhánh, Vở">
            <a:extLst>
              <a:ext uri="{FF2B5EF4-FFF2-40B4-BE49-F238E27FC236}">
                <a16:creationId xmlns:a16="http://schemas.microsoft.com/office/drawing/2014/main" id="{BCAF6FEB-02DA-8EBD-6986-7EF78C42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64" y="-704498"/>
            <a:ext cx="5712297" cy="5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931345" y="351842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7200" dirty="0">
                <a:latin typeface="Comic Sans MS" panose="030F0702030302020204" pitchFamily="66" charset="0"/>
              </a:rPr>
              <a:t>PRACTICE</a:t>
            </a:r>
            <a:endParaRPr sz="72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6036227" y="5916308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8010378" y="5888394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9010608" y="6051216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BC936CC-2D9A-B33B-27B6-455D9E728D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" name="Picture 2" descr="Bay, Chim, Lông Vũ, Màu Vàng, Cánh">
            <a:extLst>
              <a:ext uri="{FF2B5EF4-FFF2-40B4-BE49-F238E27FC236}">
                <a16:creationId xmlns:a16="http://schemas.microsoft.com/office/drawing/2014/main" id="{D1EFC4A9-4083-0FCC-E7DB-819434D7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8552;p56">
            <a:extLst>
              <a:ext uri="{FF2B5EF4-FFF2-40B4-BE49-F238E27FC236}">
                <a16:creationId xmlns:a16="http://schemas.microsoft.com/office/drawing/2014/main" id="{6B163E06-8124-AABD-2B7F-3C6693F8EFE6}"/>
              </a:ext>
            </a:extLst>
          </p:cNvPr>
          <p:cNvSpPr/>
          <p:nvPr/>
        </p:nvSpPr>
        <p:spPr>
          <a:xfrm rot="10800000" flipH="1">
            <a:off x="4393388" y="4763369"/>
            <a:ext cx="4216983" cy="870715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47DA66FE-D05A-B207-F4F3-694072475DA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16767" y="4871449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dirty="0">
                <a:latin typeface="Comic Sans MS" panose="030F0702030302020204" pitchFamily="66" charset="0"/>
              </a:rPr>
              <a:t>Draw. Then research.</a:t>
            </a:r>
            <a:endParaRPr sz="28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c3fe1addb7c1df50f7e5ba2d6b53426f.gif">
            <a:extLst>
              <a:ext uri="{FF2B5EF4-FFF2-40B4-BE49-F238E27FC236}">
                <a16:creationId xmlns:a16="http://schemas.microsoft.com/office/drawing/2014/main" id="{18C6A9B0-C17A-D8A3-A9A8-FBC14F1208F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9C5217A2-628A-4735-1144-1F4E385603E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C82B809F-B155-18EB-C6BB-A2AD7656428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13" name="Picture 12" descr="Bee_inkinch.gif">
            <a:extLst>
              <a:ext uri="{FF2B5EF4-FFF2-40B4-BE49-F238E27FC236}">
                <a16:creationId xmlns:a16="http://schemas.microsoft.com/office/drawing/2014/main" id="{2B181515-5C13-3F14-6C9C-6BD2625B76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4" name="Picture 13" descr="Bee_inkinch.gif">
            <a:extLst>
              <a:ext uri="{FF2B5EF4-FFF2-40B4-BE49-F238E27FC236}">
                <a16:creationId xmlns:a16="http://schemas.microsoft.com/office/drawing/2014/main" id="{07001318-CD44-D484-94F9-8FB01AE6273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74604" y="5678402"/>
            <a:ext cx="3115834" cy="1182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11C368-EDF3-BC60-D8A7-190C0096B3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38" y="4098833"/>
            <a:ext cx="2792712" cy="2792712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9B883EDD-D39C-29CF-20FD-84A8C798A35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326" y="5794325"/>
            <a:ext cx="1350389" cy="11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 spd="slow">
    <p:cover/>
    <p:sndAc>
      <p:stSnd>
        <p:snd r:embed="rId3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9046AF-6857-F2EA-09C2-E8F8BE1F8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" name="Google Shape;5943;p39">
            <a:extLst>
              <a:ext uri="{FF2B5EF4-FFF2-40B4-BE49-F238E27FC236}">
                <a16:creationId xmlns:a16="http://schemas.microsoft.com/office/drawing/2014/main" id="{1FBFE2A3-347B-A1B7-C05C-9C98B563AD92}"/>
              </a:ext>
            </a:extLst>
          </p:cNvPr>
          <p:cNvSpPr txBox="1">
            <a:spLocks/>
          </p:cNvSpPr>
          <p:nvPr/>
        </p:nvSpPr>
        <p:spPr>
          <a:xfrm>
            <a:off x="1434552" y="3774"/>
            <a:ext cx="7661473" cy="4519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kern="0" dirty="0">
                <a:latin typeface="Comic Sans MS" panose="030F0702030302020204" pitchFamily="66" charset="0"/>
              </a:rPr>
              <a:t>3 Draw a picture of your favourite animal.</a:t>
            </a:r>
          </a:p>
        </p:txBody>
      </p:sp>
      <p:pic>
        <p:nvPicPr>
          <p:cNvPr id="14340" name="Picture 4" descr="Cá Sấu, Dòng Nghệ Thuật, Thú Vật">
            <a:extLst>
              <a:ext uri="{FF2B5EF4-FFF2-40B4-BE49-F238E27FC236}">
                <a16:creationId xmlns:a16="http://schemas.microsoft.com/office/drawing/2014/main" id="{9ABA6281-8626-6C45-F537-2577FFA0D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234" y="3706129"/>
            <a:ext cx="602702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Thú Vật, Cá Sấu, Con Thằn Lằn">
            <a:extLst>
              <a:ext uri="{FF2B5EF4-FFF2-40B4-BE49-F238E27FC236}">
                <a16:creationId xmlns:a16="http://schemas.microsoft.com/office/drawing/2014/main" id="{4D5E23BD-CD7E-4140-9132-1F58D3830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49" y="1676465"/>
            <a:ext cx="3094963" cy="315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5943;p39">
            <a:extLst>
              <a:ext uri="{FF2B5EF4-FFF2-40B4-BE49-F238E27FC236}">
                <a16:creationId xmlns:a16="http://schemas.microsoft.com/office/drawing/2014/main" id="{1C3F7D5D-5D90-AA5A-EEAB-6B64789C6EF9}"/>
              </a:ext>
            </a:extLst>
          </p:cNvPr>
          <p:cNvSpPr txBox="1">
            <a:spLocks/>
          </p:cNvSpPr>
          <p:nvPr/>
        </p:nvSpPr>
        <p:spPr>
          <a:xfrm>
            <a:off x="6079848" y="2465314"/>
            <a:ext cx="3907639" cy="4519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b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Australia’s Crocodile</a:t>
            </a:r>
          </a:p>
        </p:txBody>
      </p:sp>
      <p:sp>
        <p:nvSpPr>
          <p:cNvPr id="5" name="Google Shape;5943;p39">
            <a:extLst>
              <a:ext uri="{FF2B5EF4-FFF2-40B4-BE49-F238E27FC236}">
                <a16:creationId xmlns:a16="http://schemas.microsoft.com/office/drawing/2014/main" id="{03F16C78-C3B3-41DA-E1FF-18267C7D5A36}"/>
              </a:ext>
            </a:extLst>
          </p:cNvPr>
          <p:cNvSpPr txBox="1">
            <a:spLocks/>
          </p:cNvSpPr>
          <p:nvPr/>
        </p:nvSpPr>
        <p:spPr>
          <a:xfrm>
            <a:off x="6288506" y="3085721"/>
            <a:ext cx="3907639" cy="4519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prstTxWarp prst="textArchDow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b="1" kern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Saltwater Crocodile</a:t>
            </a:r>
          </a:p>
        </p:txBody>
      </p:sp>
      <p:pic>
        <p:nvPicPr>
          <p:cNvPr id="14344" name="Picture 8" descr="Bút Sáp Màu, Cây Bút Chì, Văn Phòng, Sơn">
            <a:extLst>
              <a:ext uri="{FF2B5EF4-FFF2-40B4-BE49-F238E27FC236}">
                <a16:creationId xmlns:a16="http://schemas.microsoft.com/office/drawing/2014/main" id="{F20351BF-98BF-478E-F11E-FF66BE0FC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4260">
            <a:off x="3595688" y="3062584"/>
            <a:ext cx="2766611" cy="37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6965C0CB-0933-919E-26EF-3508BAB8F076}"/>
              </a:ext>
            </a:extLst>
          </p:cNvPr>
          <p:cNvSpPr/>
          <p:nvPr/>
        </p:nvSpPr>
        <p:spPr>
          <a:xfrm rot="4638277">
            <a:off x="-929790" y="1088175"/>
            <a:ext cx="6604453" cy="6448019"/>
          </a:xfrm>
          <a:custGeom>
            <a:avLst/>
            <a:gdLst/>
            <a:ahLst/>
            <a:cxnLst/>
            <a:rect l="l" t="t" r="r" b="b"/>
            <a:pathLst>
              <a:path w="10160612" h="10160612">
                <a:moveTo>
                  <a:pt x="0" y="0"/>
                </a:moveTo>
                <a:lnTo>
                  <a:pt x="10160612" y="0"/>
                </a:lnTo>
                <a:lnTo>
                  <a:pt x="10160612" y="10160612"/>
                </a:lnTo>
                <a:lnTo>
                  <a:pt x="0" y="10160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346" name="Picture 10" descr="Tìm Kiếm, Học, Kính Lúp">
            <a:extLst>
              <a:ext uri="{FF2B5EF4-FFF2-40B4-BE49-F238E27FC236}">
                <a16:creationId xmlns:a16="http://schemas.microsoft.com/office/drawing/2014/main" id="{A4500AFB-372C-492F-48E9-5303996B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93" y="2158938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5943;p39">
            <a:extLst>
              <a:ext uri="{FF2B5EF4-FFF2-40B4-BE49-F238E27FC236}">
                <a16:creationId xmlns:a16="http://schemas.microsoft.com/office/drawing/2014/main" id="{BAB06EC2-5189-77BD-E2C4-48C14562DA9D}"/>
              </a:ext>
            </a:extLst>
          </p:cNvPr>
          <p:cNvSpPr txBox="1">
            <a:spLocks/>
          </p:cNvSpPr>
          <p:nvPr/>
        </p:nvSpPr>
        <p:spPr>
          <a:xfrm>
            <a:off x="1577012" y="130025"/>
            <a:ext cx="7661473" cy="4519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kern="0" dirty="0">
                <a:latin typeface="Comic Sans MS" panose="030F0702030302020204" pitchFamily="66" charset="0"/>
              </a:rPr>
              <a:t>4 Research the animal.</a:t>
            </a:r>
          </a:p>
        </p:txBody>
      </p:sp>
    </p:spTree>
    <p:extLst>
      <p:ext uri="{BB962C8B-B14F-4D97-AF65-F5344CB8AC3E}">
        <p14:creationId xmlns:p14="http://schemas.microsoft.com/office/powerpoint/2010/main" val="29251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76 -0.42593 L -0.16276 -0.4257 C -0.1151 -0.43357 -0.13007 -0.43218 -0.03554 -0.41829 C -0.01054 -0.41482 -0.00429 -0.41134 0.01172 -0.40324 C 0.00144 -0.37709 -0.00755 -0.34977 -0.0194 -0.32477 C -0.03437 -0.29329 -0.05286 -0.26621 -0.0681 -0.23496 C -0.08958 -0.19121 -0.09843 -0.16343 -0.11419 -0.11852 C -0.08255 -0.09421 -0.12395 -0.12361 -0.03073 -0.12037 C 0.00352 -0.11945 0.0375 -0.11158 0.07162 -0.10718 C 0.075 -0.08796 0.08256 -0.06921 0.08151 -0.04977 C 0.07982 -0.01158 0.06263 0.06041 0.05287 0.10301 C 0.05456 0.11666 0.05391 0.13102 0.05782 0.14329 C 0.06263 0.15741 0.07045 0.16852 0.07787 0.17963 C 0.08959 0.19699 0.10196 0.21319 0.11524 0.22754 C 0.11875 0.23102 0.12357 0.23102 0.12787 0.23125 L 0.37735 0.23889 C 0.38412 0.25949 0.38295 0.25324 0.3823 0.29606 C 0.3819 0.33611 0.38086 0.33518 0.3737 0.36296 C 0.38516 0.40231 0.37565 0.40116 0.38737 0.40116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13" y="4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991754" y="1360730"/>
            <a:ext cx="8353890" cy="173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Saltwater crocodiles live in _________.</a:t>
            </a:r>
          </a:p>
        </p:txBody>
      </p:sp>
      <p:sp>
        <p:nvSpPr>
          <p:cNvPr id="7" name="Freeform 7"/>
          <p:cNvSpPr/>
          <p:nvPr/>
        </p:nvSpPr>
        <p:spPr>
          <a:xfrm>
            <a:off x="505877" y="269104"/>
            <a:ext cx="847159" cy="833393"/>
          </a:xfrm>
          <a:custGeom>
            <a:avLst/>
            <a:gdLst/>
            <a:ahLst/>
            <a:cxnLst/>
            <a:rect l="l" t="t" r="r" b="b"/>
            <a:pathLst>
              <a:path w="1270738" h="1250089">
                <a:moveTo>
                  <a:pt x="0" y="0"/>
                </a:moveTo>
                <a:lnTo>
                  <a:pt x="1270738" y="0"/>
                </a:lnTo>
                <a:lnTo>
                  <a:pt x="1270738" y="1250088"/>
                </a:lnTo>
                <a:lnTo>
                  <a:pt x="0" y="1250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0173903" y="68746"/>
            <a:ext cx="1846940" cy="969309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069FDE-EF0D-8461-AE8C-D6F2D85732E9}"/>
              </a:ext>
            </a:extLst>
          </p:cNvPr>
          <p:cNvSpPr/>
          <p:nvPr/>
        </p:nvSpPr>
        <p:spPr>
          <a:xfrm>
            <a:off x="1909011" y="4267200"/>
            <a:ext cx="3269381" cy="1016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a. Australia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549A-0B0D-CE9E-775A-B5F469734737}"/>
              </a:ext>
            </a:extLst>
          </p:cNvPr>
          <p:cNvSpPr/>
          <p:nvPr/>
        </p:nvSpPr>
        <p:spPr>
          <a:xfrm>
            <a:off x="6858001" y="4267200"/>
            <a:ext cx="2804483" cy="1016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b. Africa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E36EFA-D3CC-B265-6E83-FAE7D6718C4F}"/>
              </a:ext>
            </a:extLst>
          </p:cNvPr>
          <p:cNvSpPr txBox="1"/>
          <p:nvPr/>
        </p:nvSpPr>
        <p:spPr>
          <a:xfrm>
            <a:off x="5543260" y="2283740"/>
            <a:ext cx="3048000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5067" dirty="0">
                <a:solidFill>
                  <a:srgbClr val="ED1C24"/>
                </a:solidFill>
                <a:latin typeface="Comic Sans MS" panose="030F0702030302020204" pitchFamily="66" charset="0"/>
              </a:rPr>
              <a:t>Australia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AAF6C47C-8381-9245-CC11-0B5389BB853B}"/>
              </a:ext>
            </a:extLst>
          </p:cNvPr>
          <p:cNvSpPr/>
          <p:nvPr/>
        </p:nvSpPr>
        <p:spPr>
          <a:xfrm>
            <a:off x="1272622" y="0"/>
            <a:ext cx="847159" cy="1038055"/>
          </a:xfrm>
          <a:custGeom>
            <a:avLst/>
            <a:gdLst/>
            <a:ahLst/>
            <a:cxnLst/>
            <a:rect l="l" t="t" r="r" b="b"/>
            <a:pathLst>
              <a:path w="1472738" h="1812600">
                <a:moveTo>
                  <a:pt x="0" y="0"/>
                </a:moveTo>
                <a:lnTo>
                  <a:pt x="1472738" y="0"/>
                </a:lnTo>
                <a:lnTo>
                  <a:pt x="1472738" y="1812601"/>
                </a:lnTo>
                <a:lnTo>
                  <a:pt x="0" y="18126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push.wav"/>
          </p:stSnd>
        </p:sndAc>
      </p:transition>
    </mc:Choice>
    <mc:Fallback xmlns="">
      <p:transition spd="slow">
        <p:checker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404908" y="0"/>
            <a:ext cx="1764957" cy="93978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2200195" y="939785"/>
            <a:ext cx="9324127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The crocodiles live ___ saltwater habitats and wetlands.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E3A864-F124-C8EC-FFA4-4C2189122CF3}"/>
              </a:ext>
            </a:extLst>
          </p:cNvPr>
          <p:cNvSpPr/>
          <p:nvPr/>
        </p:nvSpPr>
        <p:spPr>
          <a:xfrm>
            <a:off x="1076485" y="3024998"/>
            <a:ext cx="2946400" cy="9659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in</a:t>
            </a:r>
          </a:p>
        </p:txBody>
      </p:sp>
      <p:pic>
        <p:nvPicPr>
          <p:cNvPr id="17410" name="Picture 2" descr="Cá Sấu Nước Mặn, Cửa Sông, Thiên, Bò Sát">
            <a:extLst>
              <a:ext uri="{FF2B5EF4-FFF2-40B4-BE49-F238E27FC236}">
                <a16:creationId xmlns:a16="http://schemas.microsoft.com/office/drawing/2014/main" id="{F48838A8-6EDA-C63C-CF31-650C9FCBA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181" y="2489215"/>
            <a:ext cx="51760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713CE4-5C24-7663-0988-BAC6FC1ABF3E}"/>
              </a:ext>
            </a:extLst>
          </p:cNvPr>
          <p:cNvSpPr/>
          <p:nvPr/>
        </p:nvSpPr>
        <p:spPr>
          <a:xfrm>
            <a:off x="1095201" y="4213230"/>
            <a:ext cx="2946400" cy="96590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above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F29E392-5FCE-2380-BC6C-542384EB990F}"/>
              </a:ext>
            </a:extLst>
          </p:cNvPr>
          <p:cNvSpPr/>
          <p:nvPr/>
        </p:nvSpPr>
        <p:spPr>
          <a:xfrm>
            <a:off x="1076485" y="5422090"/>
            <a:ext cx="2946400" cy="9659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C. on 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01653CA6-CF7B-EDF8-AA06-354D9AEF65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55217" y="3507950"/>
            <a:ext cx="1106899" cy="996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C5FFEB-2778-0626-657A-936C72B78C08}"/>
              </a:ext>
            </a:extLst>
          </p:cNvPr>
          <p:cNvSpPr txBox="1"/>
          <p:nvPr/>
        </p:nvSpPr>
        <p:spPr>
          <a:xfrm>
            <a:off x="6371203" y="887676"/>
            <a:ext cx="3048000" cy="772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400" dirty="0">
                <a:solidFill>
                  <a:srgbClr val="ED1C24"/>
                </a:solidFill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7D1D3DF-443C-A795-2612-6BEF49A797A0}"/>
              </a:ext>
            </a:extLst>
          </p:cNvPr>
          <p:cNvSpPr/>
          <p:nvPr/>
        </p:nvSpPr>
        <p:spPr>
          <a:xfrm>
            <a:off x="505877" y="269104"/>
            <a:ext cx="847159" cy="833393"/>
          </a:xfrm>
          <a:custGeom>
            <a:avLst/>
            <a:gdLst/>
            <a:ahLst/>
            <a:cxnLst/>
            <a:rect l="l" t="t" r="r" b="b"/>
            <a:pathLst>
              <a:path w="1270738" h="1250089">
                <a:moveTo>
                  <a:pt x="0" y="0"/>
                </a:moveTo>
                <a:lnTo>
                  <a:pt x="1270738" y="0"/>
                </a:lnTo>
                <a:lnTo>
                  <a:pt x="1270738" y="1250088"/>
                </a:lnTo>
                <a:lnTo>
                  <a:pt x="0" y="1250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226D8068-72D4-5B7A-37C4-3D42AE106B73}"/>
              </a:ext>
            </a:extLst>
          </p:cNvPr>
          <p:cNvSpPr/>
          <p:nvPr/>
        </p:nvSpPr>
        <p:spPr>
          <a:xfrm>
            <a:off x="1353036" y="229601"/>
            <a:ext cx="700493" cy="869153"/>
          </a:xfrm>
          <a:custGeom>
            <a:avLst/>
            <a:gdLst/>
            <a:ahLst/>
            <a:cxnLst/>
            <a:rect l="l" t="t" r="r" b="b"/>
            <a:pathLst>
              <a:path w="1594527" h="1578582">
                <a:moveTo>
                  <a:pt x="0" y="0"/>
                </a:moveTo>
                <a:lnTo>
                  <a:pt x="1594527" y="0"/>
                </a:lnTo>
                <a:lnTo>
                  <a:pt x="1594527" y="1578582"/>
                </a:lnTo>
                <a:lnTo>
                  <a:pt x="0" y="1578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52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1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8" name="Picture 5817">
            <a:extLst>
              <a:ext uri="{FF2B5EF4-FFF2-40B4-BE49-F238E27FC236}">
                <a16:creationId xmlns:a16="http://schemas.microsoft.com/office/drawing/2014/main" id="{EA569AFB-73C9-885F-8B91-2474AF048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8095">
            <a:off x="9403796" y="5091034"/>
            <a:ext cx="3015347" cy="1681045"/>
          </a:xfrm>
          <a:prstGeom prst="rect">
            <a:avLst/>
          </a:prstGeom>
        </p:spPr>
      </p:pic>
      <p:grpSp>
        <p:nvGrpSpPr>
          <p:cNvPr id="5671" name="Google Shape;9001;p134">
            <a:extLst>
              <a:ext uri="{FF2B5EF4-FFF2-40B4-BE49-F238E27FC236}">
                <a16:creationId xmlns:a16="http://schemas.microsoft.com/office/drawing/2014/main" id="{4BD18960-535C-6904-FB19-AF67898D026E}"/>
              </a:ext>
            </a:extLst>
          </p:cNvPr>
          <p:cNvGrpSpPr/>
          <p:nvPr/>
        </p:nvGrpSpPr>
        <p:grpSpPr>
          <a:xfrm rot="16200000">
            <a:off x="4832443" y="-944308"/>
            <a:ext cx="3458051" cy="8719146"/>
            <a:chOff x="1454807" y="1810421"/>
            <a:chExt cx="1031766" cy="2789030"/>
          </a:xfrm>
        </p:grpSpPr>
        <p:sp>
          <p:nvSpPr>
            <p:cNvPr id="5672" name="Google Shape;9002;p134">
              <a:extLst>
                <a:ext uri="{FF2B5EF4-FFF2-40B4-BE49-F238E27FC236}">
                  <a16:creationId xmlns:a16="http://schemas.microsoft.com/office/drawing/2014/main" id="{064A087D-EC7B-405D-3EC8-870D67B2C124}"/>
                </a:ext>
              </a:extLst>
            </p:cNvPr>
            <p:cNvSpPr/>
            <p:nvPr/>
          </p:nvSpPr>
          <p:spPr>
            <a:xfrm>
              <a:off x="1861866" y="2137628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3" name="Google Shape;9003;p134">
              <a:extLst>
                <a:ext uri="{FF2B5EF4-FFF2-40B4-BE49-F238E27FC236}">
                  <a16:creationId xmlns:a16="http://schemas.microsoft.com/office/drawing/2014/main" id="{68F66AD5-BD77-53E1-49DE-F66BFBCA9067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5" name="Google Shape;9004;p134">
              <a:extLst>
                <a:ext uri="{FF2B5EF4-FFF2-40B4-BE49-F238E27FC236}">
                  <a16:creationId xmlns:a16="http://schemas.microsoft.com/office/drawing/2014/main" id="{F0F82A34-BF6E-4EC0-1B51-256FE75D2864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6" name="Google Shape;9005;p134">
              <a:extLst>
                <a:ext uri="{FF2B5EF4-FFF2-40B4-BE49-F238E27FC236}">
                  <a16:creationId xmlns:a16="http://schemas.microsoft.com/office/drawing/2014/main" id="{4650083A-7226-6A40-35DF-BBE9BC20D561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8" name="Google Shape;9006;p134">
              <a:extLst>
                <a:ext uri="{FF2B5EF4-FFF2-40B4-BE49-F238E27FC236}">
                  <a16:creationId xmlns:a16="http://schemas.microsoft.com/office/drawing/2014/main" id="{27633C3F-69CC-8415-7DF8-2A056076806A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1" name="Google Shape;9007;p134">
              <a:extLst>
                <a:ext uri="{FF2B5EF4-FFF2-40B4-BE49-F238E27FC236}">
                  <a16:creationId xmlns:a16="http://schemas.microsoft.com/office/drawing/2014/main" id="{B420A775-5784-569C-1C94-5A2CE6016992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3" name="Google Shape;9008;p134">
              <a:extLst>
                <a:ext uri="{FF2B5EF4-FFF2-40B4-BE49-F238E27FC236}">
                  <a16:creationId xmlns:a16="http://schemas.microsoft.com/office/drawing/2014/main" id="{19585387-A46D-8CC9-90A3-DF34F580976E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8" name="Google Shape;9009;p134">
              <a:extLst>
                <a:ext uri="{FF2B5EF4-FFF2-40B4-BE49-F238E27FC236}">
                  <a16:creationId xmlns:a16="http://schemas.microsoft.com/office/drawing/2014/main" id="{C998538D-C4D0-230B-2487-B64CFEF626AE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9" name="Google Shape;9010;p134">
              <a:extLst>
                <a:ext uri="{FF2B5EF4-FFF2-40B4-BE49-F238E27FC236}">
                  <a16:creationId xmlns:a16="http://schemas.microsoft.com/office/drawing/2014/main" id="{809C4E0C-FBC1-DF08-D307-6FE3F5D6950A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0" name="Google Shape;9011;p134">
              <a:extLst>
                <a:ext uri="{FF2B5EF4-FFF2-40B4-BE49-F238E27FC236}">
                  <a16:creationId xmlns:a16="http://schemas.microsoft.com/office/drawing/2014/main" id="{E7F5230B-5BAA-EA77-FAF2-CA27A459AF1E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1" name="Google Shape;9012;p134">
              <a:extLst>
                <a:ext uri="{FF2B5EF4-FFF2-40B4-BE49-F238E27FC236}">
                  <a16:creationId xmlns:a16="http://schemas.microsoft.com/office/drawing/2014/main" id="{7EE5A67A-E34C-A8FB-FD1A-70123138A70F}"/>
                </a:ext>
              </a:extLst>
            </p:cNvPr>
            <p:cNvSpPr/>
            <p:nvPr/>
          </p:nvSpPr>
          <p:spPr>
            <a:xfrm>
              <a:off x="1454807" y="1914730"/>
              <a:ext cx="485400" cy="485400"/>
            </a:xfrm>
            <a:prstGeom prst="ellipse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2" name="Google Shape;9013;p134">
              <a:extLst>
                <a:ext uri="{FF2B5EF4-FFF2-40B4-BE49-F238E27FC236}">
                  <a16:creationId xmlns:a16="http://schemas.microsoft.com/office/drawing/2014/main" id="{2158CC56-4370-88DC-1787-28EB997C3F2B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3" name="Google Shape;9014;p134">
              <a:extLst>
                <a:ext uri="{FF2B5EF4-FFF2-40B4-BE49-F238E27FC236}">
                  <a16:creationId xmlns:a16="http://schemas.microsoft.com/office/drawing/2014/main" id="{3CC3FC8B-7398-C5BA-9DB9-5D024593E796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4" name="Google Shape;9015;p134">
              <a:extLst>
                <a:ext uri="{FF2B5EF4-FFF2-40B4-BE49-F238E27FC236}">
                  <a16:creationId xmlns:a16="http://schemas.microsoft.com/office/drawing/2014/main" id="{BF8E6C74-6E2F-C9C3-BFA2-EFCF1A0971B6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5" name="Google Shape;9016;p134">
              <a:extLst>
                <a:ext uri="{FF2B5EF4-FFF2-40B4-BE49-F238E27FC236}">
                  <a16:creationId xmlns:a16="http://schemas.microsoft.com/office/drawing/2014/main" id="{3E7618BB-8E14-03B1-EA30-2C26BEB4ADF6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5696" name="Google Shape;9017;p134">
              <a:extLst>
                <a:ext uri="{FF2B5EF4-FFF2-40B4-BE49-F238E27FC236}">
                  <a16:creationId xmlns:a16="http://schemas.microsoft.com/office/drawing/2014/main" id="{FB07E81B-5320-F87A-F689-F8FF52225F4F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5726" name="Google Shape;9018;p134">
                <a:extLst>
                  <a:ext uri="{FF2B5EF4-FFF2-40B4-BE49-F238E27FC236}">
                    <a16:creationId xmlns:a16="http://schemas.microsoft.com/office/drawing/2014/main" id="{17283B14-74C4-F709-9F0D-8274B0426AEF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7" name="Google Shape;9019;p134">
                <a:extLst>
                  <a:ext uri="{FF2B5EF4-FFF2-40B4-BE49-F238E27FC236}">
                    <a16:creationId xmlns:a16="http://schemas.microsoft.com/office/drawing/2014/main" id="{E206038F-9E38-A36B-E9F4-31A347A90C3C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8" name="Google Shape;9020;p134">
                <a:extLst>
                  <a:ext uri="{FF2B5EF4-FFF2-40B4-BE49-F238E27FC236}">
                    <a16:creationId xmlns:a16="http://schemas.microsoft.com/office/drawing/2014/main" id="{DF00FC36-158B-2A48-F777-DE6CD9AE7587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9" name="Google Shape;9021;p134">
                <a:extLst>
                  <a:ext uri="{FF2B5EF4-FFF2-40B4-BE49-F238E27FC236}">
                    <a16:creationId xmlns:a16="http://schemas.microsoft.com/office/drawing/2014/main" id="{335F99B7-F588-B79D-3CD7-A86567794793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30" name="Google Shape;9022;p134">
                <a:extLst>
                  <a:ext uri="{FF2B5EF4-FFF2-40B4-BE49-F238E27FC236}">
                    <a16:creationId xmlns:a16="http://schemas.microsoft.com/office/drawing/2014/main" id="{CEB90849-13FA-712B-B2AF-FE850C727222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31" name="Google Shape;9023;p134">
                <a:extLst>
                  <a:ext uri="{FF2B5EF4-FFF2-40B4-BE49-F238E27FC236}">
                    <a16:creationId xmlns:a16="http://schemas.microsoft.com/office/drawing/2014/main" id="{7AE0D1F9-6BCA-CC48-0670-ECF8B67544CB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697" name="Google Shape;9024;p134">
              <a:extLst>
                <a:ext uri="{FF2B5EF4-FFF2-40B4-BE49-F238E27FC236}">
                  <a16:creationId xmlns:a16="http://schemas.microsoft.com/office/drawing/2014/main" id="{DC7F0191-5366-E6B3-612F-5424F9E1677D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5719" name="Google Shape;9025;p134">
                <a:extLst>
                  <a:ext uri="{FF2B5EF4-FFF2-40B4-BE49-F238E27FC236}">
                    <a16:creationId xmlns:a16="http://schemas.microsoft.com/office/drawing/2014/main" id="{ABB344B9-BA43-2A8E-FA56-EA2F9D518771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0" name="Google Shape;9026;p134">
                <a:extLst>
                  <a:ext uri="{FF2B5EF4-FFF2-40B4-BE49-F238E27FC236}">
                    <a16:creationId xmlns:a16="http://schemas.microsoft.com/office/drawing/2014/main" id="{D04F08C4-9AFA-D7D0-16EC-E21D2015B777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1" name="Google Shape;9027;p134">
                <a:extLst>
                  <a:ext uri="{FF2B5EF4-FFF2-40B4-BE49-F238E27FC236}">
                    <a16:creationId xmlns:a16="http://schemas.microsoft.com/office/drawing/2014/main" id="{AB085F8D-4EEF-154D-3077-4BE3D78AC13F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2" name="Google Shape;9028;p134">
                <a:extLst>
                  <a:ext uri="{FF2B5EF4-FFF2-40B4-BE49-F238E27FC236}">
                    <a16:creationId xmlns:a16="http://schemas.microsoft.com/office/drawing/2014/main" id="{746F5986-5CFC-8789-01E4-0A4378079A6D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3" name="Google Shape;9029;p134">
                <a:extLst>
                  <a:ext uri="{FF2B5EF4-FFF2-40B4-BE49-F238E27FC236}">
                    <a16:creationId xmlns:a16="http://schemas.microsoft.com/office/drawing/2014/main" id="{C85C0FC9-47FC-32D3-E33A-1FE600402D59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4" name="Google Shape;9030;p134">
                <a:extLst>
                  <a:ext uri="{FF2B5EF4-FFF2-40B4-BE49-F238E27FC236}">
                    <a16:creationId xmlns:a16="http://schemas.microsoft.com/office/drawing/2014/main" id="{DEA51EF3-D8C7-1A6E-3D97-C2D3649CF9D3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5" name="Google Shape;9031;p134">
                <a:extLst>
                  <a:ext uri="{FF2B5EF4-FFF2-40B4-BE49-F238E27FC236}">
                    <a16:creationId xmlns:a16="http://schemas.microsoft.com/office/drawing/2014/main" id="{57DB3C13-1A14-A863-B569-B25096DCDD88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698" name="Google Shape;9032;p134">
              <a:extLst>
                <a:ext uri="{FF2B5EF4-FFF2-40B4-BE49-F238E27FC236}">
                  <a16:creationId xmlns:a16="http://schemas.microsoft.com/office/drawing/2014/main" id="{4CA99293-17F6-A020-B601-C984BAA324A8}"/>
                </a:ext>
              </a:extLst>
            </p:cNvPr>
            <p:cNvGrpSpPr/>
            <p:nvPr/>
          </p:nvGrpSpPr>
          <p:grpSpPr>
            <a:xfrm>
              <a:off x="1559054" y="2026334"/>
              <a:ext cx="276882" cy="286316"/>
              <a:chOff x="3610557" y="2780704"/>
              <a:chExt cx="325017" cy="336052"/>
            </a:xfrm>
          </p:grpSpPr>
          <p:sp>
            <p:nvSpPr>
              <p:cNvPr id="5716" name="Google Shape;9033;p134">
                <a:extLst>
                  <a:ext uri="{FF2B5EF4-FFF2-40B4-BE49-F238E27FC236}">
                    <a16:creationId xmlns:a16="http://schemas.microsoft.com/office/drawing/2014/main" id="{E4F18E5A-99E8-A82A-C0F7-0C33D9E9C6B7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7" name="Google Shape;9034;p134">
                <a:extLst>
                  <a:ext uri="{FF2B5EF4-FFF2-40B4-BE49-F238E27FC236}">
                    <a16:creationId xmlns:a16="http://schemas.microsoft.com/office/drawing/2014/main" id="{AB21B1D1-6802-575E-B933-21B46E457B98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8" name="Google Shape;9035;p134">
                <a:extLst>
                  <a:ext uri="{FF2B5EF4-FFF2-40B4-BE49-F238E27FC236}">
                    <a16:creationId xmlns:a16="http://schemas.microsoft.com/office/drawing/2014/main" id="{4DCB3EEE-26BA-CC1A-25EA-06FF9CC3DD1B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699" name="Google Shape;9036;p134">
              <a:extLst>
                <a:ext uri="{FF2B5EF4-FFF2-40B4-BE49-F238E27FC236}">
                  <a16:creationId xmlns:a16="http://schemas.microsoft.com/office/drawing/2014/main" id="{F83D1A3C-4C32-6666-E5CC-2B1213DF114C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5707" name="Google Shape;9037;p134">
                <a:extLst>
                  <a:ext uri="{FF2B5EF4-FFF2-40B4-BE49-F238E27FC236}">
                    <a16:creationId xmlns:a16="http://schemas.microsoft.com/office/drawing/2014/main" id="{E8646997-C977-76C8-6E33-6F21BD63F152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8" name="Google Shape;9038;p134">
                <a:extLst>
                  <a:ext uri="{FF2B5EF4-FFF2-40B4-BE49-F238E27FC236}">
                    <a16:creationId xmlns:a16="http://schemas.microsoft.com/office/drawing/2014/main" id="{C11B2324-D850-8829-C93D-7D544046EFE2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9" name="Google Shape;9039;p134">
                <a:extLst>
                  <a:ext uri="{FF2B5EF4-FFF2-40B4-BE49-F238E27FC236}">
                    <a16:creationId xmlns:a16="http://schemas.microsoft.com/office/drawing/2014/main" id="{620C8860-3572-D3E1-0E08-1582F4507177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0" name="Google Shape;9040;p134">
                <a:extLst>
                  <a:ext uri="{FF2B5EF4-FFF2-40B4-BE49-F238E27FC236}">
                    <a16:creationId xmlns:a16="http://schemas.microsoft.com/office/drawing/2014/main" id="{5954D766-5347-7A99-0198-58B88117F02C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1" name="Google Shape;9041;p134">
                <a:extLst>
                  <a:ext uri="{FF2B5EF4-FFF2-40B4-BE49-F238E27FC236}">
                    <a16:creationId xmlns:a16="http://schemas.microsoft.com/office/drawing/2014/main" id="{D9A22ECE-ACE5-83D9-1F09-74D2600E7407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2" name="Google Shape;9042;p134">
                <a:extLst>
                  <a:ext uri="{FF2B5EF4-FFF2-40B4-BE49-F238E27FC236}">
                    <a16:creationId xmlns:a16="http://schemas.microsoft.com/office/drawing/2014/main" id="{C8F5F482-FF1B-82F0-0F83-25C8E5FD0589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3" name="Google Shape;9043;p134">
                <a:extLst>
                  <a:ext uri="{FF2B5EF4-FFF2-40B4-BE49-F238E27FC236}">
                    <a16:creationId xmlns:a16="http://schemas.microsoft.com/office/drawing/2014/main" id="{9A9CDD42-57F2-D35B-7B63-668E8F59FF86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4" name="Google Shape;9044;p134">
                <a:extLst>
                  <a:ext uri="{FF2B5EF4-FFF2-40B4-BE49-F238E27FC236}">
                    <a16:creationId xmlns:a16="http://schemas.microsoft.com/office/drawing/2014/main" id="{33C088C6-129B-A647-B5E2-5064C877B726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5" name="Google Shape;9045;p134">
                <a:extLst>
                  <a:ext uri="{FF2B5EF4-FFF2-40B4-BE49-F238E27FC236}">
                    <a16:creationId xmlns:a16="http://schemas.microsoft.com/office/drawing/2014/main" id="{F580647C-CA3A-11D9-601B-DB8A5E555842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700" name="Google Shape;9046;p134">
              <a:extLst>
                <a:ext uri="{FF2B5EF4-FFF2-40B4-BE49-F238E27FC236}">
                  <a16:creationId xmlns:a16="http://schemas.microsoft.com/office/drawing/2014/main" id="{2EEE86C6-18E4-1544-2E3D-11EE2045486B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5701" name="Google Shape;9047;p134">
                <a:extLst>
                  <a:ext uri="{FF2B5EF4-FFF2-40B4-BE49-F238E27FC236}">
                    <a16:creationId xmlns:a16="http://schemas.microsoft.com/office/drawing/2014/main" id="{4C9AADAE-31BC-061C-836B-75E5B5D8F532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2" name="Google Shape;9048;p134">
                <a:extLst>
                  <a:ext uri="{FF2B5EF4-FFF2-40B4-BE49-F238E27FC236}">
                    <a16:creationId xmlns:a16="http://schemas.microsoft.com/office/drawing/2014/main" id="{9C26EE91-F7C7-56A4-5CBC-3A431171F9F1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3" name="Google Shape;9049;p134">
                <a:extLst>
                  <a:ext uri="{FF2B5EF4-FFF2-40B4-BE49-F238E27FC236}">
                    <a16:creationId xmlns:a16="http://schemas.microsoft.com/office/drawing/2014/main" id="{4BD3A0A9-CC3D-76F7-5F20-46DC32DE7276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4" name="Google Shape;9050;p134">
                <a:extLst>
                  <a:ext uri="{FF2B5EF4-FFF2-40B4-BE49-F238E27FC236}">
                    <a16:creationId xmlns:a16="http://schemas.microsoft.com/office/drawing/2014/main" id="{ACD91E6C-CBBA-EE2D-A26C-D20D6377D999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5" name="Google Shape;9051;p134">
                <a:extLst>
                  <a:ext uri="{FF2B5EF4-FFF2-40B4-BE49-F238E27FC236}">
                    <a16:creationId xmlns:a16="http://schemas.microsoft.com/office/drawing/2014/main" id="{9B5B0E59-CF3A-E0AE-EE42-ECE01AC41E4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6" name="Google Shape;9052;p134">
                <a:extLst>
                  <a:ext uri="{FF2B5EF4-FFF2-40B4-BE49-F238E27FC236}">
                    <a16:creationId xmlns:a16="http://schemas.microsoft.com/office/drawing/2014/main" id="{DE3A07EE-5591-1AD2-5D8F-6A3AD3E65550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523813" y="233606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230519" y="4586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1060165" y="217031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413682" y="82960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9230519" y="1413028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9896062" y="148878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170" y="1119415"/>
            <a:ext cx="2422113" cy="2227821"/>
          </a:xfrm>
          <a:prstGeom prst="rect">
            <a:avLst/>
          </a:prstGeom>
        </p:spPr>
      </p:pic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761" y="3334961"/>
            <a:ext cx="2336332" cy="2174834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856" y="3352322"/>
            <a:ext cx="2286035" cy="2228592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9780" y="1183412"/>
            <a:ext cx="2392689" cy="2226913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5294" y="3279555"/>
            <a:ext cx="2404602" cy="2197367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5948902" y="4804682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Practice 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4497584" y="2634559"/>
            <a:ext cx="1974003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Review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4390455" y="1312844"/>
            <a:ext cx="968812" cy="54633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7695632" y="1381078"/>
            <a:ext cx="975200" cy="5856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2796568" y="3280886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01</a:t>
            </a: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6035520" y="3303504"/>
            <a:ext cx="1003072" cy="6765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2493843" y="4804682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lang="vi-VN" sz="2000" kern="0" dirty="0">
                <a:solidFill>
                  <a:srgbClr val="191919"/>
                </a:solidFill>
                <a:latin typeface="Comic Sans MS" panose="030F0702030302020204" pitchFamily="66" charset="0"/>
              </a:rPr>
              <a:t>Warm-up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7448303" y="2642702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Project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8981483" y="460764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Wrap–up &amp; 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9287739" y="324857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5793" name="Picture 5792">
            <a:extLst>
              <a:ext uri="{FF2B5EF4-FFF2-40B4-BE49-F238E27FC236}">
                <a16:creationId xmlns:a16="http://schemas.microsoft.com/office/drawing/2014/main" id="{9012F40E-97DA-EC12-331D-F150803162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463" y="2384719"/>
            <a:ext cx="2262899" cy="4387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991754" y="1360730"/>
            <a:ext cx="8353890" cy="173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The saltwater crocodile is an </a:t>
            </a:r>
            <a:r>
              <a:rPr lang="en-US" sz="4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apex</a:t>
            </a:r>
            <a:r>
              <a:rPr lang="en-US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 predator.</a:t>
            </a:r>
          </a:p>
        </p:txBody>
      </p:sp>
      <p:sp>
        <p:nvSpPr>
          <p:cNvPr id="7" name="Freeform 7"/>
          <p:cNvSpPr/>
          <p:nvPr/>
        </p:nvSpPr>
        <p:spPr>
          <a:xfrm>
            <a:off x="505877" y="269104"/>
            <a:ext cx="847159" cy="833393"/>
          </a:xfrm>
          <a:custGeom>
            <a:avLst/>
            <a:gdLst/>
            <a:ahLst/>
            <a:cxnLst/>
            <a:rect l="l" t="t" r="r" b="b"/>
            <a:pathLst>
              <a:path w="1270738" h="1250089">
                <a:moveTo>
                  <a:pt x="0" y="0"/>
                </a:moveTo>
                <a:lnTo>
                  <a:pt x="1270738" y="0"/>
                </a:lnTo>
                <a:lnTo>
                  <a:pt x="1270738" y="1250088"/>
                </a:lnTo>
                <a:lnTo>
                  <a:pt x="0" y="1250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9842782" y="68746"/>
            <a:ext cx="2178061" cy="103805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069FDE-EF0D-8461-AE8C-D6F2D85732E9}"/>
              </a:ext>
            </a:extLst>
          </p:cNvPr>
          <p:cNvSpPr/>
          <p:nvPr/>
        </p:nvSpPr>
        <p:spPr>
          <a:xfrm>
            <a:off x="1909011" y="4158114"/>
            <a:ext cx="3269381" cy="1125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a. top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549A-0B0D-CE9E-775A-B5F469734737}"/>
              </a:ext>
            </a:extLst>
          </p:cNvPr>
          <p:cNvSpPr/>
          <p:nvPr/>
        </p:nvSpPr>
        <p:spPr>
          <a:xfrm>
            <a:off x="7013610" y="4090737"/>
            <a:ext cx="3352798" cy="11924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b. bottom-level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6CCDAB94-922B-9A00-4C35-D6AAB10D26C6}"/>
              </a:ext>
            </a:extLst>
          </p:cNvPr>
          <p:cNvSpPr/>
          <p:nvPr/>
        </p:nvSpPr>
        <p:spPr>
          <a:xfrm>
            <a:off x="1375495" y="269104"/>
            <a:ext cx="657603" cy="833393"/>
          </a:xfrm>
          <a:custGeom>
            <a:avLst/>
            <a:gdLst/>
            <a:ahLst/>
            <a:cxnLst/>
            <a:rect l="l" t="t" r="r" b="b"/>
            <a:pathLst>
              <a:path w="1273073" h="1404624">
                <a:moveTo>
                  <a:pt x="0" y="0"/>
                </a:moveTo>
                <a:lnTo>
                  <a:pt x="1273073" y="0"/>
                </a:lnTo>
                <a:lnTo>
                  <a:pt x="1273073" y="1404624"/>
                </a:lnTo>
                <a:lnTo>
                  <a:pt x="0" y="1404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95ECB9-BFC2-4BE0-B114-A1DF1BF6B99F}"/>
              </a:ext>
            </a:extLst>
          </p:cNvPr>
          <p:cNvSpPr txBox="1"/>
          <p:nvPr/>
        </p:nvSpPr>
        <p:spPr>
          <a:xfrm>
            <a:off x="1760995" y="269104"/>
            <a:ext cx="8353890" cy="79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Find the synonym of underline word.</a:t>
            </a:r>
          </a:p>
        </p:txBody>
      </p:sp>
    </p:spTree>
    <p:extLst>
      <p:ext uri="{BB962C8B-B14F-4D97-AF65-F5344CB8AC3E}">
        <p14:creationId xmlns:p14="http://schemas.microsoft.com/office/powerpoint/2010/main" val="373358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491537" y="1"/>
            <a:ext cx="1678328" cy="859228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2361996" y="697828"/>
            <a:ext cx="9324127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52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Young saltwater crocodiles are pale yellow in color with _____ stripes and spots on their bodies and tails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E3A864-F124-C8EC-FFA4-4C2189122CF3}"/>
              </a:ext>
            </a:extLst>
          </p:cNvPr>
          <p:cNvSpPr/>
          <p:nvPr/>
        </p:nvSpPr>
        <p:spPr>
          <a:xfrm>
            <a:off x="1076485" y="4055558"/>
            <a:ext cx="2946400" cy="9659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black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713CE4-5C24-7663-0988-BAC6FC1ABF3E}"/>
              </a:ext>
            </a:extLst>
          </p:cNvPr>
          <p:cNvSpPr/>
          <p:nvPr/>
        </p:nvSpPr>
        <p:spPr>
          <a:xfrm>
            <a:off x="1076485" y="2858978"/>
            <a:ext cx="2946400" cy="96590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white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F29E392-5FCE-2380-BC6C-542384EB990F}"/>
              </a:ext>
            </a:extLst>
          </p:cNvPr>
          <p:cNvSpPr/>
          <p:nvPr/>
        </p:nvSpPr>
        <p:spPr>
          <a:xfrm>
            <a:off x="1076485" y="5422090"/>
            <a:ext cx="2946400" cy="9659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C. yellow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7D1D3DF-443C-A795-2612-6BEF49A797A0}"/>
              </a:ext>
            </a:extLst>
          </p:cNvPr>
          <p:cNvSpPr/>
          <p:nvPr/>
        </p:nvSpPr>
        <p:spPr>
          <a:xfrm>
            <a:off x="505877" y="269104"/>
            <a:ext cx="847159" cy="833393"/>
          </a:xfrm>
          <a:custGeom>
            <a:avLst/>
            <a:gdLst/>
            <a:ahLst/>
            <a:cxnLst/>
            <a:rect l="l" t="t" r="r" b="b"/>
            <a:pathLst>
              <a:path w="1270738" h="1250089">
                <a:moveTo>
                  <a:pt x="0" y="0"/>
                </a:moveTo>
                <a:lnTo>
                  <a:pt x="1270738" y="0"/>
                </a:lnTo>
                <a:lnTo>
                  <a:pt x="1270738" y="1250088"/>
                </a:lnTo>
                <a:lnTo>
                  <a:pt x="0" y="1250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3" name="Picture 12" descr="A reptile on a log in water&#10;&#10;Description automatically generated">
            <a:extLst>
              <a:ext uri="{FF2B5EF4-FFF2-40B4-BE49-F238E27FC236}">
                <a16:creationId xmlns:a16="http://schemas.microsoft.com/office/drawing/2014/main" id="{3358FF59-920F-2322-62CC-73ACA01A30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29" y="2881416"/>
            <a:ext cx="5249008" cy="362953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01653CA6-CF7B-EDF8-AA06-354D9AEF65E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297355" y="4344009"/>
            <a:ext cx="1106899" cy="996209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61765BFC-7FE9-A5C7-C4D0-2D18803A0FC9}"/>
              </a:ext>
            </a:extLst>
          </p:cNvPr>
          <p:cNvSpPr/>
          <p:nvPr/>
        </p:nvSpPr>
        <p:spPr>
          <a:xfrm>
            <a:off x="1494874" y="269103"/>
            <a:ext cx="694396" cy="833393"/>
          </a:xfrm>
          <a:custGeom>
            <a:avLst/>
            <a:gdLst/>
            <a:ahLst/>
            <a:cxnLst/>
            <a:rect l="l" t="t" r="r" b="b"/>
            <a:pathLst>
              <a:path w="1191098" h="1488873">
                <a:moveTo>
                  <a:pt x="0" y="0"/>
                </a:moveTo>
                <a:lnTo>
                  <a:pt x="1191098" y="0"/>
                </a:lnTo>
                <a:lnTo>
                  <a:pt x="1191098" y="1488873"/>
                </a:lnTo>
                <a:lnTo>
                  <a:pt x="0" y="1488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7801"/>
      </p:ext>
    </p:extLst>
  </p:cSld>
  <p:clrMapOvr>
    <a:masterClrMapping/>
  </p:clrMapOvr>
  <p:transition spd="slow">
    <p:randomBar dir="vert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404908" y="0"/>
            <a:ext cx="1764957" cy="93978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2200195" y="939785"/>
            <a:ext cx="9324127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Saltwater crocodiles use ocean currents to travel ____distances.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E3A864-F124-C8EC-FFA4-4C2189122CF3}"/>
              </a:ext>
            </a:extLst>
          </p:cNvPr>
          <p:cNvSpPr/>
          <p:nvPr/>
        </p:nvSpPr>
        <p:spPr>
          <a:xfrm>
            <a:off x="1095201" y="5306009"/>
            <a:ext cx="2946400" cy="9659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C. long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713CE4-5C24-7663-0988-BAC6FC1ABF3E}"/>
              </a:ext>
            </a:extLst>
          </p:cNvPr>
          <p:cNvSpPr/>
          <p:nvPr/>
        </p:nvSpPr>
        <p:spPr>
          <a:xfrm>
            <a:off x="1095201" y="4213230"/>
            <a:ext cx="2946400" cy="96590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small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F29E392-5FCE-2380-BC6C-542384EB990F}"/>
              </a:ext>
            </a:extLst>
          </p:cNvPr>
          <p:cNvSpPr/>
          <p:nvPr/>
        </p:nvSpPr>
        <p:spPr>
          <a:xfrm>
            <a:off x="1074406" y="3067892"/>
            <a:ext cx="2946400" cy="9659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C. tall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5FFEB-2778-0626-657A-936C72B78C08}"/>
              </a:ext>
            </a:extLst>
          </p:cNvPr>
          <p:cNvSpPr txBox="1"/>
          <p:nvPr/>
        </p:nvSpPr>
        <p:spPr>
          <a:xfrm>
            <a:off x="6380828" y="1437217"/>
            <a:ext cx="3048000" cy="772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400" dirty="0">
                <a:solidFill>
                  <a:srgbClr val="ED1C24"/>
                </a:solidFill>
                <a:latin typeface="Comic Sans MS" panose="030F0702030302020204" pitchFamily="66" charset="0"/>
              </a:rPr>
              <a:t>long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7D1D3DF-443C-A795-2612-6BEF49A797A0}"/>
              </a:ext>
            </a:extLst>
          </p:cNvPr>
          <p:cNvSpPr/>
          <p:nvPr/>
        </p:nvSpPr>
        <p:spPr>
          <a:xfrm>
            <a:off x="505877" y="269104"/>
            <a:ext cx="847159" cy="833393"/>
          </a:xfrm>
          <a:custGeom>
            <a:avLst/>
            <a:gdLst/>
            <a:ahLst/>
            <a:cxnLst/>
            <a:rect l="l" t="t" r="r" b="b"/>
            <a:pathLst>
              <a:path w="1270738" h="1250089">
                <a:moveTo>
                  <a:pt x="0" y="0"/>
                </a:moveTo>
                <a:lnTo>
                  <a:pt x="1270738" y="0"/>
                </a:lnTo>
                <a:lnTo>
                  <a:pt x="1270738" y="1250088"/>
                </a:lnTo>
                <a:lnTo>
                  <a:pt x="0" y="1250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1D82348-5889-9FD3-2E62-8AB8F013CBFD}"/>
              </a:ext>
            </a:extLst>
          </p:cNvPr>
          <p:cNvSpPr/>
          <p:nvPr/>
        </p:nvSpPr>
        <p:spPr>
          <a:xfrm>
            <a:off x="1353036" y="243269"/>
            <a:ext cx="847158" cy="859228"/>
          </a:xfrm>
          <a:custGeom>
            <a:avLst/>
            <a:gdLst/>
            <a:ahLst/>
            <a:cxnLst/>
            <a:rect l="l" t="t" r="r" b="b"/>
            <a:pathLst>
              <a:path w="1682578" h="1815731">
                <a:moveTo>
                  <a:pt x="0" y="0"/>
                </a:moveTo>
                <a:lnTo>
                  <a:pt x="1682578" y="0"/>
                </a:lnTo>
                <a:lnTo>
                  <a:pt x="1682578" y="1815732"/>
                </a:lnTo>
                <a:lnTo>
                  <a:pt x="0" y="18157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D23516FA-95A4-FF4D-5334-3AC6DE4DD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43" y="2944351"/>
            <a:ext cx="5545937" cy="33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762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ùa Xuân, Rau Xanh, Chi Nhánh, Vở">
            <a:extLst>
              <a:ext uri="{FF2B5EF4-FFF2-40B4-BE49-F238E27FC236}">
                <a16:creationId xmlns:a16="http://schemas.microsoft.com/office/drawing/2014/main" id="{2E58D374-169B-ED64-04D4-A0501BF66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64" y="-704498"/>
            <a:ext cx="5953831" cy="5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19097" y="348940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PROJECT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5835189" y="5710774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6660202" y="5735123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8068230" y="5860783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1E043A4-4C83-7B54-1A4E-381101D83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3" name="Picture 2" descr="Bay, Chim, Lông Vũ, Màu Vàng, Cánh">
            <a:extLst>
              <a:ext uri="{FF2B5EF4-FFF2-40B4-BE49-F238E27FC236}">
                <a16:creationId xmlns:a16="http://schemas.microsoft.com/office/drawing/2014/main" id="{17D72242-D348-E554-02BF-6838F034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3fe1addb7c1df50f7e5ba2d6b53426f.gif">
            <a:extLst>
              <a:ext uri="{FF2B5EF4-FFF2-40B4-BE49-F238E27FC236}">
                <a16:creationId xmlns:a16="http://schemas.microsoft.com/office/drawing/2014/main" id="{247B66BD-F014-7692-528F-4960D5B1D31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id="{40CD1F33-4BD7-8600-3DB4-92D60C4E381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0ECAC030-3A45-9C30-CDEE-B769F84313B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11" name="Picture 10" descr="Bee_inkinch.gif">
            <a:extLst>
              <a:ext uri="{FF2B5EF4-FFF2-40B4-BE49-F238E27FC236}">
                <a16:creationId xmlns:a16="http://schemas.microsoft.com/office/drawing/2014/main" id="{D512B42B-FABE-7DC6-32B8-0ECBA3578B8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2" name="Picture 11" descr="Bee_inkinch.gif">
            <a:extLst>
              <a:ext uri="{FF2B5EF4-FFF2-40B4-BE49-F238E27FC236}">
                <a16:creationId xmlns:a16="http://schemas.microsoft.com/office/drawing/2014/main" id="{E83253D0-42BC-C241-E50D-FFC6E877456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74604" y="5678402"/>
            <a:ext cx="3115834" cy="1182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04E60B-0AB4-C480-4569-463CB2D343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72" y="3979947"/>
            <a:ext cx="2792712" cy="2792712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B4337454-02F1-3659-5A49-F508161CFCE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326" y="5794325"/>
            <a:ext cx="1350389" cy="1139340"/>
          </a:xfrm>
          <a:prstGeom prst="rect">
            <a:avLst/>
          </a:prstGeom>
        </p:spPr>
      </p:pic>
      <p:sp>
        <p:nvSpPr>
          <p:cNvPr id="7" name="Google Shape;8552;p56">
            <a:extLst>
              <a:ext uri="{FF2B5EF4-FFF2-40B4-BE49-F238E27FC236}">
                <a16:creationId xmlns:a16="http://schemas.microsoft.com/office/drawing/2014/main" id="{0CA6724B-D32B-0EFE-7C3C-9631127B52DA}"/>
              </a:ext>
            </a:extLst>
          </p:cNvPr>
          <p:cNvSpPr/>
          <p:nvPr/>
        </p:nvSpPr>
        <p:spPr>
          <a:xfrm rot="10800000" flipH="1">
            <a:off x="4521183" y="4873324"/>
            <a:ext cx="3068338" cy="68349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5943;p39">
            <a:extLst>
              <a:ext uri="{FF2B5EF4-FFF2-40B4-BE49-F238E27FC236}">
                <a16:creationId xmlns:a16="http://schemas.microsoft.com/office/drawing/2014/main" id="{167628A9-C507-B09C-846C-F00FC1D1846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41973" y="4833006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dirty="0">
                <a:latin typeface="Comic Sans MS" panose="030F0702030302020204" pitchFamily="66" charset="0"/>
              </a:rPr>
              <a:t>Make a poster</a:t>
            </a:r>
            <a:endParaRPr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465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7" name="Google Shape;1207;p35"/>
          <p:cNvGrpSpPr/>
          <p:nvPr/>
        </p:nvGrpSpPr>
        <p:grpSpPr>
          <a:xfrm>
            <a:off x="9683592" y="146876"/>
            <a:ext cx="2553813" cy="1698139"/>
            <a:chOff x="1719600" y="414750"/>
            <a:chExt cx="370025" cy="246050"/>
          </a:xfrm>
        </p:grpSpPr>
        <p:sp>
          <p:nvSpPr>
            <p:cNvPr id="1208" name="Google Shape;1208;p35"/>
            <p:cNvSpPr/>
            <p:nvPr/>
          </p:nvSpPr>
          <p:spPr>
            <a:xfrm>
              <a:off x="1809975" y="489225"/>
              <a:ext cx="167350" cy="125000"/>
            </a:xfrm>
            <a:custGeom>
              <a:avLst/>
              <a:gdLst/>
              <a:ahLst/>
              <a:cxnLst/>
              <a:rect l="l" t="t" r="r" b="b"/>
              <a:pathLst>
                <a:path w="6694" h="5000" extrusionOk="0">
                  <a:moveTo>
                    <a:pt x="2157" y="0"/>
                  </a:moveTo>
                  <a:cubicBezTo>
                    <a:pt x="1247" y="0"/>
                    <a:pt x="521" y="312"/>
                    <a:pt x="1" y="658"/>
                  </a:cubicBezTo>
                  <a:lnTo>
                    <a:pt x="238" y="911"/>
                  </a:lnTo>
                  <a:cubicBezTo>
                    <a:pt x="238" y="911"/>
                    <a:pt x="1016" y="709"/>
                    <a:pt x="1990" y="709"/>
                  </a:cubicBezTo>
                  <a:cubicBezTo>
                    <a:pt x="3740" y="709"/>
                    <a:pt x="6123" y="1360"/>
                    <a:pt x="5778" y="4999"/>
                  </a:cubicBezTo>
                  <a:lnTo>
                    <a:pt x="6662" y="4968"/>
                  </a:lnTo>
                  <a:cubicBezTo>
                    <a:pt x="6694" y="4321"/>
                    <a:pt x="6631" y="1590"/>
                    <a:pt x="4121" y="453"/>
                  </a:cubicBezTo>
                  <a:cubicBezTo>
                    <a:pt x="3395" y="127"/>
                    <a:pt x="2738" y="0"/>
                    <a:pt x="2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773675" y="422475"/>
              <a:ext cx="266800" cy="188975"/>
            </a:xfrm>
            <a:custGeom>
              <a:avLst/>
              <a:gdLst/>
              <a:ahLst/>
              <a:cxnLst/>
              <a:rect l="l" t="t" r="r" b="b"/>
              <a:pathLst>
                <a:path w="10672" h="7559" extrusionOk="0">
                  <a:moveTo>
                    <a:pt x="4128" y="1"/>
                  </a:moveTo>
                  <a:cubicBezTo>
                    <a:pt x="1649" y="1"/>
                    <a:pt x="1" y="1766"/>
                    <a:pt x="1" y="1766"/>
                  </a:cubicBezTo>
                  <a:lnTo>
                    <a:pt x="395" y="2176"/>
                  </a:lnTo>
                  <a:cubicBezTo>
                    <a:pt x="1059" y="1591"/>
                    <a:pt x="2348" y="701"/>
                    <a:pt x="4017" y="701"/>
                  </a:cubicBezTo>
                  <a:cubicBezTo>
                    <a:pt x="4690" y="701"/>
                    <a:pt x="5424" y="846"/>
                    <a:pt x="6204" y="1213"/>
                  </a:cubicBezTo>
                  <a:cubicBezTo>
                    <a:pt x="9156" y="2618"/>
                    <a:pt x="9787" y="6217"/>
                    <a:pt x="9930" y="7559"/>
                  </a:cubicBezTo>
                  <a:lnTo>
                    <a:pt x="10466" y="7401"/>
                  </a:lnTo>
                  <a:cubicBezTo>
                    <a:pt x="10466" y="7401"/>
                    <a:pt x="10671" y="2681"/>
                    <a:pt x="6772" y="677"/>
                  </a:cubicBezTo>
                  <a:cubicBezTo>
                    <a:pt x="5822" y="186"/>
                    <a:pt x="4932" y="1"/>
                    <a:pt x="4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783550" y="440000"/>
              <a:ext cx="238375" cy="172650"/>
            </a:xfrm>
            <a:custGeom>
              <a:avLst/>
              <a:gdLst/>
              <a:ahLst/>
              <a:cxnLst/>
              <a:rect l="l" t="t" r="r" b="b"/>
              <a:pathLst>
                <a:path w="9535" h="6906" extrusionOk="0">
                  <a:moveTo>
                    <a:pt x="3629" y="0"/>
                  </a:moveTo>
                  <a:cubicBezTo>
                    <a:pt x="1961" y="0"/>
                    <a:pt x="664" y="890"/>
                    <a:pt x="0" y="1475"/>
                  </a:cubicBezTo>
                  <a:lnTo>
                    <a:pt x="474" y="1980"/>
                  </a:lnTo>
                  <a:cubicBezTo>
                    <a:pt x="1135" y="1556"/>
                    <a:pt x="2240" y="1008"/>
                    <a:pt x="3532" y="1008"/>
                  </a:cubicBezTo>
                  <a:cubicBezTo>
                    <a:pt x="4306" y="1008"/>
                    <a:pt x="5147" y="1205"/>
                    <a:pt x="5999" y="1743"/>
                  </a:cubicBezTo>
                  <a:cubicBezTo>
                    <a:pt x="8272" y="3180"/>
                    <a:pt x="8587" y="5769"/>
                    <a:pt x="8619" y="6905"/>
                  </a:cubicBezTo>
                  <a:lnTo>
                    <a:pt x="9535" y="6858"/>
                  </a:lnTo>
                  <a:cubicBezTo>
                    <a:pt x="9392" y="5516"/>
                    <a:pt x="8761" y="1917"/>
                    <a:pt x="5809" y="512"/>
                  </a:cubicBezTo>
                  <a:cubicBezTo>
                    <a:pt x="5034" y="145"/>
                    <a:pt x="4301" y="0"/>
                    <a:pt x="3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794975" y="465200"/>
              <a:ext cx="204050" cy="148225"/>
            </a:xfrm>
            <a:custGeom>
              <a:avLst/>
              <a:gdLst/>
              <a:ahLst/>
              <a:cxnLst/>
              <a:rect l="l" t="t" r="r" b="b"/>
              <a:pathLst>
                <a:path w="8162" h="5929" extrusionOk="0">
                  <a:moveTo>
                    <a:pt x="3067" y="0"/>
                  </a:moveTo>
                  <a:cubicBezTo>
                    <a:pt x="1775" y="0"/>
                    <a:pt x="672" y="548"/>
                    <a:pt x="1" y="972"/>
                  </a:cubicBezTo>
                  <a:lnTo>
                    <a:pt x="601" y="1604"/>
                  </a:lnTo>
                  <a:cubicBezTo>
                    <a:pt x="1120" y="1267"/>
                    <a:pt x="1844" y="960"/>
                    <a:pt x="2751" y="960"/>
                  </a:cubicBezTo>
                  <a:cubicBezTo>
                    <a:pt x="3334" y="960"/>
                    <a:pt x="3992" y="1087"/>
                    <a:pt x="4721" y="1414"/>
                  </a:cubicBezTo>
                  <a:cubicBezTo>
                    <a:pt x="7231" y="2551"/>
                    <a:pt x="7294" y="5282"/>
                    <a:pt x="7262" y="5929"/>
                  </a:cubicBezTo>
                  <a:lnTo>
                    <a:pt x="8162" y="5881"/>
                  </a:lnTo>
                  <a:cubicBezTo>
                    <a:pt x="8130" y="4745"/>
                    <a:pt x="7815" y="2172"/>
                    <a:pt x="5542" y="735"/>
                  </a:cubicBezTo>
                  <a:cubicBezTo>
                    <a:pt x="4684" y="197"/>
                    <a:pt x="3841" y="0"/>
                    <a:pt x="30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780775" y="438800"/>
              <a:ext cx="244700" cy="175425"/>
            </a:xfrm>
            <a:custGeom>
              <a:avLst/>
              <a:gdLst/>
              <a:ahLst/>
              <a:cxnLst/>
              <a:rect l="l" t="t" r="r" b="b"/>
              <a:pathLst>
                <a:path w="9788" h="7017" extrusionOk="0">
                  <a:moveTo>
                    <a:pt x="3921" y="0"/>
                  </a:moveTo>
                  <a:cubicBezTo>
                    <a:pt x="1770" y="0"/>
                    <a:pt x="71" y="1421"/>
                    <a:pt x="48" y="1444"/>
                  </a:cubicBezTo>
                  <a:cubicBezTo>
                    <a:pt x="1" y="1476"/>
                    <a:pt x="1" y="1539"/>
                    <a:pt x="32" y="1586"/>
                  </a:cubicBezTo>
                  <a:cubicBezTo>
                    <a:pt x="50" y="1604"/>
                    <a:pt x="76" y="1616"/>
                    <a:pt x="105" y="1616"/>
                  </a:cubicBezTo>
                  <a:cubicBezTo>
                    <a:pt x="128" y="1616"/>
                    <a:pt x="153" y="1608"/>
                    <a:pt x="174" y="1586"/>
                  </a:cubicBezTo>
                  <a:cubicBezTo>
                    <a:pt x="174" y="1586"/>
                    <a:pt x="979" y="907"/>
                    <a:pt x="2148" y="497"/>
                  </a:cubicBezTo>
                  <a:cubicBezTo>
                    <a:pt x="2751" y="290"/>
                    <a:pt x="3339" y="186"/>
                    <a:pt x="3908" y="186"/>
                  </a:cubicBezTo>
                  <a:cubicBezTo>
                    <a:pt x="4811" y="186"/>
                    <a:pt x="5669" y="448"/>
                    <a:pt x="6473" y="971"/>
                  </a:cubicBezTo>
                  <a:cubicBezTo>
                    <a:pt x="9582" y="3039"/>
                    <a:pt x="9551" y="6874"/>
                    <a:pt x="9551" y="6906"/>
                  </a:cubicBezTo>
                  <a:cubicBezTo>
                    <a:pt x="9551" y="6969"/>
                    <a:pt x="9582" y="7016"/>
                    <a:pt x="9646" y="7016"/>
                  </a:cubicBezTo>
                  <a:lnTo>
                    <a:pt x="9646" y="7001"/>
                  </a:lnTo>
                  <a:cubicBezTo>
                    <a:pt x="9693" y="7001"/>
                    <a:pt x="9740" y="6969"/>
                    <a:pt x="9740" y="6906"/>
                  </a:cubicBezTo>
                  <a:cubicBezTo>
                    <a:pt x="9740" y="6874"/>
                    <a:pt x="9788" y="2928"/>
                    <a:pt x="6567" y="813"/>
                  </a:cubicBezTo>
                  <a:cubicBezTo>
                    <a:pt x="5665" y="216"/>
                    <a:pt x="4759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792625" y="464525"/>
              <a:ext cx="208775" cy="150475"/>
            </a:xfrm>
            <a:custGeom>
              <a:avLst/>
              <a:gdLst/>
              <a:ahLst/>
              <a:cxnLst/>
              <a:rect l="l" t="t" r="r" b="b"/>
              <a:pathLst>
                <a:path w="8351" h="6019" extrusionOk="0">
                  <a:moveTo>
                    <a:pt x="3306" y="1"/>
                  </a:moveTo>
                  <a:cubicBezTo>
                    <a:pt x="1545" y="1"/>
                    <a:pt x="70" y="909"/>
                    <a:pt x="48" y="920"/>
                  </a:cubicBezTo>
                  <a:cubicBezTo>
                    <a:pt x="0" y="952"/>
                    <a:pt x="0" y="1015"/>
                    <a:pt x="16" y="1062"/>
                  </a:cubicBezTo>
                  <a:cubicBezTo>
                    <a:pt x="36" y="1093"/>
                    <a:pt x="70" y="1110"/>
                    <a:pt x="104" y="1110"/>
                  </a:cubicBezTo>
                  <a:cubicBezTo>
                    <a:pt x="123" y="1110"/>
                    <a:pt x="141" y="1105"/>
                    <a:pt x="158" y="1094"/>
                  </a:cubicBezTo>
                  <a:cubicBezTo>
                    <a:pt x="180" y="1072"/>
                    <a:pt x="1600" y="199"/>
                    <a:pt x="3290" y="199"/>
                  </a:cubicBezTo>
                  <a:cubicBezTo>
                    <a:pt x="4036" y="199"/>
                    <a:pt x="4834" y="369"/>
                    <a:pt x="5588" y="857"/>
                  </a:cubicBezTo>
                  <a:cubicBezTo>
                    <a:pt x="7924" y="2357"/>
                    <a:pt x="8130" y="5340"/>
                    <a:pt x="8145" y="5924"/>
                  </a:cubicBezTo>
                  <a:cubicBezTo>
                    <a:pt x="8161" y="5972"/>
                    <a:pt x="8193" y="6019"/>
                    <a:pt x="8256" y="6019"/>
                  </a:cubicBezTo>
                  <a:cubicBezTo>
                    <a:pt x="8303" y="6019"/>
                    <a:pt x="8351" y="5972"/>
                    <a:pt x="8351" y="5908"/>
                  </a:cubicBezTo>
                  <a:cubicBezTo>
                    <a:pt x="8335" y="5309"/>
                    <a:pt x="8114" y="2246"/>
                    <a:pt x="5699" y="684"/>
                  </a:cubicBezTo>
                  <a:cubicBezTo>
                    <a:pt x="4912" y="177"/>
                    <a:pt x="4081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806825" y="488300"/>
              <a:ext cx="172475" cy="127500"/>
            </a:xfrm>
            <a:custGeom>
              <a:avLst/>
              <a:gdLst/>
              <a:ahLst/>
              <a:cxnLst/>
              <a:rect l="l" t="t" r="r" b="b"/>
              <a:pathLst>
                <a:path w="6899" h="5100" extrusionOk="0">
                  <a:moveTo>
                    <a:pt x="2439" y="1"/>
                  </a:moveTo>
                  <a:cubicBezTo>
                    <a:pt x="1085" y="1"/>
                    <a:pt x="85" y="590"/>
                    <a:pt x="64" y="601"/>
                  </a:cubicBezTo>
                  <a:cubicBezTo>
                    <a:pt x="16" y="632"/>
                    <a:pt x="1" y="695"/>
                    <a:pt x="32" y="743"/>
                  </a:cubicBezTo>
                  <a:cubicBezTo>
                    <a:pt x="53" y="773"/>
                    <a:pt x="86" y="791"/>
                    <a:pt x="120" y="791"/>
                  </a:cubicBezTo>
                  <a:cubicBezTo>
                    <a:pt x="139" y="791"/>
                    <a:pt x="157" y="786"/>
                    <a:pt x="174" y="774"/>
                  </a:cubicBezTo>
                  <a:cubicBezTo>
                    <a:pt x="185" y="764"/>
                    <a:pt x="1146" y="195"/>
                    <a:pt x="2443" y="195"/>
                  </a:cubicBezTo>
                  <a:cubicBezTo>
                    <a:pt x="3073" y="195"/>
                    <a:pt x="3782" y="330"/>
                    <a:pt x="4499" y="727"/>
                  </a:cubicBezTo>
                  <a:cubicBezTo>
                    <a:pt x="6693" y="1927"/>
                    <a:pt x="6693" y="4973"/>
                    <a:pt x="6693" y="4989"/>
                  </a:cubicBezTo>
                  <a:cubicBezTo>
                    <a:pt x="6693" y="5052"/>
                    <a:pt x="6741" y="5100"/>
                    <a:pt x="6788" y="5100"/>
                  </a:cubicBezTo>
                  <a:cubicBezTo>
                    <a:pt x="6836" y="5100"/>
                    <a:pt x="6883" y="5052"/>
                    <a:pt x="6883" y="5005"/>
                  </a:cubicBezTo>
                  <a:cubicBezTo>
                    <a:pt x="6883" y="4957"/>
                    <a:pt x="6899" y="1816"/>
                    <a:pt x="4594" y="553"/>
                  </a:cubicBezTo>
                  <a:cubicBezTo>
                    <a:pt x="3840" y="140"/>
                    <a:pt x="3098" y="1"/>
                    <a:pt x="2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1909875" y="550225"/>
              <a:ext cx="179750" cy="108225"/>
            </a:xfrm>
            <a:custGeom>
              <a:avLst/>
              <a:gdLst/>
              <a:ahLst/>
              <a:cxnLst/>
              <a:rect l="l" t="t" r="r" b="b"/>
              <a:pathLst>
                <a:path w="7190" h="4329" extrusionOk="0">
                  <a:moveTo>
                    <a:pt x="4266" y="0"/>
                  </a:moveTo>
                  <a:cubicBezTo>
                    <a:pt x="3914" y="0"/>
                    <a:pt x="3613" y="214"/>
                    <a:pt x="3417" y="489"/>
                  </a:cubicBezTo>
                  <a:lnTo>
                    <a:pt x="3417" y="489"/>
                  </a:lnTo>
                  <a:cubicBezTo>
                    <a:pt x="3274" y="382"/>
                    <a:pt x="3089" y="289"/>
                    <a:pt x="2856" y="223"/>
                  </a:cubicBezTo>
                  <a:cubicBezTo>
                    <a:pt x="2691" y="176"/>
                    <a:pt x="2550" y="156"/>
                    <a:pt x="2428" y="156"/>
                  </a:cubicBezTo>
                  <a:cubicBezTo>
                    <a:pt x="1526" y="156"/>
                    <a:pt x="1735" y="1297"/>
                    <a:pt x="1735" y="1297"/>
                  </a:cubicBezTo>
                  <a:cubicBezTo>
                    <a:pt x="1657" y="1254"/>
                    <a:pt x="1575" y="1235"/>
                    <a:pt x="1492" y="1235"/>
                  </a:cubicBezTo>
                  <a:cubicBezTo>
                    <a:pt x="775" y="1235"/>
                    <a:pt x="1" y="2701"/>
                    <a:pt x="977" y="3380"/>
                  </a:cubicBezTo>
                  <a:cubicBezTo>
                    <a:pt x="1281" y="3584"/>
                    <a:pt x="1562" y="3669"/>
                    <a:pt x="1798" y="3671"/>
                  </a:cubicBezTo>
                  <a:lnTo>
                    <a:pt x="1798" y="3671"/>
                  </a:lnTo>
                  <a:cubicBezTo>
                    <a:pt x="1894" y="4027"/>
                    <a:pt x="2150" y="4329"/>
                    <a:pt x="2657" y="4329"/>
                  </a:cubicBezTo>
                  <a:cubicBezTo>
                    <a:pt x="2676" y="4329"/>
                    <a:pt x="2694" y="4328"/>
                    <a:pt x="2714" y="4327"/>
                  </a:cubicBezTo>
                  <a:cubicBezTo>
                    <a:pt x="3498" y="4286"/>
                    <a:pt x="4005" y="4077"/>
                    <a:pt x="4278" y="3789"/>
                  </a:cubicBezTo>
                  <a:lnTo>
                    <a:pt x="4278" y="3789"/>
                  </a:lnTo>
                  <a:cubicBezTo>
                    <a:pt x="4341" y="3867"/>
                    <a:pt x="4418" y="3942"/>
                    <a:pt x="4513" y="4012"/>
                  </a:cubicBezTo>
                  <a:cubicBezTo>
                    <a:pt x="4631" y="4098"/>
                    <a:pt x="4768" y="4137"/>
                    <a:pt x="4914" y="4137"/>
                  </a:cubicBezTo>
                  <a:cubicBezTo>
                    <a:pt x="5860" y="4137"/>
                    <a:pt x="7190" y="2507"/>
                    <a:pt x="6328" y="1660"/>
                  </a:cubicBezTo>
                  <a:cubicBezTo>
                    <a:pt x="6106" y="1444"/>
                    <a:pt x="5879" y="1361"/>
                    <a:pt x="5670" y="1361"/>
                  </a:cubicBezTo>
                  <a:cubicBezTo>
                    <a:pt x="5630" y="1361"/>
                    <a:pt x="5592" y="1364"/>
                    <a:pt x="5554" y="1369"/>
                  </a:cubicBezTo>
                  <a:lnTo>
                    <a:pt x="5554" y="1369"/>
                  </a:lnTo>
                  <a:cubicBezTo>
                    <a:pt x="5535" y="937"/>
                    <a:pt x="5297" y="452"/>
                    <a:pt x="4766" y="144"/>
                  </a:cubicBezTo>
                  <a:cubicBezTo>
                    <a:pt x="4592" y="44"/>
                    <a:pt x="4424" y="0"/>
                    <a:pt x="4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1916925" y="547825"/>
              <a:ext cx="167350" cy="112975"/>
            </a:xfrm>
            <a:custGeom>
              <a:avLst/>
              <a:gdLst/>
              <a:ahLst/>
              <a:cxnLst/>
              <a:rect l="l" t="t" r="r" b="b"/>
              <a:pathLst>
                <a:path w="6694" h="4519" extrusionOk="0">
                  <a:moveTo>
                    <a:pt x="3158" y="730"/>
                  </a:moveTo>
                  <a:cubicBezTo>
                    <a:pt x="3379" y="935"/>
                    <a:pt x="3442" y="1172"/>
                    <a:pt x="3442" y="1251"/>
                  </a:cubicBezTo>
                  <a:cubicBezTo>
                    <a:pt x="3473" y="1456"/>
                    <a:pt x="3394" y="1582"/>
                    <a:pt x="3331" y="1629"/>
                  </a:cubicBezTo>
                  <a:cubicBezTo>
                    <a:pt x="3308" y="1643"/>
                    <a:pt x="3285" y="1649"/>
                    <a:pt x="3263" y="1649"/>
                  </a:cubicBezTo>
                  <a:cubicBezTo>
                    <a:pt x="3209" y="1649"/>
                    <a:pt x="3160" y="1615"/>
                    <a:pt x="3126" y="1582"/>
                  </a:cubicBezTo>
                  <a:cubicBezTo>
                    <a:pt x="2937" y="1440"/>
                    <a:pt x="2952" y="1077"/>
                    <a:pt x="3158" y="730"/>
                  </a:cubicBezTo>
                  <a:close/>
                  <a:moveTo>
                    <a:pt x="5162" y="1598"/>
                  </a:moveTo>
                  <a:cubicBezTo>
                    <a:pt x="5162" y="1629"/>
                    <a:pt x="5162" y="1661"/>
                    <a:pt x="5162" y="1692"/>
                  </a:cubicBezTo>
                  <a:cubicBezTo>
                    <a:pt x="5099" y="2008"/>
                    <a:pt x="4910" y="2245"/>
                    <a:pt x="4673" y="2292"/>
                  </a:cubicBezTo>
                  <a:cubicBezTo>
                    <a:pt x="4657" y="2292"/>
                    <a:pt x="4630" y="2296"/>
                    <a:pt x="4604" y="2296"/>
                  </a:cubicBezTo>
                  <a:cubicBezTo>
                    <a:pt x="4578" y="2296"/>
                    <a:pt x="4555" y="2292"/>
                    <a:pt x="4547" y="2277"/>
                  </a:cubicBezTo>
                  <a:cubicBezTo>
                    <a:pt x="4515" y="2198"/>
                    <a:pt x="4642" y="1898"/>
                    <a:pt x="4926" y="1708"/>
                  </a:cubicBezTo>
                  <a:cubicBezTo>
                    <a:pt x="4989" y="1661"/>
                    <a:pt x="5068" y="1629"/>
                    <a:pt x="5162" y="1598"/>
                  </a:cubicBezTo>
                  <a:close/>
                  <a:moveTo>
                    <a:pt x="1848" y="2719"/>
                  </a:moveTo>
                  <a:cubicBezTo>
                    <a:pt x="1879" y="2719"/>
                    <a:pt x="1926" y="2734"/>
                    <a:pt x="1974" y="2797"/>
                  </a:cubicBezTo>
                  <a:cubicBezTo>
                    <a:pt x="2163" y="3018"/>
                    <a:pt x="2179" y="3287"/>
                    <a:pt x="2021" y="3476"/>
                  </a:cubicBezTo>
                  <a:cubicBezTo>
                    <a:pt x="1926" y="3587"/>
                    <a:pt x="1784" y="3650"/>
                    <a:pt x="1595" y="3666"/>
                  </a:cubicBezTo>
                  <a:cubicBezTo>
                    <a:pt x="1516" y="3239"/>
                    <a:pt x="1658" y="2813"/>
                    <a:pt x="1816" y="2719"/>
                  </a:cubicBezTo>
                  <a:close/>
                  <a:moveTo>
                    <a:pt x="3994" y="2876"/>
                  </a:moveTo>
                  <a:cubicBezTo>
                    <a:pt x="4010" y="2876"/>
                    <a:pt x="4042" y="2892"/>
                    <a:pt x="4089" y="3003"/>
                  </a:cubicBezTo>
                  <a:cubicBezTo>
                    <a:pt x="4184" y="3255"/>
                    <a:pt x="4152" y="3492"/>
                    <a:pt x="4010" y="3697"/>
                  </a:cubicBezTo>
                  <a:cubicBezTo>
                    <a:pt x="4010" y="3713"/>
                    <a:pt x="4010" y="3713"/>
                    <a:pt x="4010" y="3729"/>
                  </a:cubicBezTo>
                  <a:cubicBezTo>
                    <a:pt x="3836" y="3460"/>
                    <a:pt x="3852" y="3176"/>
                    <a:pt x="3900" y="3034"/>
                  </a:cubicBezTo>
                  <a:cubicBezTo>
                    <a:pt x="3931" y="2924"/>
                    <a:pt x="3979" y="2876"/>
                    <a:pt x="3994" y="2876"/>
                  </a:cubicBezTo>
                  <a:close/>
                  <a:moveTo>
                    <a:pt x="3995" y="195"/>
                  </a:moveTo>
                  <a:cubicBezTo>
                    <a:pt x="4135" y="195"/>
                    <a:pt x="4283" y="232"/>
                    <a:pt x="4436" y="319"/>
                  </a:cubicBezTo>
                  <a:cubicBezTo>
                    <a:pt x="4926" y="619"/>
                    <a:pt x="5131" y="1030"/>
                    <a:pt x="5162" y="1393"/>
                  </a:cubicBezTo>
                  <a:cubicBezTo>
                    <a:pt x="5020" y="1424"/>
                    <a:pt x="4894" y="1503"/>
                    <a:pt x="4815" y="1550"/>
                  </a:cubicBezTo>
                  <a:cubicBezTo>
                    <a:pt x="4499" y="1771"/>
                    <a:pt x="4278" y="2150"/>
                    <a:pt x="4373" y="2355"/>
                  </a:cubicBezTo>
                  <a:cubicBezTo>
                    <a:pt x="4387" y="2396"/>
                    <a:pt x="4445" y="2492"/>
                    <a:pt x="4606" y="2492"/>
                  </a:cubicBezTo>
                  <a:cubicBezTo>
                    <a:pt x="4636" y="2492"/>
                    <a:pt x="4668" y="2489"/>
                    <a:pt x="4705" y="2482"/>
                  </a:cubicBezTo>
                  <a:cubicBezTo>
                    <a:pt x="5036" y="2419"/>
                    <a:pt x="5289" y="2134"/>
                    <a:pt x="5352" y="1724"/>
                  </a:cubicBezTo>
                  <a:cubicBezTo>
                    <a:pt x="5368" y="1677"/>
                    <a:pt x="5368" y="1614"/>
                    <a:pt x="5368" y="1566"/>
                  </a:cubicBezTo>
                  <a:lnTo>
                    <a:pt x="5383" y="1566"/>
                  </a:lnTo>
                  <a:cubicBezTo>
                    <a:pt x="5557" y="1566"/>
                    <a:pt x="5762" y="1629"/>
                    <a:pt x="5967" y="1835"/>
                  </a:cubicBezTo>
                  <a:cubicBezTo>
                    <a:pt x="6457" y="2308"/>
                    <a:pt x="6157" y="3003"/>
                    <a:pt x="5778" y="3476"/>
                  </a:cubicBezTo>
                  <a:cubicBezTo>
                    <a:pt x="5459" y="3842"/>
                    <a:pt x="5008" y="4138"/>
                    <a:pt x="4635" y="4138"/>
                  </a:cubicBezTo>
                  <a:cubicBezTo>
                    <a:pt x="4510" y="4138"/>
                    <a:pt x="4394" y="4104"/>
                    <a:pt x="4294" y="4029"/>
                  </a:cubicBezTo>
                  <a:cubicBezTo>
                    <a:pt x="4231" y="3981"/>
                    <a:pt x="4168" y="3934"/>
                    <a:pt x="4121" y="3887"/>
                  </a:cubicBezTo>
                  <a:cubicBezTo>
                    <a:pt x="4152" y="3855"/>
                    <a:pt x="4168" y="3839"/>
                    <a:pt x="4184" y="3808"/>
                  </a:cubicBezTo>
                  <a:cubicBezTo>
                    <a:pt x="4357" y="3555"/>
                    <a:pt x="4389" y="3255"/>
                    <a:pt x="4278" y="2940"/>
                  </a:cubicBezTo>
                  <a:cubicBezTo>
                    <a:pt x="4200" y="2719"/>
                    <a:pt x="4089" y="2671"/>
                    <a:pt x="3994" y="2671"/>
                  </a:cubicBezTo>
                  <a:cubicBezTo>
                    <a:pt x="3868" y="2687"/>
                    <a:pt x="3758" y="2782"/>
                    <a:pt x="3710" y="2971"/>
                  </a:cubicBezTo>
                  <a:cubicBezTo>
                    <a:pt x="3631" y="3224"/>
                    <a:pt x="3663" y="3571"/>
                    <a:pt x="3868" y="3871"/>
                  </a:cubicBezTo>
                  <a:cubicBezTo>
                    <a:pt x="3584" y="4139"/>
                    <a:pt x="3079" y="4297"/>
                    <a:pt x="2432" y="4313"/>
                  </a:cubicBezTo>
                  <a:cubicBezTo>
                    <a:pt x="2404" y="4315"/>
                    <a:pt x="2377" y="4316"/>
                    <a:pt x="2351" y="4316"/>
                  </a:cubicBezTo>
                  <a:cubicBezTo>
                    <a:pt x="1947" y="4316"/>
                    <a:pt x="1747" y="4092"/>
                    <a:pt x="1658" y="3855"/>
                  </a:cubicBezTo>
                  <a:cubicBezTo>
                    <a:pt x="1879" y="3839"/>
                    <a:pt x="2037" y="3745"/>
                    <a:pt x="2163" y="3618"/>
                  </a:cubicBezTo>
                  <a:cubicBezTo>
                    <a:pt x="2400" y="3350"/>
                    <a:pt x="2384" y="2971"/>
                    <a:pt x="2116" y="2671"/>
                  </a:cubicBezTo>
                  <a:cubicBezTo>
                    <a:pt x="2020" y="2558"/>
                    <a:pt x="1928" y="2526"/>
                    <a:pt x="1855" y="2526"/>
                  </a:cubicBezTo>
                  <a:cubicBezTo>
                    <a:pt x="1796" y="2526"/>
                    <a:pt x="1749" y="2547"/>
                    <a:pt x="1721" y="2561"/>
                  </a:cubicBezTo>
                  <a:cubicBezTo>
                    <a:pt x="1453" y="2687"/>
                    <a:pt x="1327" y="3208"/>
                    <a:pt x="1406" y="3666"/>
                  </a:cubicBezTo>
                  <a:cubicBezTo>
                    <a:pt x="1216" y="3634"/>
                    <a:pt x="995" y="3555"/>
                    <a:pt x="758" y="3397"/>
                  </a:cubicBezTo>
                  <a:cubicBezTo>
                    <a:pt x="206" y="3018"/>
                    <a:pt x="269" y="2355"/>
                    <a:pt x="537" y="1913"/>
                  </a:cubicBezTo>
                  <a:cubicBezTo>
                    <a:pt x="698" y="1654"/>
                    <a:pt x="956" y="1433"/>
                    <a:pt x="1204" y="1433"/>
                  </a:cubicBezTo>
                  <a:cubicBezTo>
                    <a:pt x="1273" y="1433"/>
                    <a:pt x="1341" y="1450"/>
                    <a:pt x="1406" y="1487"/>
                  </a:cubicBezTo>
                  <a:cubicBezTo>
                    <a:pt x="1425" y="1494"/>
                    <a:pt x="1442" y="1498"/>
                    <a:pt x="1457" y="1498"/>
                  </a:cubicBezTo>
                  <a:cubicBezTo>
                    <a:pt x="1479" y="1498"/>
                    <a:pt x="1498" y="1490"/>
                    <a:pt x="1516" y="1472"/>
                  </a:cubicBezTo>
                  <a:cubicBezTo>
                    <a:pt x="1548" y="1456"/>
                    <a:pt x="1563" y="1408"/>
                    <a:pt x="1563" y="1377"/>
                  </a:cubicBezTo>
                  <a:cubicBezTo>
                    <a:pt x="1548" y="1377"/>
                    <a:pt x="1437" y="761"/>
                    <a:pt x="1737" y="493"/>
                  </a:cubicBezTo>
                  <a:cubicBezTo>
                    <a:pt x="1840" y="399"/>
                    <a:pt x="1977" y="355"/>
                    <a:pt x="2151" y="355"/>
                  </a:cubicBezTo>
                  <a:cubicBezTo>
                    <a:pt x="2269" y="355"/>
                    <a:pt x="2404" y="376"/>
                    <a:pt x="2558" y="414"/>
                  </a:cubicBezTo>
                  <a:cubicBezTo>
                    <a:pt x="2731" y="477"/>
                    <a:pt x="2889" y="540"/>
                    <a:pt x="3000" y="619"/>
                  </a:cubicBezTo>
                  <a:cubicBezTo>
                    <a:pt x="2763" y="998"/>
                    <a:pt x="2684" y="1503"/>
                    <a:pt x="3000" y="1740"/>
                  </a:cubicBezTo>
                  <a:cubicBezTo>
                    <a:pt x="3088" y="1809"/>
                    <a:pt x="3183" y="1847"/>
                    <a:pt x="3272" y="1847"/>
                  </a:cubicBezTo>
                  <a:cubicBezTo>
                    <a:pt x="3326" y="1847"/>
                    <a:pt x="3378" y="1833"/>
                    <a:pt x="3426" y="1803"/>
                  </a:cubicBezTo>
                  <a:cubicBezTo>
                    <a:pt x="3584" y="1708"/>
                    <a:pt x="3679" y="1487"/>
                    <a:pt x="3647" y="1235"/>
                  </a:cubicBezTo>
                  <a:cubicBezTo>
                    <a:pt x="3631" y="1124"/>
                    <a:pt x="3568" y="824"/>
                    <a:pt x="3268" y="572"/>
                  </a:cubicBezTo>
                  <a:cubicBezTo>
                    <a:pt x="3450" y="358"/>
                    <a:pt x="3704" y="195"/>
                    <a:pt x="3995" y="195"/>
                  </a:cubicBezTo>
                  <a:close/>
                  <a:moveTo>
                    <a:pt x="3991" y="0"/>
                  </a:moveTo>
                  <a:cubicBezTo>
                    <a:pt x="3631" y="0"/>
                    <a:pt x="3328" y="206"/>
                    <a:pt x="3126" y="461"/>
                  </a:cubicBezTo>
                  <a:cubicBezTo>
                    <a:pt x="2984" y="367"/>
                    <a:pt x="2826" y="288"/>
                    <a:pt x="2605" y="224"/>
                  </a:cubicBezTo>
                  <a:cubicBezTo>
                    <a:pt x="2440" y="183"/>
                    <a:pt x="2291" y="162"/>
                    <a:pt x="2156" y="162"/>
                  </a:cubicBezTo>
                  <a:cubicBezTo>
                    <a:pt x="1931" y="162"/>
                    <a:pt x="1749" y="222"/>
                    <a:pt x="1611" y="351"/>
                  </a:cubicBezTo>
                  <a:cubicBezTo>
                    <a:pt x="1342" y="588"/>
                    <a:pt x="1327" y="1014"/>
                    <a:pt x="1342" y="1251"/>
                  </a:cubicBezTo>
                  <a:cubicBezTo>
                    <a:pt x="1298" y="1240"/>
                    <a:pt x="1252" y="1235"/>
                    <a:pt x="1206" y="1235"/>
                  </a:cubicBezTo>
                  <a:cubicBezTo>
                    <a:pt x="911" y="1235"/>
                    <a:pt x="598" y="1448"/>
                    <a:pt x="379" y="1803"/>
                  </a:cubicBezTo>
                  <a:cubicBezTo>
                    <a:pt x="48" y="2340"/>
                    <a:pt x="1" y="3113"/>
                    <a:pt x="648" y="3555"/>
                  </a:cubicBezTo>
                  <a:cubicBezTo>
                    <a:pt x="932" y="3760"/>
                    <a:pt x="1216" y="3839"/>
                    <a:pt x="1453" y="3871"/>
                  </a:cubicBezTo>
                  <a:cubicBezTo>
                    <a:pt x="1595" y="4281"/>
                    <a:pt x="1926" y="4518"/>
                    <a:pt x="2384" y="4518"/>
                  </a:cubicBezTo>
                  <a:lnTo>
                    <a:pt x="2447" y="4518"/>
                  </a:lnTo>
                  <a:cubicBezTo>
                    <a:pt x="3126" y="4486"/>
                    <a:pt x="3663" y="4313"/>
                    <a:pt x="3994" y="4029"/>
                  </a:cubicBezTo>
                  <a:cubicBezTo>
                    <a:pt x="4042" y="4092"/>
                    <a:pt x="4105" y="4139"/>
                    <a:pt x="4168" y="4187"/>
                  </a:cubicBezTo>
                  <a:cubicBezTo>
                    <a:pt x="4306" y="4290"/>
                    <a:pt x="4464" y="4336"/>
                    <a:pt x="4629" y="4336"/>
                  </a:cubicBezTo>
                  <a:cubicBezTo>
                    <a:pt x="5068" y="4336"/>
                    <a:pt x="5565" y="4015"/>
                    <a:pt x="5920" y="3603"/>
                  </a:cubicBezTo>
                  <a:cubicBezTo>
                    <a:pt x="6378" y="3082"/>
                    <a:pt x="6694" y="2261"/>
                    <a:pt x="6110" y="1692"/>
                  </a:cubicBezTo>
                  <a:cubicBezTo>
                    <a:pt x="5841" y="1440"/>
                    <a:pt x="5589" y="1361"/>
                    <a:pt x="5368" y="1361"/>
                  </a:cubicBezTo>
                  <a:cubicBezTo>
                    <a:pt x="5320" y="951"/>
                    <a:pt x="5099" y="477"/>
                    <a:pt x="4547" y="161"/>
                  </a:cubicBezTo>
                  <a:cubicBezTo>
                    <a:pt x="4352" y="48"/>
                    <a:pt x="4165" y="0"/>
                    <a:pt x="3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1719600" y="417350"/>
              <a:ext cx="179975" cy="109775"/>
            </a:xfrm>
            <a:custGeom>
              <a:avLst/>
              <a:gdLst/>
              <a:ahLst/>
              <a:cxnLst/>
              <a:rect l="l" t="t" r="r" b="b"/>
              <a:pathLst>
                <a:path w="7199" h="4391" extrusionOk="0">
                  <a:moveTo>
                    <a:pt x="4187" y="0"/>
                  </a:moveTo>
                  <a:cubicBezTo>
                    <a:pt x="3819" y="0"/>
                    <a:pt x="3513" y="233"/>
                    <a:pt x="3324" y="525"/>
                  </a:cubicBezTo>
                  <a:lnTo>
                    <a:pt x="3324" y="525"/>
                  </a:lnTo>
                  <a:cubicBezTo>
                    <a:pt x="3176" y="423"/>
                    <a:pt x="2986" y="337"/>
                    <a:pt x="2748" y="282"/>
                  </a:cubicBezTo>
                  <a:cubicBezTo>
                    <a:pt x="2610" y="251"/>
                    <a:pt x="2489" y="237"/>
                    <a:pt x="2383" y="237"/>
                  </a:cubicBezTo>
                  <a:cubicBezTo>
                    <a:pt x="1408" y="237"/>
                    <a:pt x="1690" y="1418"/>
                    <a:pt x="1690" y="1418"/>
                  </a:cubicBezTo>
                  <a:cubicBezTo>
                    <a:pt x="1613" y="1380"/>
                    <a:pt x="1535" y="1362"/>
                    <a:pt x="1456" y="1362"/>
                  </a:cubicBezTo>
                  <a:cubicBezTo>
                    <a:pt x="725" y="1362"/>
                    <a:pt x="1" y="2890"/>
                    <a:pt x="1027" y="3518"/>
                  </a:cubicBezTo>
                  <a:cubicBezTo>
                    <a:pt x="1323" y="3701"/>
                    <a:pt x="1596" y="3777"/>
                    <a:pt x="1825" y="3777"/>
                  </a:cubicBezTo>
                  <a:cubicBezTo>
                    <a:pt x="1837" y="3777"/>
                    <a:pt x="1848" y="3777"/>
                    <a:pt x="1860" y="3776"/>
                  </a:cubicBezTo>
                  <a:lnTo>
                    <a:pt x="1860" y="3776"/>
                  </a:lnTo>
                  <a:cubicBezTo>
                    <a:pt x="1972" y="4112"/>
                    <a:pt x="2230" y="4391"/>
                    <a:pt x="2701" y="4391"/>
                  </a:cubicBezTo>
                  <a:cubicBezTo>
                    <a:pt x="2737" y="4391"/>
                    <a:pt x="2773" y="4389"/>
                    <a:pt x="2811" y="4386"/>
                  </a:cubicBezTo>
                  <a:cubicBezTo>
                    <a:pt x="3584" y="4319"/>
                    <a:pt x="4081" y="4087"/>
                    <a:pt x="4339" y="3784"/>
                  </a:cubicBezTo>
                  <a:lnTo>
                    <a:pt x="4339" y="3784"/>
                  </a:lnTo>
                  <a:cubicBezTo>
                    <a:pt x="4405" y="3858"/>
                    <a:pt x="4484" y="3928"/>
                    <a:pt x="4579" y="3991"/>
                  </a:cubicBezTo>
                  <a:cubicBezTo>
                    <a:pt x="4688" y="4064"/>
                    <a:pt x="4812" y="4097"/>
                    <a:pt x="4942" y="4097"/>
                  </a:cubicBezTo>
                  <a:cubicBezTo>
                    <a:pt x="5885" y="4097"/>
                    <a:pt x="7199" y="2378"/>
                    <a:pt x="6284" y="1560"/>
                  </a:cubicBezTo>
                  <a:cubicBezTo>
                    <a:pt x="6067" y="1367"/>
                    <a:pt x="5852" y="1291"/>
                    <a:pt x="5654" y="1291"/>
                  </a:cubicBezTo>
                  <a:cubicBezTo>
                    <a:pt x="5600" y="1291"/>
                    <a:pt x="5548" y="1297"/>
                    <a:pt x="5498" y="1307"/>
                  </a:cubicBezTo>
                  <a:lnTo>
                    <a:pt x="5498" y="1307"/>
                  </a:lnTo>
                  <a:cubicBezTo>
                    <a:pt x="5460" y="878"/>
                    <a:pt x="5203" y="408"/>
                    <a:pt x="4658" y="124"/>
                  </a:cubicBezTo>
                  <a:cubicBezTo>
                    <a:pt x="4493" y="38"/>
                    <a:pt x="4335" y="0"/>
                    <a:pt x="4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1727100" y="414750"/>
              <a:ext cx="166175" cy="115025"/>
            </a:xfrm>
            <a:custGeom>
              <a:avLst/>
              <a:gdLst/>
              <a:ahLst/>
              <a:cxnLst/>
              <a:rect l="l" t="t" r="r" b="b"/>
              <a:pathLst>
                <a:path w="6647" h="4601" extrusionOk="0">
                  <a:moveTo>
                    <a:pt x="3063" y="780"/>
                  </a:moveTo>
                  <a:cubicBezTo>
                    <a:pt x="3300" y="970"/>
                    <a:pt x="3363" y="1191"/>
                    <a:pt x="3379" y="1285"/>
                  </a:cubicBezTo>
                  <a:cubicBezTo>
                    <a:pt x="3411" y="1475"/>
                    <a:pt x="3347" y="1617"/>
                    <a:pt x="3268" y="1664"/>
                  </a:cubicBezTo>
                  <a:cubicBezTo>
                    <a:pt x="3249" y="1679"/>
                    <a:pt x="3229" y="1684"/>
                    <a:pt x="3207" y="1684"/>
                  </a:cubicBezTo>
                  <a:cubicBezTo>
                    <a:pt x="3159" y="1684"/>
                    <a:pt x="3107" y="1655"/>
                    <a:pt x="3063" y="1633"/>
                  </a:cubicBezTo>
                  <a:cubicBezTo>
                    <a:pt x="2874" y="1491"/>
                    <a:pt x="2874" y="1128"/>
                    <a:pt x="3063" y="780"/>
                  </a:cubicBezTo>
                  <a:close/>
                  <a:moveTo>
                    <a:pt x="5100" y="1538"/>
                  </a:moveTo>
                  <a:cubicBezTo>
                    <a:pt x="5100" y="1585"/>
                    <a:pt x="5100" y="1617"/>
                    <a:pt x="5100" y="1648"/>
                  </a:cubicBezTo>
                  <a:cubicBezTo>
                    <a:pt x="5068" y="1964"/>
                    <a:pt x="4879" y="2201"/>
                    <a:pt x="4642" y="2264"/>
                  </a:cubicBezTo>
                  <a:cubicBezTo>
                    <a:pt x="4634" y="2264"/>
                    <a:pt x="4606" y="2268"/>
                    <a:pt x="4579" y="2268"/>
                  </a:cubicBezTo>
                  <a:cubicBezTo>
                    <a:pt x="4551" y="2268"/>
                    <a:pt x="4523" y="2264"/>
                    <a:pt x="4516" y="2248"/>
                  </a:cubicBezTo>
                  <a:cubicBezTo>
                    <a:pt x="4484" y="2169"/>
                    <a:pt x="4594" y="1869"/>
                    <a:pt x="4863" y="1664"/>
                  </a:cubicBezTo>
                  <a:cubicBezTo>
                    <a:pt x="4926" y="1633"/>
                    <a:pt x="5005" y="1585"/>
                    <a:pt x="5100" y="1538"/>
                  </a:cubicBezTo>
                  <a:close/>
                  <a:moveTo>
                    <a:pt x="3995" y="2880"/>
                  </a:moveTo>
                  <a:cubicBezTo>
                    <a:pt x="4010" y="2880"/>
                    <a:pt x="4042" y="2896"/>
                    <a:pt x="4089" y="3006"/>
                  </a:cubicBezTo>
                  <a:cubicBezTo>
                    <a:pt x="4184" y="3259"/>
                    <a:pt x="4184" y="3495"/>
                    <a:pt x="4042" y="3701"/>
                  </a:cubicBezTo>
                  <a:cubicBezTo>
                    <a:pt x="4042" y="3716"/>
                    <a:pt x="4042" y="3716"/>
                    <a:pt x="4042" y="3732"/>
                  </a:cubicBezTo>
                  <a:cubicBezTo>
                    <a:pt x="3853" y="3464"/>
                    <a:pt x="3853" y="3195"/>
                    <a:pt x="3900" y="3038"/>
                  </a:cubicBezTo>
                  <a:cubicBezTo>
                    <a:pt x="3931" y="2927"/>
                    <a:pt x="3979" y="2880"/>
                    <a:pt x="3995" y="2880"/>
                  </a:cubicBezTo>
                  <a:close/>
                  <a:moveTo>
                    <a:pt x="1848" y="2817"/>
                  </a:moveTo>
                  <a:cubicBezTo>
                    <a:pt x="1864" y="2817"/>
                    <a:pt x="1911" y="2832"/>
                    <a:pt x="1958" y="2896"/>
                  </a:cubicBezTo>
                  <a:cubicBezTo>
                    <a:pt x="2164" y="3101"/>
                    <a:pt x="2195" y="3369"/>
                    <a:pt x="2037" y="3574"/>
                  </a:cubicBezTo>
                  <a:cubicBezTo>
                    <a:pt x="1943" y="3685"/>
                    <a:pt x="1816" y="3748"/>
                    <a:pt x="1627" y="3780"/>
                  </a:cubicBezTo>
                  <a:cubicBezTo>
                    <a:pt x="1532" y="3369"/>
                    <a:pt x="1658" y="2911"/>
                    <a:pt x="1800" y="2832"/>
                  </a:cubicBezTo>
                  <a:cubicBezTo>
                    <a:pt x="1800" y="2832"/>
                    <a:pt x="1816" y="2817"/>
                    <a:pt x="1848" y="2817"/>
                  </a:cubicBezTo>
                  <a:close/>
                  <a:moveTo>
                    <a:pt x="3891" y="197"/>
                  </a:moveTo>
                  <a:cubicBezTo>
                    <a:pt x="4022" y="197"/>
                    <a:pt x="4163" y="231"/>
                    <a:pt x="4310" y="307"/>
                  </a:cubicBezTo>
                  <a:cubicBezTo>
                    <a:pt x="4815" y="575"/>
                    <a:pt x="5036" y="986"/>
                    <a:pt x="5084" y="1349"/>
                  </a:cubicBezTo>
                  <a:cubicBezTo>
                    <a:pt x="4942" y="1396"/>
                    <a:pt x="4815" y="1459"/>
                    <a:pt x="4752" y="1522"/>
                  </a:cubicBezTo>
                  <a:cubicBezTo>
                    <a:pt x="4437" y="1759"/>
                    <a:pt x="4231" y="2138"/>
                    <a:pt x="4342" y="2343"/>
                  </a:cubicBezTo>
                  <a:cubicBezTo>
                    <a:pt x="4355" y="2381"/>
                    <a:pt x="4419" y="2471"/>
                    <a:pt x="4559" y="2471"/>
                  </a:cubicBezTo>
                  <a:cubicBezTo>
                    <a:pt x="4593" y="2471"/>
                    <a:pt x="4631" y="2466"/>
                    <a:pt x="4673" y="2454"/>
                  </a:cubicBezTo>
                  <a:cubicBezTo>
                    <a:pt x="5005" y="2375"/>
                    <a:pt x="5242" y="2075"/>
                    <a:pt x="5289" y="1680"/>
                  </a:cubicBezTo>
                  <a:cubicBezTo>
                    <a:pt x="5305" y="1617"/>
                    <a:pt x="5305" y="1570"/>
                    <a:pt x="5305" y="1506"/>
                  </a:cubicBezTo>
                  <a:cubicBezTo>
                    <a:pt x="5322" y="1505"/>
                    <a:pt x="5339" y="1504"/>
                    <a:pt x="5356" y="1504"/>
                  </a:cubicBezTo>
                  <a:cubicBezTo>
                    <a:pt x="5519" y="1504"/>
                    <a:pt x="5707" y="1572"/>
                    <a:pt x="5920" y="1743"/>
                  </a:cubicBezTo>
                  <a:cubicBezTo>
                    <a:pt x="6410" y="2201"/>
                    <a:pt x="6157" y="2911"/>
                    <a:pt x="5794" y="3401"/>
                  </a:cubicBezTo>
                  <a:cubicBezTo>
                    <a:pt x="5491" y="3789"/>
                    <a:pt x="5039" y="4112"/>
                    <a:pt x="4659" y="4112"/>
                  </a:cubicBezTo>
                  <a:cubicBezTo>
                    <a:pt x="4545" y="4112"/>
                    <a:pt x="4437" y="4082"/>
                    <a:pt x="4342" y="4016"/>
                  </a:cubicBezTo>
                  <a:cubicBezTo>
                    <a:pt x="4279" y="3985"/>
                    <a:pt x="4216" y="3937"/>
                    <a:pt x="4168" y="3890"/>
                  </a:cubicBezTo>
                  <a:cubicBezTo>
                    <a:pt x="4184" y="3858"/>
                    <a:pt x="4200" y="3843"/>
                    <a:pt x="4216" y="3811"/>
                  </a:cubicBezTo>
                  <a:cubicBezTo>
                    <a:pt x="4373" y="3543"/>
                    <a:pt x="4389" y="3243"/>
                    <a:pt x="4279" y="2943"/>
                  </a:cubicBezTo>
                  <a:cubicBezTo>
                    <a:pt x="4184" y="2722"/>
                    <a:pt x="4058" y="2675"/>
                    <a:pt x="3979" y="2675"/>
                  </a:cubicBezTo>
                  <a:cubicBezTo>
                    <a:pt x="3853" y="2690"/>
                    <a:pt x="3758" y="2801"/>
                    <a:pt x="3710" y="2990"/>
                  </a:cubicBezTo>
                  <a:cubicBezTo>
                    <a:pt x="3632" y="3243"/>
                    <a:pt x="3679" y="3590"/>
                    <a:pt x="3900" y="3890"/>
                  </a:cubicBezTo>
                  <a:cubicBezTo>
                    <a:pt x="3632" y="4158"/>
                    <a:pt x="3142" y="4332"/>
                    <a:pt x="2495" y="4395"/>
                  </a:cubicBezTo>
                  <a:cubicBezTo>
                    <a:pt x="2465" y="4397"/>
                    <a:pt x="2437" y="4398"/>
                    <a:pt x="2409" y="4398"/>
                  </a:cubicBezTo>
                  <a:cubicBezTo>
                    <a:pt x="2009" y="4398"/>
                    <a:pt x="1809" y="4190"/>
                    <a:pt x="1706" y="3969"/>
                  </a:cubicBezTo>
                  <a:cubicBezTo>
                    <a:pt x="1911" y="3937"/>
                    <a:pt x="2085" y="3827"/>
                    <a:pt x="2195" y="3701"/>
                  </a:cubicBezTo>
                  <a:cubicBezTo>
                    <a:pt x="2416" y="3416"/>
                    <a:pt x="2385" y="3053"/>
                    <a:pt x="2116" y="2753"/>
                  </a:cubicBezTo>
                  <a:cubicBezTo>
                    <a:pt x="2014" y="2652"/>
                    <a:pt x="1922" y="2623"/>
                    <a:pt x="1848" y="2623"/>
                  </a:cubicBezTo>
                  <a:cubicBezTo>
                    <a:pt x="1784" y="2623"/>
                    <a:pt x="1735" y="2644"/>
                    <a:pt x="1706" y="2659"/>
                  </a:cubicBezTo>
                  <a:cubicBezTo>
                    <a:pt x="1453" y="2817"/>
                    <a:pt x="1327" y="3322"/>
                    <a:pt x="1437" y="3780"/>
                  </a:cubicBezTo>
                  <a:cubicBezTo>
                    <a:pt x="1248" y="3764"/>
                    <a:pt x="1027" y="3685"/>
                    <a:pt x="774" y="3543"/>
                  </a:cubicBezTo>
                  <a:cubicBezTo>
                    <a:pt x="222" y="3195"/>
                    <a:pt x="238" y="2532"/>
                    <a:pt x="490" y="2075"/>
                  </a:cubicBezTo>
                  <a:cubicBezTo>
                    <a:pt x="644" y="1806"/>
                    <a:pt x="901" y="1558"/>
                    <a:pt x="1162" y="1558"/>
                  </a:cubicBezTo>
                  <a:cubicBezTo>
                    <a:pt x="1222" y="1558"/>
                    <a:pt x="1283" y="1571"/>
                    <a:pt x="1343" y="1601"/>
                  </a:cubicBezTo>
                  <a:cubicBezTo>
                    <a:pt x="1356" y="1608"/>
                    <a:pt x="1372" y="1612"/>
                    <a:pt x="1388" y="1612"/>
                  </a:cubicBezTo>
                  <a:cubicBezTo>
                    <a:pt x="1411" y="1612"/>
                    <a:pt x="1435" y="1604"/>
                    <a:pt x="1453" y="1585"/>
                  </a:cubicBezTo>
                  <a:cubicBezTo>
                    <a:pt x="1485" y="1570"/>
                    <a:pt x="1485" y="1522"/>
                    <a:pt x="1485" y="1491"/>
                  </a:cubicBezTo>
                  <a:cubicBezTo>
                    <a:pt x="1485" y="1491"/>
                    <a:pt x="1343" y="891"/>
                    <a:pt x="1627" y="591"/>
                  </a:cubicBezTo>
                  <a:cubicBezTo>
                    <a:pt x="1725" y="492"/>
                    <a:pt x="1867" y="443"/>
                    <a:pt x="2052" y="443"/>
                  </a:cubicBezTo>
                  <a:cubicBezTo>
                    <a:pt x="2163" y="443"/>
                    <a:pt x="2290" y="461"/>
                    <a:pt x="2432" y="496"/>
                  </a:cubicBezTo>
                  <a:cubicBezTo>
                    <a:pt x="2621" y="528"/>
                    <a:pt x="2763" y="591"/>
                    <a:pt x="2890" y="670"/>
                  </a:cubicBezTo>
                  <a:cubicBezTo>
                    <a:pt x="2669" y="1049"/>
                    <a:pt x="2621" y="1570"/>
                    <a:pt x="2937" y="1791"/>
                  </a:cubicBezTo>
                  <a:cubicBezTo>
                    <a:pt x="3029" y="1855"/>
                    <a:pt x="3121" y="1887"/>
                    <a:pt x="3204" y="1887"/>
                  </a:cubicBezTo>
                  <a:cubicBezTo>
                    <a:pt x="3263" y="1887"/>
                    <a:pt x="3317" y="1871"/>
                    <a:pt x="3363" y="1838"/>
                  </a:cubicBezTo>
                  <a:cubicBezTo>
                    <a:pt x="3521" y="1727"/>
                    <a:pt x="3600" y="1506"/>
                    <a:pt x="3568" y="1254"/>
                  </a:cubicBezTo>
                  <a:cubicBezTo>
                    <a:pt x="3537" y="1143"/>
                    <a:pt x="3458" y="843"/>
                    <a:pt x="3158" y="607"/>
                  </a:cubicBezTo>
                  <a:cubicBezTo>
                    <a:pt x="3334" y="375"/>
                    <a:pt x="3588" y="197"/>
                    <a:pt x="3891" y="197"/>
                  </a:cubicBezTo>
                  <a:close/>
                  <a:moveTo>
                    <a:pt x="3893" y="1"/>
                  </a:moveTo>
                  <a:cubicBezTo>
                    <a:pt x="3511" y="1"/>
                    <a:pt x="3201" y="229"/>
                    <a:pt x="3000" y="496"/>
                  </a:cubicBezTo>
                  <a:cubicBezTo>
                    <a:pt x="2858" y="417"/>
                    <a:pt x="2684" y="338"/>
                    <a:pt x="2479" y="291"/>
                  </a:cubicBezTo>
                  <a:cubicBezTo>
                    <a:pt x="2337" y="260"/>
                    <a:pt x="2206" y="245"/>
                    <a:pt x="2087" y="245"/>
                  </a:cubicBezTo>
                  <a:cubicBezTo>
                    <a:pt x="1835" y="245"/>
                    <a:pt x="1635" y="315"/>
                    <a:pt x="1485" y="465"/>
                  </a:cubicBezTo>
                  <a:cubicBezTo>
                    <a:pt x="1232" y="717"/>
                    <a:pt x="1232" y="1143"/>
                    <a:pt x="1264" y="1364"/>
                  </a:cubicBezTo>
                  <a:cubicBezTo>
                    <a:pt x="1234" y="1360"/>
                    <a:pt x="1205" y="1358"/>
                    <a:pt x="1175" y="1358"/>
                  </a:cubicBezTo>
                  <a:cubicBezTo>
                    <a:pt x="869" y="1358"/>
                    <a:pt x="547" y="1577"/>
                    <a:pt x="317" y="1980"/>
                  </a:cubicBezTo>
                  <a:cubicBezTo>
                    <a:pt x="17" y="2517"/>
                    <a:pt x="1" y="3290"/>
                    <a:pt x="680" y="3701"/>
                  </a:cubicBezTo>
                  <a:cubicBezTo>
                    <a:pt x="980" y="3890"/>
                    <a:pt x="1248" y="3969"/>
                    <a:pt x="1485" y="3985"/>
                  </a:cubicBezTo>
                  <a:cubicBezTo>
                    <a:pt x="1643" y="4379"/>
                    <a:pt x="1974" y="4600"/>
                    <a:pt x="2400" y="4600"/>
                  </a:cubicBezTo>
                  <a:cubicBezTo>
                    <a:pt x="2432" y="4600"/>
                    <a:pt x="2479" y="4585"/>
                    <a:pt x="2511" y="4585"/>
                  </a:cubicBezTo>
                  <a:cubicBezTo>
                    <a:pt x="3190" y="4521"/>
                    <a:pt x="3726" y="4332"/>
                    <a:pt x="4042" y="4032"/>
                  </a:cubicBezTo>
                  <a:cubicBezTo>
                    <a:pt x="4089" y="4079"/>
                    <a:pt x="4152" y="4143"/>
                    <a:pt x="4231" y="4190"/>
                  </a:cubicBezTo>
                  <a:cubicBezTo>
                    <a:pt x="4359" y="4271"/>
                    <a:pt x="4500" y="4308"/>
                    <a:pt x="4646" y="4308"/>
                  </a:cubicBezTo>
                  <a:cubicBezTo>
                    <a:pt x="5094" y="4308"/>
                    <a:pt x="5595" y="3963"/>
                    <a:pt x="5952" y="3511"/>
                  </a:cubicBezTo>
                  <a:cubicBezTo>
                    <a:pt x="6362" y="2959"/>
                    <a:pt x="6647" y="2138"/>
                    <a:pt x="6047" y="1601"/>
                  </a:cubicBezTo>
                  <a:cubicBezTo>
                    <a:pt x="5789" y="1372"/>
                    <a:pt x="5558" y="1299"/>
                    <a:pt x="5352" y="1299"/>
                  </a:cubicBezTo>
                  <a:cubicBezTo>
                    <a:pt x="5331" y="1299"/>
                    <a:pt x="5310" y="1300"/>
                    <a:pt x="5289" y="1301"/>
                  </a:cubicBezTo>
                  <a:cubicBezTo>
                    <a:pt x="5226" y="891"/>
                    <a:pt x="4973" y="433"/>
                    <a:pt x="4405" y="133"/>
                  </a:cubicBezTo>
                  <a:cubicBezTo>
                    <a:pt x="4224" y="40"/>
                    <a:pt x="4052" y="1"/>
                    <a:pt x="3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389814-E8C9-4488-DDA7-44EDCE616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5" name="Google Shape;397;p34">
            <a:extLst>
              <a:ext uri="{FF2B5EF4-FFF2-40B4-BE49-F238E27FC236}">
                <a16:creationId xmlns:a16="http://schemas.microsoft.com/office/drawing/2014/main" id="{59A30834-4826-E9A6-DE0F-FEA6A96204CB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1384" y="5319317"/>
            <a:ext cx="2188961" cy="182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7EA6F-0CF0-2832-C48B-27436217EC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79" b="95659" l="5343" r="97561">
                        <a14:foregroundMark x1="6156" y1="7346" x2="8943" y2="32554"/>
                        <a14:foregroundMark x1="8943" y1="32554" x2="3368" y2="82638"/>
                        <a14:foregroundMark x1="3368" y1="82638" x2="3833" y2="91653"/>
                        <a14:foregroundMark x1="3833" y1="91653" x2="33449" y2="92654"/>
                        <a14:foregroundMark x1="33449" y1="92654" x2="79791" y2="91152"/>
                        <a14:foregroundMark x1="79791" y1="91152" x2="89315" y2="91319"/>
                        <a14:foregroundMark x1="89315" y1="91319" x2="95122" y2="80968"/>
                        <a14:foregroundMark x1="95122" y1="80968" x2="98258" y2="63773"/>
                        <a14:foregroundMark x1="98258" y1="63773" x2="97677" y2="13022"/>
                        <a14:foregroundMark x1="97677" y1="13022" x2="87456" y2="7179"/>
                        <a14:foregroundMark x1="87456" y1="7179" x2="5343" y2="9683"/>
                        <a14:foregroundMark x1="96283" y1="8347" x2="75610" y2="14357"/>
                        <a14:foregroundMark x1="75610" y1="14357" x2="70499" y2="23873"/>
                        <a14:foregroundMark x1="70499" y1="23873" x2="77236" y2="53422"/>
                        <a14:foregroundMark x1="77236" y1="53422" x2="85250" y2="69449"/>
                        <a14:foregroundMark x1="85250" y1="69449" x2="92102" y2="71452"/>
                        <a14:foregroundMark x1="92102" y1="71452" x2="95935" y2="60434"/>
                        <a14:foregroundMark x1="95935" y1="60434" x2="93031" y2="39566"/>
                        <a14:foregroundMark x1="93031" y1="39566" x2="97677" y2="14023"/>
                        <a14:foregroundMark x1="97677" y1="14023" x2="96748" y2="8514"/>
                        <a14:foregroundMark x1="85017" y1="10684" x2="62950" y2="11686"/>
                        <a14:foregroundMark x1="62950" y1="11686" x2="74913" y2="17028"/>
                        <a14:foregroundMark x1="74913" y1="17028" x2="81882" y2="14357"/>
                        <a14:foregroundMark x1="81882" y1="14357" x2="82927" y2="10684"/>
                        <a14:foregroundMark x1="65157" y1="14190" x2="64344" y2="13856"/>
                        <a14:foregroundMark x1="57840" y1="14691" x2="57840" y2="14190"/>
                        <a14:foregroundMark x1="65621" y1="12521" x2="63763" y2="16694"/>
                        <a14:foregroundMark x1="80023" y1="17362" x2="79559" y2="15359"/>
                        <a14:foregroundMark x1="57375" y1="13689" x2="56562" y2="14691"/>
                        <a14:foregroundMark x1="42044" y1="16027" x2="41580" y2="15359"/>
                        <a14:foregroundMark x1="84553" y1="48080" x2="83624" y2="46244"/>
                        <a14:foregroundMark x1="7433" y1="92321" x2="9408" y2="956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345" y="654489"/>
            <a:ext cx="8202170" cy="5706271"/>
          </a:xfrm>
          <a:prstGeom prst="rect">
            <a:avLst/>
          </a:prstGeom>
        </p:spPr>
      </p:pic>
      <p:sp>
        <p:nvSpPr>
          <p:cNvPr id="4" name="Google Shape;5943;p39">
            <a:extLst>
              <a:ext uri="{FF2B5EF4-FFF2-40B4-BE49-F238E27FC236}">
                <a16:creationId xmlns:a16="http://schemas.microsoft.com/office/drawing/2014/main" id="{5746C6AA-41BA-3916-78F6-67A9FD3BF0BD}"/>
              </a:ext>
            </a:extLst>
          </p:cNvPr>
          <p:cNvSpPr txBox="1">
            <a:spLocks/>
          </p:cNvSpPr>
          <p:nvPr/>
        </p:nvSpPr>
        <p:spPr>
          <a:xfrm>
            <a:off x="1335742" y="-52885"/>
            <a:ext cx="7661473" cy="4519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kern="0" dirty="0">
                <a:latin typeface="Comic Sans MS" panose="030F0702030302020204" pitchFamily="66" charset="0"/>
              </a:rPr>
              <a:t>5 Make a poster about the animal.</a:t>
            </a:r>
          </a:p>
        </p:txBody>
      </p:sp>
    </p:spTree>
    <p:extLst>
      <p:ext uri="{BB962C8B-B14F-4D97-AF65-F5344CB8AC3E}">
        <p14:creationId xmlns:p14="http://schemas.microsoft.com/office/powerpoint/2010/main" val="21832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Con Sông, Hồ, Chim, Thiên Nhiên">
            <a:extLst>
              <a:ext uri="{FF2B5EF4-FFF2-40B4-BE49-F238E27FC236}">
                <a16:creationId xmlns:a16="http://schemas.microsoft.com/office/drawing/2014/main" id="{8304BBF1-BB95-CC57-7F17-71EAC0E3C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0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337;p22">
            <a:extLst>
              <a:ext uri="{FF2B5EF4-FFF2-40B4-BE49-F238E27FC236}">
                <a16:creationId xmlns:a16="http://schemas.microsoft.com/office/drawing/2014/main" id="{CC82BE84-057C-ACF7-ACD1-7CE561B5B5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943"/>
          <a:stretch/>
        </p:blipFill>
        <p:spPr>
          <a:xfrm>
            <a:off x="7539000" y="4066263"/>
            <a:ext cx="4046968" cy="257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6" descr="Nút Màu Xanh, Nút Tròn, Cái Nút">
            <a:extLst>
              <a:ext uri="{FF2B5EF4-FFF2-40B4-BE49-F238E27FC236}">
                <a16:creationId xmlns:a16="http://schemas.microsoft.com/office/drawing/2014/main" id="{A3A2B1ED-5488-F13B-5F8F-86B49F4F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98487" y="1783875"/>
            <a:ext cx="6051261" cy="545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Nút Màu Xanh Lá Cây, Nút Tròn, Cái Nút">
            <a:extLst>
              <a:ext uri="{FF2B5EF4-FFF2-40B4-BE49-F238E27FC236}">
                <a16:creationId xmlns:a16="http://schemas.microsoft.com/office/drawing/2014/main" id="{679BDC5E-AAE8-60F5-85B3-858AA78E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4713">
            <a:off x="7449464" y="258963"/>
            <a:ext cx="4786606" cy="33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Nút Màu Xanh, Nút Tròn, Cái Nút">
            <a:extLst>
              <a:ext uri="{FF2B5EF4-FFF2-40B4-BE49-F238E27FC236}">
                <a16:creationId xmlns:a16="http://schemas.microsoft.com/office/drawing/2014/main" id="{7BB54648-E5A3-A727-3D48-07C9BE91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34" y="180166"/>
            <a:ext cx="6527929" cy="266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Thú Vật, Cá Sấu, Con Thằn Lằn">
            <a:extLst>
              <a:ext uri="{FF2B5EF4-FFF2-40B4-BE49-F238E27FC236}">
                <a16:creationId xmlns:a16="http://schemas.microsoft.com/office/drawing/2014/main" id="{835D0E9B-075E-DB0E-7DCA-1E54F952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17" y="1506285"/>
            <a:ext cx="2886736" cy="293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Úc, Quốc Khánh Úc, Đất Nước, Cờ, Đất">
            <a:extLst>
              <a:ext uri="{FF2B5EF4-FFF2-40B4-BE49-F238E27FC236}">
                <a16:creationId xmlns:a16="http://schemas.microsoft.com/office/drawing/2014/main" id="{4699270B-3EB0-582C-3074-5EBCD2210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5000" y1="26641" x2="50625" y2="18281"/>
                        <a14:foregroundMark x1="50625" y1="18281" x2="18047" y2="39531"/>
                        <a14:foregroundMark x1="18047" y1="39531" x2="16328" y2="46328"/>
                        <a14:foregroundMark x1="16328" y1="46328" x2="18906" y2="58906"/>
                        <a14:foregroundMark x1="18906" y1="58906" x2="24688" y2="67500"/>
                        <a14:foregroundMark x1="24688" y1="67500" x2="42969" y2="61719"/>
                        <a14:foregroundMark x1="42969" y1="61719" x2="53438" y2="63672"/>
                        <a14:foregroundMark x1="53438" y1="63672" x2="58906" y2="71172"/>
                        <a14:foregroundMark x1="58906" y1="71172" x2="65469" y2="73672"/>
                        <a14:foregroundMark x1="65469" y1="73672" x2="78359" y2="75000"/>
                        <a14:foregroundMark x1="78359" y1="75000" x2="88125" y2="55625"/>
                        <a14:foregroundMark x1="88125" y1="55625" x2="87813" y2="45625"/>
                        <a14:foregroundMark x1="87813" y1="45625" x2="74375" y2="31484"/>
                        <a14:foregroundMark x1="74375" y1="31484" x2="70234" y2="24766"/>
                        <a14:foregroundMark x1="70234" y1="24766" x2="54141" y2="28047"/>
                        <a14:foregroundMark x1="54141" y1="28047" x2="53984" y2="26563"/>
                        <a14:foregroundMark x1="73828" y1="75391" x2="72891" y2="83594"/>
                        <a14:foregroundMark x1="72891" y1="83594" x2="77109" y2="77656"/>
                        <a14:foregroundMark x1="77109" y1="77656" x2="73516" y2="76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5" y="556580"/>
            <a:ext cx="3445043" cy="344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5A328-1625-33C6-7C81-F7F3747B16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4" name="Google Shape;5943;p39">
            <a:extLst>
              <a:ext uri="{FF2B5EF4-FFF2-40B4-BE49-F238E27FC236}">
                <a16:creationId xmlns:a16="http://schemas.microsoft.com/office/drawing/2014/main" id="{3ED7E7D2-AE5E-3C99-D289-17D1143BBC10}"/>
              </a:ext>
            </a:extLst>
          </p:cNvPr>
          <p:cNvSpPr txBox="1">
            <a:spLocks/>
          </p:cNvSpPr>
          <p:nvPr/>
        </p:nvSpPr>
        <p:spPr>
          <a:xfrm>
            <a:off x="3469710" y="556580"/>
            <a:ext cx="5065484" cy="15104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kern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The s</a:t>
            </a:r>
            <a:r>
              <a:rPr lang="vi-VN" sz="2800" kern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altwater Crocodile </a:t>
            </a:r>
          </a:p>
          <a:p>
            <a:r>
              <a:rPr lang="vi-VN" sz="2800" kern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lives in Australia.</a:t>
            </a:r>
          </a:p>
        </p:txBody>
      </p:sp>
      <p:sp>
        <p:nvSpPr>
          <p:cNvPr id="5" name="Google Shape;5943;p39">
            <a:extLst>
              <a:ext uri="{FF2B5EF4-FFF2-40B4-BE49-F238E27FC236}">
                <a16:creationId xmlns:a16="http://schemas.microsoft.com/office/drawing/2014/main" id="{35F94F0A-BD58-5EFB-3551-B64AC0F7E09F}"/>
              </a:ext>
            </a:extLst>
          </p:cNvPr>
          <p:cNvSpPr txBox="1">
            <a:spLocks/>
          </p:cNvSpPr>
          <p:nvPr/>
        </p:nvSpPr>
        <p:spPr>
          <a:xfrm>
            <a:off x="7539000" y="4714022"/>
            <a:ext cx="4899335" cy="4519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kern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The crocodile lives in </a:t>
            </a:r>
          </a:p>
          <a:p>
            <a:r>
              <a:rPr lang="vi-VN" sz="2800" kern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saltwater habitats </a:t>
            </a:r>
          </a:p>
          <a:p>
            <a:r>
              <a:rPr lang="vi-VN" sz="2800" kern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and wetlands.</a:t>
            </a:r>
          </a:p>
        </p:txBody>
      </p:sp>
      <p:sp>
        <p:nvSpPr>
          <p:cNvPr id="11" name="Google Shape;5943;p39">
            <a:extLst>
              <a:ext uri="{FF2B5EF4-FFF2-40B4-BE49-F238E27FC236}">
                <a16:creationId xmlns:a16="http://schemas.microsoft.com/office/drawing/2014/main" id="{B1729D41-15B9-82B5-90FA-49FD17928325}"/>
              </a:ext>
            </a:extLst>
          </p:cNvPr>
          <p:cNvSpPr txBox="1">
            <a:spLocks/>
          </p:cNvSpPr>
          <p:nvPr/>
        </p:nvSpPr>
        <p:spPr>
          <a:xfrm rot="21354313">
            <a:off x="7980051" y="1506188"/>
            <a:ext cx="4314518" cy="19349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kern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It’s a top predator, it eats</a:t>
            </a:r>
            <a:r>
              <a:rPr lang="en-US" sz="2800" kern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 most prey and then either drowns or swallows it whole.</a:t>
            </a:r>
            <a:endParaRPr lang="vi-VN" sz="2800" kern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5943;p39">
            <a:extLst>
              <a:ext uri="{FF2B5EF4-FFF2-40B4-BE49-F238E27FC236}">
                <a16:creationId xmlns:a16="http://schemas.microsoft.com/office/drawing/2014/main" id="{A28BD2FA-AC84-6EF2-94F2-041FF175BEAC}"/>
              </a:ext>
            </a:extLst>
          </p:cNvPr>
          <p:cNvSpPr txBox="1">
            <a:spLocks/>
          </p:cNvSpPr>
          <p:nvPr/>
        </p:nvSpPr>
        <p:spPr>
          <a:xfrm>
            <a:off x="1927634" y="3759010"/>
            <a:ext cx="5024749" cy="293981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5052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The crocodiles are pale yellow in color with black stripes and spots on their bodies and tails.</a:t>
            </a:r>
          </a:p>
        </p:txBody>
      </p:sp>
      <p:sp>
        <p:nvSpPr>
          <p:cNvPr id="16" name="Google Shape;5943;p39">
            <a:extLst>
              <a:ext uri="{FF2B5EF4-FFF2-40B4-BE49-F238E27FC236}">
                <a16:creationId xmlns:a16="http://schemas.microsoft.com/office/drawing/2014/main" id="{7B6015BD-B526-23E1-0EF1-C46525482FA7}"/>
              </a:ext>
            </a:extLst>
          </p:cNvPr>
          <p:cNvSpPr txBox="1">
            <a:spLocks/>
          </p:cNvSpPr>
          <p:nvPr/>
        </p:nvSpPr>
        <p:spPr>
          <a:xfrm>
            <a:off x="4524264" y="-75451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kern="0">
                <a:latin typeface="Comic Sans MS" panose="030F0702030302020204" pitchFamily="66" charset="0"/>
              </a:rPr>
              <a:t>Make a poster</a:t>
            </a:r>
            <a:endParaRPr lang="vi-VN" sz="2800" kern="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1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ùa Xuân, Rau Xanh, Chi Nhánh, Vở">
            <a:extLst>
              <a:ext uri="{FF2B5EF4-FFF2-40B4-BE49-F238E27FC236}">
                <a16:creationId xmlns:a16="http://schemas.microsoft.com/office/drawing/2014/main" id="{2A841A89-577A-B82E-BC1F-40D11B44C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51" y="-709537"/>
            <a:ext cx="5953831" cy="5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 dirty="0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378193" y="3992971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	</a:t>
            </a:r>
            <a:r>
              <a:rPr lang="vi-VN" sz="6600" dirty="0">
                <a:latin typeface="Comic Sans MS" panose="030F0702030302020204" pitchFamily="66" charset="0"/>
              </a:rPr>
              <a:t> WRAP-UP</a:t>
            </a:r>
            <a:r>
              <a:rPr lang="en-US" sz="6600" dirty="0">
                <a:latin typeface="Comic Sans MS" panose="030F0702030302020204" pitchFamily="66" charset="0"/>
              </a:rPr>
              <a:t> AND ASSESSMENT</a:t>
            </a:r>
            <a:endParaRPr sz="66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5928628" y="6033329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6649952" y="5904020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7809981" y="602337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0AF1F8F-BE42-2D3D-040B-878B42778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" name="Picture 2" descr="Bay, Chim, Lông Vũ, Màu Vàng, Cánh">
            <a:extLst>
              <a:ext uri="{FF2B5EF4-FFF2-40B4-BE49-F238E27FC236}">
                <a16:creationId xmlns:a16="http://schemas.microsoft.com/office/drawing/2014/main" id="{5C34CB27-9B5B-10DE-CD9A-54E97197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3fe1addb7c1df50f7e5ba2d6b53426f.gif">
            <a:extLst>
              <a:ext uri="{FF2B5EF4-FFF2-40B4-BE49-F238E27FC236}">
                <a16:creationId xmlns:a16="http://schemas.microsoft.com/office/drawing/2014/main" id="{3E5B8799-F06B-75E3-5A00-5D02DA269E8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id="{7682FE2B-F1F2-6F2A-185C-C8A4EDCD8F4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87C4D848-F86F-CCC4-E9C3-D7689E2BD79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11" name="Picture 10" descr="Bee_inkinch.gif">
            <a:extLst>
              <a:ext uri="{FF2B5EF4-FFF2-40B4-BE49-F238E27FC236}">
                <a16:creationId xmlns:a16="http://schemas.microsoft.com/office/drawing/2014/main" id="{AEB3F4F3-81B4-6611-C54A-67D3922192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2" name="Picture 11" descr="Bee_inkinch.gif">
            <a:extLst>
              <a:ext uri="{FF2B5EF4-FFF2-40B4-BE49-F238E27FC236}">
                <a16:creationId xmlns:a16="http://schemas.microsoft.com/office/drawing/2014/main" id="{D65AD6B4-D2EB-B4A5-94FC-62656B6F21E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74604" y="5678402"/>
            <a:ext cx="3115834" cy="1182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791B86-AFB0-3820-4BEC-1017E2CC3B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12" y="4168335"/>
            <a:ext cx="2792712" cy="2792712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80D60859-31E1-2531-27F3-2CA240440A9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326" y="5794325"/>
            <a:ext cx="1350389" cy="11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44731"/>
      </p:ext>
    </p:extLst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lower, Branch, Corolla, Wreath, Yellow">
            <a:extLst>
              <a:ext uri="{FF2B5EF4-FFF2-40B4-BE49-F238E27FC236}">
                <a16:creationId xmlns:a16="http://schemas.microsoft.com/office/drawing/2014/main" id="{33CE1623-FC27-362B-BCCA-BB624F52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AEEEB6-0D04-4D71-8FD9-FD731840C1C3}"/>
              </a:ext>
            </a:extLst>
          </p:cNvPr>
          <p:cNvSpPr/>
          <p:nvPr/>
        </p:nvSpPr>
        <p:spPr>
          <a:xfrm>
            <a:off x="269507" y="434015"/>
            <a:ext cx="11502190" cy="1633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Read and write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AEF385-AFC0-4BAC-A5A3-150CBB065219}"/>
              </a:ext>
            </a:extLst>
          </p:cNvPr>
          <p:cNvSpPr/>
          <p:nvPr/>
        </p:nvSpPr>
        <p:spPr>
          <a:xfrm>
            <a:off x="940468" y="2173955"/>
            <a:ext cx="10311063" cy="4395287"/>
          </a:xfrm>
          <a:prstGeom prst="rect">
            <a:avLst/>
          </a:prstGeom>
          <a:solidFill>
            <a:srgbClr val="EFF5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Parrots have over __ (1) different species. They like _____(2), vegetables, nuts, seeds ___(3) a few insects. Parrots have ___(4)loud voices. Where are ___(5) parrots found? Most live in tropical and semi-tropical areas like South America, ____(6), Asia, India, New Zealand and _______(7).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81E788-E3C4-4E66-91F8-AF3C8F515486}"/>
              </a:ext>
            </a:extLst>
          </p:cNvPr>
          <p:cNvSpPr/>
          <p:nvPr/>
        </p:nvSpPr>
        <p:spPr>
          <a:xfrm>
            <a:off x="7068549" y="1307432"/>
            <a:ext cx="1092869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360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64DC08-3913-4916-A8C1-E54B9FFC3FA5}"/>
              </a:ext>
            </a:extLst>
          </p:cNvPr>
          <p:cNvSpPr/>
          <p:nvPr/>
        </p:nvSpPr>
        <p:spPr>
          <a:xfrm>
            <a:off x="2466574" y="1311720"/>
            <a:ext cx="1433763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fruits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FA8A22-52A3-4D8E-9882-EF5D4C862BBD}"/>
              </a:ext>
            </a:extLst>
          </p:cNvPr>
          <p:cNvSpPr/>
          <p:nvPr/>
        </p:nvSpPr>
        <p:spPr>
          <a:xfrm>
            <a:off x="4070784" y="1307432"/>
            <a:ext cx="1092869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916BEE-2D06-4A76-AFD8-D00A66FAFDEC}"/>
              </a:ext>
            </a:extLst>
          </p:cNvPr>
          <p:cNvSpPr/>
          <p:nvPr/>
        </p:nvSpPr>
        <p:spPr>
          <a:xfrm>
            <a:off x="5373904" y="1307432"/>
            <a:ext cx="1547060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Africa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147615-26B1-485B-9333-D73712D83413}"/>
              </a:ext>
            </a:extLst>
          </p:cNvPr>
          <p:cNvSpPr/>
          <p:nvPr/>
        </p:nvSpPr>
        <p:spPr>
          <a:xfrm>
            <a:off x="8434336" y="1261311"/>
            <a:ext cx="1092869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532082-EE89-4EC5-AE7E-0F7A90A8DA68}"/>
              </a:ext>
            </a:extLst>
          </p:cNvPr>
          <p:cNvSpPr/>
          <p:nvPr/>
        </p:nvSpPr>
        <p:spPr>
          <a:xfrm>
            <a:off x="9262310" y="1353553"/>
            <a:ext cx="2227848" cy="56147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very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FA8E47-CAA6-47E8-80E9-3D9FCBCAE372}"/>
              </a:ext>
            </a:extLst>
          </p:cNvPr>
          <p:cNvSpPr/>
          <p:nvPr/>
        </p:nvSpPr>
        <p:spPr>
          <a:xfrm>
            <a:off x="227849" y="1330492"/>
            <a:ext cx="2207593" cy="60759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279671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9 -0.03217 L -0.20378 0.15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7 -0.03472 L -0.06172 0.2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1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5416 L 0.40885 0.234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49 0.00695 L -0.22682 0.330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22" y="16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04583 L -0.41276 0.412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21472 0.55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2" y="2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05053 0.6298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3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lower, Branch, Corolla, Wreath, Lease">
            <a:extLst>
              <a:ext uri="{FF2B5EF4-FFF2-40B4-BE49-F238E27FC236}">
                <a16:creationId xmlns:a16="http://schemas.microsoft.com/office/drawing/2014/main" id="{BEA13E65-8E8B-58CB-B330-BB42723F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22" y="0"/>
            <a:ext cx="122409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48922" y="4519159"/>
            <a:ext cx="11824908" cy="2132940"/>
            <a:chOff x="305707" y="2740067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40067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468078" y="2745160"/>
              <a:ext cx="3529699" cy="14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Structure: 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859667" y="312483"/>
            <a:ext cx="8195632" cy="1120015"/>
          </a:xfrm>
          <a:prstGeom prst="round2Same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vi-VN" sz="3600" b="1" i="0" u="sng" strike="noStrike" kern="0" cap="none" spc="40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Unit 11: </a:t>
            </a:r>
            <a:r>
              <a:rPr lang="vi-VN" sz="3600" b="1" kern="0" spc="400" dirty="0">
                <a:solidFill>
                  <a:srgbClr val="261D2A"/>
                </a:solidFill>
                <a:latin typeface="Comic Sans MS" panose="030F0702030302020204" pitchFamily="66" charset="0"/>
              </a:rPr>
              <a:t> </a:t>
            </a:r>
            <a:r>
              <a:rPr lang="vi-VN" sz="6600" b="1" kern="0" spc="400" dirty="0">
                <a:solidFill>
                  <a:srgbClr val="261D2A"/>
                </a:solidFill>
                <a:latin typeface="Comic Sans MS" panose="030F0702030302020204" pitchFamily="66" charset="0"/>
              </a:rPr>
              <a:t>ANIMALS</a:t>
            </a:r>
            <a:endParaRPr kumimoji="0" lang="en-VN" sz="5400" b="1" i="0" u="none" strike="noStrike" kern="0" cap="none" spc="40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sym typeface="Changa On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4590509" y="1709658"/>
            <a:ext cx="3993178" cy="51077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FUNTIME AND PROJECT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895534" y="2382000"/>
            <a:ext cx="7789312" cy="737720"/>
          </a:xfrm>
          <a:prstGeom prst="round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</a:t>
            </a:r>
            <a:r>
              <a:rPr kumimoji="0" lang="vi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have </a:t>
            </a:r>
            <a:r>
              <a: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we learnt today</a:t>
            </a:r>
            <a:r>
              <a:rPr kumimoji="0" lang="vi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?</a:t>
            </a:r>
            <a:endParaRPr kumimoji="0" lang="en-VN" sz="3733" b="0" i="0" u="none" strike="noStrike" kern="0" cap="none" spc="400" normalizeH="0" baseline="0" noProof="0" dirty="0">
              <a:ln>
                <a:noFill/>
              </a:ln>
              <a:solidFill>
                <a:srgbClr val="E2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02589" y="3201225"/>
            <a:ext cx="11824908" cy="1074111"/>
            <a:chOff x="340944" y="2667284"/>
            <a:chExt cx="8708518" cy="1023917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40944" y="2667284"/>
              <a:ext cx="8635241" cy="1023917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40944" y="2683848"/>
              <a:ext cx="246197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VN" sz="3733" b="0" i="0" u="none" strike="noStrike" kern="0" cap="none" spc="400" normalizeH="0" baseline="0" noProof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Vocabulary</a:t>
              </a:r>
              <a:r>
                <a:rPr kumimoji="0" lang="en-US" sz="3733" b="0" i="0" u="none" strike="noStrike" kern="0" cap="none" spc="400" normalizeH="0" baseline="0" noProof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494929" y="3082880"/>
              <a:ext cx="8554533" cy="557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32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Saltwater crocodile, lion, elephant, tiger, snake,… </a:t>
              </a:r>
              <a:endParaRPr kumimoji="0" lang="en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408DEC6-C71C-4341-699D-3E2DCFE86B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716" y="0"/>
            <a:ext cx="1564144" cy="749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60CE7F-6EBC-57C5-47A8-F971771CF25F}"/>
              </a:ext>
            </a:extLst>
          </p:cNvPr>
          <p:cNvSpPr txBox="1"/>
          <p:nvPr/>
        </p:nvSpPr>
        <p:spPr>
          <a:xfrm>
            <a:off x="182354" y="5148342"/>
            <a:ext cx="12948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AutoNum type="arabicPeriod"/>
              <a:tabLst/>
              <a:defRPr/>
            </a:pPr>
            <a:r>
              <a:rPr lang="en-US" sz="3200" b="1" i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Arial"/>
              </a:rPr>
              <a:t>Superlative with short, regular adjectives.</a:t>
            </a:r>
          </a:p>
          <a:p>
            <a:pPr marL="514350" marR="0" lvl="0" indent="-5143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AutoNum type="arabicPeriod"/>
              <a:tabLst/>
              <a:defRPr/>
            </a:pPr>
            <a:r>
              <a:rPr lang="en-US" sz="3200" b="1" i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Arial"/>
              </a:rPr>
              <a:t>Comparative with short, regular adjectives.</a:t>
            </a:r>
            <a:endParaRPr lang="en-US" sz="3200" b="1" kern="0" dirty="0">
              <a:solidFill>
                <a:schemeClr val="bg1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himes.wav"/>
          </p:stSnd>
        </p:sndAc>
      </p:transition>
    </mc:Choice>
    <mc:Fallback xmlns="">
      <p:transition spd="slow">
        <p:blinds dir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429000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Thank you &amp; goodbye!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7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Flower, Branch, Corolla, Wreath, Lease">
            <a:extLst>
              <a:ext uri="{FF2B5EF4-FFF2-40B4-BE49-F238E27FC236}">
                <a16:creationId xmlns:a16="http://schemas.microsoft.com/office/drawing/2014/main" id="{42AC5EED-4F63-7599-FB6B-AA3DFD73A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47" y="-50977"/>
            <a:ext cx="12287693" cy="726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116A27D-5E36-DDAD-669A-254645338259}"/>
              </a:ext>
            </a:extLst>
          </p:cNvPr>
          <p:cNvSpPr/>
          <p:nvPr/>
        </p:nvSpPr>
        <p:spPr>
          <a:xfrm>
            <a:off x="-1594304" y="-818148"/>
            <a:ext cx="8697432" cy="512836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398403-1E5F-A0BB-B731-1620D6940882}"/>
              </a:ext>
            </a:extLst>
          </p:cNvPr>
          <p:cNvSpPr/>
          <p:nvPr/>
        </p:nvSpPr>
        <p:spPr>
          <a:xfrm>
            <a:off x="4324485" y="2807367"/>
            <a:ext cx="9380881" cy="547546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CA1EA-B629-5896-6EC7-E7371134F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36" b="89905" l="462" r="95000">
                        <a14:foregroundMark x1="25462" y1="20270" x2="17692" y2="19555"/>
                        <a14:foregroundMark x1="17692" y1="19555" x2="13923" y2="27583"/>
                        <a14:foregroundMark x1="13923" y1="27583" x2="22000" y2="35215"/>
                        <a14:foregroundMark x1="22000" y1="35215" x2="27308" y2="27266"/>
                        <a14:foregroundMark x1="27308" y1="27266" x2="24231" y2="21065"/>
                        <a14:foregroundMark x1="24231" y1="21065" x2="24231" y2="21065"/>
                        <a14:foregroundMark x1="22923" y1="42051" x2="12846" y2="42369"/>
                        <a14:foregroundMark x1="12846" y1="42369" x2="17692" y2="53021"/>
                        <a14:foregroundMark x1="17692" y1="53021" x2="26154" y2="49046"/>
                        <a14:foregroundMark x1="26154" y1="49046" x2="24231" y2="41097"/>
                        <a14:foregroundMark x1="24231" y1="41097" x2="22154" y2="39984"/>
                        <a14:foregroundMark x1="11000" y1="42925" x2="3000" y2="42528"/>
                        <a14:foregroundMark x1="12308" y1="50954" x2="692" y2="54849"/>
                        <a14:foregroundMark x1="23923" y1="59141" x2="17538" y2="62878"/>
                        <a14:foregroundMark x1="17538" y1="62878" x2="20385" y2="73768"/>
                        <a14:foregroundMark x1="20385" y1="73768" x2="27077" y2="64865"/>
                        <a14:foregroundMark x1="27077" y1="64865" x2="21308" y2="60334"/>
                        <a14:foregroundMark x1="21308" y1="60334" x2="21077" y2="60334"/>
                        <a14:foregroundMark x1="41692" y1="73370" x2="32000" y2="83784"/>
                        <a14:foregroundMark x1="32000" y1="83784" x2="41769" y2="87838"/>
                        <a14:foregroundMark x1="41769" y1="87838" x2="43385" y2="77742"/>
                        <a14:foregroundMark x1="61308" y1="77345" x2="52000" y2="83625"/>
                        <a14:foregroundMark x1="52000" y1="83625" x2="58769" y2="87361"/>
                        <a14:foregroundMark x1="58769" y1="87361" x2="62154" y2="79809"/>
                        <a14:foregroundMark x1="62154" y1="79809" x2="61462" y2="75835"/>
                        <a14:foregroundMark x1="78385" y1="75835" x2="74769" y2="74642"/>
                        <a14:foregroundMark x1="86846" y1="60890" x2="85692" y2="58824"/>
                        <a14:foregroundMark x1="93846" y1="42528" x2="88077" y2="50318"/>
                        <a14:foregroundMark x1="88077" y1="50318" x2="95000" y2="48013"/>
                        <a14:foregroundMark x1="95000" y1="48013" x2="93000" y2="41176"/>
                        <a14:foregroundMark x1="86000" y1="22655" x2="85692" y2="31399"/>
                        <a14:foregroundMark x1="85692" y1="31399" x2="90231" y2="24642"/>
                        <a14:foregroundMark x1="90231" y1="24642" x2="87692" y2="19714"/>
                        <a14:foregroundMark x1="75077" y1="10334" x2="67538" y2="12798"/>
                        <a14:foregroundMark x1="67538" y1="12798" x2="70385" y2="19634"/>
                        <a14:foregroundMark x1="70385" y1="19634" x2="74538" y2="10890"/>
                        <a14:foregroundMark x1="74538" y1="10890" x2="74231" y2="10334"/>
                        <a14:foregroundMark x1="56000" y1="8029" x2="50769" y2="14308"/>
                        <a14:foregroundMark x1="50769" y1="14308" x2="59385" y2="15580"/>
                        <a14:foregroundMark x1="59385" y1="15580" x2="57692" y2="7711"/>
                        <a14:foregroundMark x1="57692" y1="7711" x2="56462" y2="6518"/>
                        <a14:foregroundMark x1="36385" y1="10811" x2="35692" y2="9936"/>
                        <a14:foregroundMark x1="50846" y1="3736" x2="55000" y2="3736"/>
                        <a14:foregroundMark x1="37846" y1="71065" x2="31538" y2="79412"/>
                        <a14:foregroundMark x1="31538" y1="79412" x2="31538" y2="82432"/>
                        <a14:foregroundMark x1="29154" y1="80286" x2="30077" y2="81161"/>
                        <a14:foregroundMark x1="41462" y1="87520" x2="39077" y2="89269"/>
                        <a14:foregroundMark x1="90846" y1="58665" x2="90000" y2="68362"/>
                        <a14:foregroundMark x1="90000" y1="68362" x2="88077" y2="69714"/>
                        <a14:foregroundMark x1="71154" y1="5405" x2="69077" y2="5644"/>
                        <a14:foregroundMark x1="75692" y1="10175" x2="74923" y2="18839"/>
                        <a14:foregroundMark x1="74923" y1="18839" x2="76077" y2="9062"/>
                        <a14:foregroundMark x1="76077" y1="9062" x2="75692" y2="9062"/>
                        <a14:foregroundMark x1="78231" y1="8744" x2="80462" y2="9380"/>
                        <a14:foregroundMark x1="70077" y1="5087" x2="69538" y2="7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835" y="225742"/>
            <a:ext cx="10744256" cy="6858000"/>
          </a:xfrm>
          <a:prstGeom prst="rect">
            <a:avLst/>
          </a:prstGeom>
        </p:spPr>
      </p:pic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10663239" y="1317570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1608372" y="1139748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2129845" y="1875205"/>
            <a:ext cx="76034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omic Sans MS" panose="030F0702030302020204" pitchFamily="66" charset="0"/>
              </a:rPr>
              <a:t>Unit 11:</a:t>
            </a:r>
          </a:p>
          <a:p>
            <a:pPr algn="ctr"/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ANIMALS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15530" y="3692611"/>
            <a:ext cx="5417838" cy="1301832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873534" y="3805924"/>
            <a:ext cx="514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 Funtime and Project</a:t>
            </a:r>
          </a:p>
          <a:p>
            <a:pPr algn="ctr"/>
            <a:r>
              <a:rPr lang="vi-VN" sz="3600" dirty="0">
                <a:latin typeface="Comic Sans MS" panose="030F0702030302020204" pitchFamily="66" charset="0"/>
              </a:rPr>
              <a:t>Lesson 2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7C808-6EA7-31C4-ECFF-1C7F6C0FB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048" name="Picture 24" descr="Hoa, Kế Hoạch Nồi, Nhà Máy, Khiêu Vũ">
            <a:extLst>
              <a:ext uri="{FF2B5EF4-FFF2-40B4-BE49-F238E27FC236}">
                <a16:creationId xmlns:a16="http://schemas.microsoft.com/office/drawing/2014/main" id="{B78227CC-9D01-1593-5968-DBAB853A0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46" y="5192893"/>
            <a:ext cx="2177692" cy="22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ùa Xuân, Rau Xanh, Chi Nhánh, Vở">
            <a:extLst>
              <a:ext uri="{FF2B5EF4-FFF2-40B4-BE49-F238E27FC236}">
                <a16:creationId xmlns:a16="http://schemas.microsoft.com/office/drawing/2014/main" id="{B6593587-675F-42E0-FF01-DB6B27EE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76" y="-794496"/>
            <a:ext cx="5743391" cy="574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8552;p56">
            <a:extLst>
              <a:ext uri="{FF2B5EF4-FFF2-40B4-BE49-F238E27FC236}">
                <a16:creationId xmlns:a16="http://schemas.microsoft.com/office/drawing/2014/main" id="{28345D53-0C74-1390-F51D-951C7CFA3FFD}"/>
              </a:ext>
            </a:extLst>
          </p:cNvPr>
          <p:cNvSpPr/>
          <p:nvPr/>
        </p:nvSpPr>
        <p:spPr>
          <a:xfrm rot="10800000" flipH="1">
            <a:off x="4602160" y="5631472"/>
            <a:ext cx="3534211" cy="784182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925826" y="3996139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266030" y="580962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>
                <a:latin typeface="Comic Sans MS" panose="030F0702030302020204" pitchFamily="66" charset="0"/>
              </a:rPr>
              <a:t>Do a puzzle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F55FF-0F1A-D144-66DC-49BE406F8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BDEDEA-475D-49AB-AAF9-9B9E648DD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22" y="1620064"/>
            <a:ext cx="4341600" cy="4275484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81EC28-83F4-4BD1-A599-AE9CBFE5046F}"/>
              </a:ext>
            </a:extLst>
          </p:cNvPr>
          <p:cNvSpPr/>
          <p:nvPr/>
        </p:nvSpPr>
        <p:spPr>
          <a:xfrm>
            <a:off x="7183022" y="15870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5E80C3-76C8-4945-95AA-873F7B227A30}"/>
              </a:ext>
            </a:extLst>
          </p:cNvPr>
          <p:cNvSpPr/>
          <p:nvPr/>
        </p:nvSpPr>
        <p:spPr>
          <a:xfrm>
            <a:off x="8630222" y="15870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6278685-EF55-4B4F-96B0-3B78014A25AF}"/>
              </a:ext>
            </a:extLst>
          </p:cNvPr>
          <p:cNvSpPr/>
          <p:nvPr/>
        </p:nvSpPr>
        <p:spPr>
          <a:xfrm>
            <a:off x="10076177" y="15870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93A9176-3C1D-4373-98E3-A46208B206ED}"/>
              </a:ext>
            </a:extLst>
          </p:cNvPr>
          <p:cNvSpPr/>
          <p:nvPr/>
        </p:nvSpPr>
        <p:spPr>
          <a:xfrm>
            <a:off x="7182712" y="30342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0BB12B-171F-4E1F-BED6-213262311CE1}"/>
              </a:ext>
            </a:extLst>
          </p:cNvPr>
          <p:cNvSpPr/>
          <p:nvPr/>
        </p:nvSpPr>
        <p:spPr>
          <a:xfrm>
            <a:off x="8630843" y="30342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ECC42BE-68CC-454E-8D7C-C0E0C04DCA50}"/>
              </a:ext>
            </a:extLst>
          </p:cNvPr>
          <p:cNvSpPr/>
          <p:nvPr/>
        </p:nvSpPr>
        <p:spPr>
          <a:xfrm>
            <a:off x="10076180" y="30342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9C0B49-875C-41E1-93DD-E6A0704EDB43}"/>
              </a:ext>
            </a:extLst>
          </p:cNvPr>
          <p:cNvSpPr/>
          <p:nvPr/>
        </p:nvSpPr>
        <p:spPr>
          <a:xfrm>
            <a:off x="7170139" y="4487009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E1BF14A-6AB0-453C-84AE-4F47F43C966A}"/>
              </a:ext>
            </a:extLst>
          </p:cNvPr>
          <p:cNvSpPr/>
          <p:nvPr/>
        </p:nvSpPr>
        <p:spPr>
          <a:xfrm>
            <a:off x="8630222" y="44814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EC5B143-5DF1-480E-9B71-849CE72CB91C}"/>
              </a:ext>
            </a:extLst>
          </p:cNvPr>
          <p:cNvSpPr/>
          <p:nvPr/>
        </p:nvSpPr>
        <p:spPr>
          <a:xfrm>
            <a:off x="10076177" y="44814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9</a:t>
            </a:r>
          </a:p>
        </p:txBody>
      </p:sp>
      <p:graphicFrame>
        <p:nvGraphicFramePr>
          <p:cNvPr id="56" name="Table 35">
            <a:extLst>
              <a:ext uri="{FF2B5EF4-FFF2-40B4-BE49-F238E27FC236}">
                <a16:creationId xmlns:a16="http://schemas.microsoft.com/office/drawing/2014/main" id="{1B486113-BD62-43C6-894D-09DCD5115485}"/>
              </a:ext>
            </a:extLst>
          </p:cNvPr>
          <p:cNvGraphicFramePr>
            <a:graphicFrameLocks noGrp="1"/>
          </p:cNvGraphicFramePr>
          <p:nvPr/>
        </p:nvGraphicFramePr>
        <p:xfrm>
          <a:off x="371291" y="1170541"/>
          <a:ext cx="5951796" cy="539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932">
                  <a:extLst>
                    <a:ext uri="{9D8B030D-6E8A-4147-A177-3AD203B41FA5}">
                      <a16:colId xmlns:a16="http://schemas.microsoft.com/office/drawing/2014/main" val="1528617768"/>
                    </a:ext>
                  </a:extLst>
                </a:gridCol>
                <a:gridCol w="1983932">
                  <a:extLst>
                    <a:ext uri="{9D8B030D-6E8A-4147-A177-3AD203B41FA5}">
                      <a16:colId xmlns:a16="http://schemas.microsoft.com/office/drawing/2014/main" val="834574292"/>
                    </a:ext>
                  </a:extLst>
                </a:gridCol>
                <a:gridCol w="1983932">
                  <a:extLst>
                    <a:ext uri="{9D8B030D-6E8A-4147-A177-3AD203B41FA5}">
                      <a16:colId xmlns:a16="http://schemas.microsoft.com/office/drawing/2014/main" val="3611972274"/>
                    </a:ext>
                  </a:extLst>
                </a:gridCol>
              </a:tblGrid>
              <a:tr h="1799864">
                <a:tc>
                  <a:txBody>
                    <a:bodyPr/>
                    <a:lstStyle/>
                    <a:p>
                      <a:r>
                        <a:rPr lang="en-SG" sz="35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954"/>
                  </a:ext>
                </a:extLst>
              </a:tr>
              <a:tr h="1799864"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350398"/>
                  </a:ext>
                </a:extLst>
              </a:tr>
              <a:tr h="1799864"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546260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40D3C4E0-0B3B-4859-9F4D-00D1060E0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" r="67508" b="67489"/>
          <a:stretch/>
        </p:blipFill>
        <p:spPr>
          <a:xfrm>
            <a:off x="795559" y="3099737"/>
            <a:ext cx="1480415" cy="14937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77E056-ED36-4C0D-A9A7-E1B58232B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2" t="-562" r="33800" b="67270"/>
          <a:stretch/>
        </p:blipFill>
        <p:spPr>
          <a:xfrm>
            <a:off x="2752467" y="1327915"/>
            <a:ext cx="1480416" cy="14937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EBF83B7-C7FF-4EAA-A4F8-8A73BF5D85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" t="35023" r="68620" b="33337"/>
          <a:stretch/>
        </p:blipFill>
        <p:spPr>
          <a:xfrm>
            <a:off x="2678477" y="4955646"/>
            <a:ext cx="1520382" cy="14334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544046D-DE37-4084-BADC-91B154EEB3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-1" r="-1141" b="66096"/>
          <a:stretch/>
        </p:blipFill>
        <p:spPr>
          <a:xfrm>
            <a:off x="4785885" y="3146738"/>
            <a:ext cx="1537202" cy="15019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F09870-F93C-4291-816D-55E333B52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9" t="34440" r="32544" b="33400"/>
          <a:stretch/>
        </p:blipFill>
        <p:spPr>
          <a:xfrm>
            <a:off x="4712891" y="4955646"/>
            <a:ext cx="1520382" cy="150193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5D01744-0042-4BEB-9895-84BF743B90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1" t="33319" r="-1178" b="32874"/>
          <a:stretch/>
        </p:blipFill>
        <p:spPr>
          <a:xfrm>
            <a:off x="2728035" y="3034207"/>
            <a:ext cx="1537202" cy="15592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5567302-AFAD-4ADE-A985-7D88F6C291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67995" r="68823"/>
          <a:stretch/>
        </p:blipFill>
        <p:spPr>
          <a:xfrm>
            <a:off x="803692" y="1385263"/>
            <a:ext cx="1480416" cy="148304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E5A6C10-0FDC-4A08-AB31-C67BE17F8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4" t="68061" r="32959" b="-143"/>
          <a:stretch/>
        </p:blipFill>
        <p:spPr>
          <a:xfrm>
            <a:off x="4809867" y="1374589"/>
            <a:ext cx="1480417" cy="148304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27B81E6-BD22-4255-957E-1040B66D51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1" t="68329" r="761"/>
          <a:stretch/>
        </p:blipFill>
        <p:spPr>
          <a:xfrm>
            <a:off x="803692" y="4944725"/>
            <a:ext cx="1447204" cy="1433439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88B0B0D-64BB-4645-A367-D52E9DB4281D}"/>
              </a:ext>
            </a:extLst>
          </p:cNvPr>
          <p:cNvSpPr/>
          <p:nvPr/>
        </p:nvSpPr>
        <p:spPr>
          <a:xfrm>
            <a:off x="7458981" y="497646"/>
            <a:ext cx="2341862" cy="731520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Show all</a:t>
            </a:r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0FCB786D-F8A0-4C71-8F24-A4235AA5A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33139" y="1397389"/>
            <a:ext cx="4775761" cy="470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2788284-D127-4AE0-96BA-F62F384D7D29}"/>
              </a:ext>
            </a:extLst>
          </p:cNvPr>
          <p:cNvSpPr/>
          <p:nvPr/>
        </p:nvSpPr>
        <p:spPr>
          <a:xfrm>
            <a:off x="1003928" y="234308"/>
            <a:ext cx="4383646" cy="704802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Do the puzzle</a:t>
            </a:r>
          </a:p>
        </p:txBody>
      </p:sp>
    </p:spTree>
    <p:extLst>
      <p:ext uri="{BB962C8B-B14F-4D97-AF65-F5344CB8AC3E}">
        <p14:creationId xmlns:p14="http://schemas.microsoft.com/office/powerpoint/2010/main" val="727935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52331 -0.223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-1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7943 0.029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1" y="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0.43216 -0.227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-1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0.00232 L 0.3668 -0.2770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31953 -0.281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7" y="-1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6 -0.0076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52331 0.4451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22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4.81481E-6 L 0.31536 0.4509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76198 -0.0592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99" y="-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52331 0.4453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2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52331 -0.221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-1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0169 L 0.75898 -0.056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95" y="-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-0.00486 L 0.36563 -0.2770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99" y="-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3151 -0.2865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60104 -0.0009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31549 0.4509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2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1111 L 0.4793 0.029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0.00578 L 0.42513 -0.2268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62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ùa Xuân, Rau Xanh, Chi Nhánh, Vở">
            <a:extLst>
              <a:ext uri="{FF2B5EF4-FFF2-40B4-BE49-F238E27FC236}">
                <a16:creationId xmlns:a16="http://schemas.microsoft.com/office/drawing/2014/main" id="{7B224B74-6C28-DFC8-09ED-8FE2715D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64" y="-704498"/>
            <a:ext cx="5953831" cy="5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9"/>
            <a:ext cx="2590392" cy="2399794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078912" y="3645624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REVIEW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68799" y="5188343"/>
            <a:ext cx="4156661" cy="609600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393334" y="5225189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dirty="0">
                <a:latin typeface="Comic Sans MS" panose="030F0702030302020204" pitchFamily="66" charset="0"/>
              </a:rPr>
              <a:t>Trick or Treat</a:t>
            </a: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604037" y="6040755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9210222" y="5927832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482312" y="6014453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D7FE4E-48D9-E561-AFFD-0C193AFCB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6146" name="Picture 2" descr="Bay, Chim, Lông Vũ, Màu Vàng, Cánh">
            <a:extLst>
              <a:ext uri="{FF2B5EF4-FFF2-40B4-BE49-F238E27FC236}">
                <a16:creationId xmlns:a16="http://schemas.microsoft.com/office/drawing/2014/main" id="{DAA080C4-CD58-DF18-A920-93E3E1FCA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3fe1addb7c1df50f7e5ba2d6b53426f.gif">
            <a:extLst>
              <a:ext uri="{FF2B5EF4-FFF2-40B4-BE49-F238E27FC236}">
                <a16:creationId xmlns:a16="http://schemas.microsoft.com/office/drawing/2014/main" id="{529C8865-FEE8-3A80-1195-EB9FE8FCCB8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4" name="Picture 3" descr="c3fe1addb7c1df50f7e5ba2d6b53426f.gif">
            <a:extLst>
              <a:ext uri="{FF2B5EF4-FFF2-40B4-BE49-F238E27FC236}">
                <a16:creationId xmlns:a16="http://schemas.microsoft.com/office/drawing/2014/main" id="{39C8733A-C5A4-4383-7150-5AAE5093EE8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7" name="Picture 6" descr="c3fe1addb7c1df50f7e5ba2d6b53426f.gif">
            <a:extLst>
              <a:ext uri="{FF2B5EF4-FFF2-40B4-BE49-F238E27FC236}">
                <a16:creationId xmlns:a16="http://schemas.microsoft.com/office/drawing/2014/main" id="{0935EADF-157E-7E14-6E73-469D7B15692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9" name="Picture 8" descr="c70bfb3500c73463.gif">
            <a:extLst>
              <a:ext uri="{FF2B5EF4-FFF2-40B4-BE49-F238E27FC236}">
                <a16:creationId xmlns:a16="http://schemas.microsoft.com/office/drawing/2014/main" id="{7259256C-4D45-F480-9572-98A17CE4F00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10" name="Picture 9" descr="c70bfb3500c73463.gif">
            <a:extLst>
              <a:ext uri="{FF2B5EF4-FFF2-40B4-BE49-F238E27FC236}">
                <a16:creationId xmlns:a16="http://schemas.microsoft.com/office/drawing/2014/main" id="{B6590F3E-6FD3-4526-C1A5-6386C094EF6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22611" y="5736046"/>
            <a:ext cx="1133023" cy="1096660"/>
          </a:xfrm>
          <a:prstGeom prst="rect">
            <a:avLst/>
          </a:prstGeom>
        </p:spPr>
      </p:pic>
      <p:pic>
        <p:nvPicPr>
          <p:cNvPr id="11" name="Picture 10" descr="Bee_inkinch.gif">
            <a:extLst>
              <a:ext uri="{FF2B5EF4-FFF2-40B4-BE49-F238E27FC236}">
                <a16:creationId xmlns:a16="http://schemas.microsoft.com/office/drawing/2014/main" id="{3E643037-43A0-E0CD-D11B-72F786B30C5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2" name="Picture 11" descr="Bee_inkinch.gif">
            <a:extLst>
              <a:ext uri="{FF2B5EF4-FFF2-40B4-BE49-F238E27FC236}">
                <a16:creationId xmlns:a16="http://schemas.microsoft.com/office/drawing/2014/main" id="{FD925D3F-AC72-1444-0ECA-E1015BDD29B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74604" y="5678402"/>
            <a:ext cx="3115834" cy="1182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B44A08-2B5F-2042-DE9D-3EB9ABF96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56" y="4025200"/>
            <a:ext cx="2792712" cy="2792712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F78EB5B3-5494-2530-607C-0C052A09536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326" y="5794325"/>
            <a:ext cx="1350389" cy="11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lloween, Bóng Ma, Quả Bí Ngô, Con Dơi">
            <a:extLst>
              <a:ext uri="{FF2B5EF4-FFF2-40B4-BE49-F238E27FC236}">
                <a16:creationId xmlns:a16="http://schemas.microsoft.com/office/drawing/2014/main" id="{BE462B13-EB2A-17F3-DCFB-C9DB35B8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7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60452" y="291504"/>
            <a:ext cx="8610033" cy="1118317"/>
          </a:xfrm>
          <a:prstGeom prst="rect">
            <a:avLst/>
          </a:prstGeom>
          <a:noFill/>
        </p:spPr>
        <p:txBody>
          <a:bodyPr wrap="none" lIns="91432" tIns="45719" rIns="91432" bIns="45719">
            <a:spAutoFit/>
          </a:bodyPr>
          <a:lstStyle/>
          <a:p>
            <a:pPr algn="ctr" defTabSz="914286"/>
            <a:r>
              <a:rPr lang="en-US" sz="6667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HALLOWEEN GAME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809" y="1133037"/>
            <a:ext cx="5718216" cy="2226120"/>
          </a:xfrm>
          <a:prstGeom prst="rect">
            <a:avLst/>
          </a:prstGeom>
          <a:noFill/>
        </p:spPr>
        <p:txBody>
          <a:bodyPr wrap="none" lIns="91432" tIns="45719" rIns="91432" bIns="45719">
            <a:spAutoFit/>
          </a:bodyPr>
          <a:lstStyle/>
          <a:p>
            <a:pPr algn="ctr" defTabSz="914286"/>
            <a:r>
              <a:rPr lang="en-US" sz="13866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TRICK</a:t>
            </a:r>
          </a:p>
        </p:txBody>
      </p:sp>
      <p:sp>
        <p:nvSpPr>
          <p:cNvPr id="7" name="Rectangle 6"/>
          <p:cNvSpPr/>
          <p:nvPr/>
        </p:nvSpPr>
        <p:spPr>
          <a:xfrm>
            <a:off x="5729757" y="4401272"/>
            <a:ext cx="6208736" cy="2226120"/>
          </a:xfrm>
          <a:prstGeom prst="rect">
            <a:avLst/>
          </a:prstGeom>
          <a:noFill/>
        </p:spPr>
        <p:txBody>
          <a:bodyPr wrap="none" lIns="91432" tIns="45719" rIns="91432" bIns="45719">
            <a:spAutoFit/>
          </a:bodyPr>
          <a:lstStyle/>
          <a:p>
            <a:pPr algn="ctr" defTabSz="914286"/>
            <a:r>
              <a:rPr lang="en-US" sz="13866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</a:rPr>
              <a:t>TREAT</a:t>
            </a:r>
          </a:p>
        </p:txBody>
      </p:sp>
      <p:sp>
        <p:nvSpPr>
          <p:cNvPr id="6" name="Rectangle 5"/>
          <p:cNvSpPr/>
          <p:nvPr/>
        </p:nvSpPr>
        <p:spPr>
          <a:xfrm>
            <a:off x="5502375" y="2399680"/>
            <a:ext cx="3257607" cy="2657007"/>
          </a:xfrm>
          <a:prstGeom prst="rect">
            <a:avLst/>
          </a:prstGeom>
          <a:noFill/>
        </p:spPr>
        <p:txBody>
          <a:bodyPr wrap="none" lIns="91432" tIns="45719" rIns="91432" bIns="45719">
            <a:spAutoFit/>
          </a:bodyPr>
          <a:lstStyle/>
          <a:p>
            <a:pPr algn="ctr" defTabSz="914286"/>
            <a:r>
              <a:rPr lang="en-US" sz="16666" b="1" dirty="0">
                <a:ln w="12700">
                  <a:solidFill>
                    <a:srgbClr val="4472C4"/>
                  </a:solidFill>
                  <a:prstDash val="solid"/>
                </a:ln>
                <a:pattFill prst="ltDnDiag">
                  <a:fgClr>
                    <a:srgbClr val="4472C4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omic Sans MS" panose="030F0702030302020204" pitchFamily="66" charset="0"/>
              </a:rPr>
              <a:t>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7349"/>
            <a:ext cx="3060373" cy="3990657"/>
          </a:xfrm>
          <a:prstGeom prst="rect">
            <a:avLst/>
          </a:prstGeom>
        </p:spPr>
      </p:pic>
      <p:pic>
        <p:nvPicPr>
          <p:cNvPr id="11" name="Smoked_Kielbasa_Pol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1181" y="-743205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109">
            <a:off x="7378856" y="994925"/>
            <a:ext cx="5029200" cy="276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C1D56-8186-C6AC-C1CC-A7BFBE9137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2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29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alloween, Bóng Ma, Quả Bí Ngô, Con Dơi">
            <a:extLst>
              <a:ext uri="{FF2B5EF4-FFF2-40B4-BE49-F238E27FC236}">
                <a16:creationId xmlns:a16="http://schemas.microsoft.com/office/drawing/2014/main" id="{542F8C4A-DE0E-37CF-F04B-B6F3DAD3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7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1" y="1879601"/>
            <a:ext cx="2915211" cy="4968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219"/>
          <a:stretch/>
        </p:blipFill>
        <p:spPr>
          <a:xfrm>
            <a:off x="4584703" y="1879599"/>
            <a:ext cx="3029511" cy="51386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6" y="4778256"/>
            <a:ext cx="880395" cy="742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7" y="4778256"/>
            <a:ext cx="880395" cy="74225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5557563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81646" y="2452685"/>
            <a:ext cx="2585084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Elephant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8848890" y="2452685"/>
            <a:ext cx="2585084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Tiger</a:t>
            </a:r>
          </a:p>
        </p:txBody>
      </p:sp>
      <p:pic>
        <p:nvPicPr>
          <p:cNvPr id="23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34900" y="2588004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35930" y="2835410"/>
            <a:ext cx="2520140" cy="375893"/>
          </a:xfrm>
          <a:prstGeom prst="rect">
            <a:avLst/>
          </a:prstGeom>
          <a:solidFill>
            <a:srgbClr val="925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ight Arrow 7">
            <a:hlinkClick r:id="rId20" action="ppaction://hlinksldjump"/>
          </p:cNvPr>
          <p:cNvSpPr/>
          <p:nvPr/>
        </p:nvSpPr>
        <p:spPr>
          <a:xfrm>
            <a:off x="10141432" y="5862363"/>
            <a:ext cx="1858784" cy="995637"/>
          </a:xfrm>
          <a:prstGeom prst="rightArrow">
            <a:avLst/>
          </a:prstGeom>
          <a:solidFill>
            <a:srgbClr val="008A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2903955" y="770530"/>
            <a:ext cx="6918140" cy="2453449"/>
          </a:xfrm>
          <a:prstGeom prst="cloudCallout">
            <a:avLst>
              <a:gd name="adj1" fmla="val -28092"/>
              <a:gd name="adj2" fmla="val 59998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  <a:cs typeface="Calibri"/>
              </a:rPr>
              <a:t>______ is bigger than lion.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79646" y="1195353"/>
            <a:ext cx="24769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</a:t>
            </a:r>
            <a:endParaRPr lang="en-US" sz="5333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32099" y="3565698"/>
            <a:ext cx="2058674" cy="1260709"/>
            <a:chOff x="3924074" y="2674273"/>
            <a:chExt cx="1544006" cy="945532"/>
          </a:xfrm>
        </p:grpSpPr>
        <p:pic>
          <p:nvPicPr>
            <p:cNvPr id="1026" name="Picture 2" descr="Cartoon Arrow | Free Download Clip Art | Free Clip Art | on ... - ClipArt  Best - ClipArt Bes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20911">
              <a:off x="3808779" y="3048691"/>
              <a:ext cx="686409" cy="455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945788" y="2674273"/>
              <a:ext cx="152229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>
                  <a:solidFill>
                    <a:schemeClr val="bg1"/>
                  </a:solidFill>
                  <a:latin typeface="Patrick Hand" charset="0"/>
                </a:rPr>
                <a:t>Knock the door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EA64BCA-07AE-FD3A-8CD9-6EE9CD9ED76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2" name="Picture 2" descr="Con Voi, Thú Vật, Safari, Động Vật Có Vú">
            <a:extLst>
              <a:ext uri="{FF2B5EF4-FFF2-40B4-BE49-F238E27FC236}">
                <a16:creationId xmlns:a16="http://schemas.microsoft.com/office/drawing/2014/main" id="{17DCC648-AC19-A336-53FB-783AA09A3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67" y="374515"/>
            <a:ext cx="2030820" cy="166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hung Hình, Khung, Đóng Khung, Ranh Giới">
            <a:extLst>
              <a:ext uri="{FF2B5EF4-FFF2-40B4-BE49-F238E27FC236}">
                <a16:creationId xmlns:a16="http://schemas.microsoft.com/office/drawing/2014/main" id="{698F14F5-D92A-735B-B25E-1A735F03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6" y="-170251"/>
            <a:ext cx="2408661" cy="25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lloween, Quả Bí Ngô, Đáng Sợ, Ma Quái">
            <a:extLst>
              <a:ext uri="{FF2B5EF4-FFF2-40B4-BE49-F238E27FC236}">
                <a16:creationId xmlns:a16="http://schemas.microsoft.com/office/drawing/2014/main" id="{590D2DF6-BF9A-105D-D862-62F21398F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5" y="5601484"/>
            <a:ext cx="1422811" cy="13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55" y="4396577"/>
            <a:ext cx="2687415" cy="26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39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5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05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05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5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424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20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alloween, Bóng Ma, Quả Bí Ngô, Con Dơi">
            <a:extLst>
              <a:ext uri="{FF2B5EF4-FFF2-40B4-BE49-F238E27FC236}">
                <a16:creationId xmlns:a16="http://schemas.microsoft.com/office/drawing/2014/main" id="{6F48716D-E975-D25E-5C5A-9CE66F53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7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1" y="1879601"/>
            <a:ext cx="2915211" cy="4968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3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6" y="4778256"/>
            <a:ext cx="880395" cy="742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7" y="4778256"/>
            <a:ext cx="880395" cy="74225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58851" y="5557563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95009" y="2441092"/>
            <a:ext cx="2585084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>
              <a:defRPr/>
            </a:pPr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Blue whale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8848890" y="2432445"/>
            <a:ext cx="2845270" cy="2003075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>
              <a:defRPr/>
            </a:pPr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Saltwater crocodile</a:t>
            </a:r>
          </a:p>
        </p:txBody>
      </p:sp>
      <p:pic>
        <p:nvPicPr>
          <p:cNvPr id="8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700" y="4778255"/>
            <a:ext cx="609600" cy="609600"/>
          </a:xfrm>
          <a:prstGeom prst="rect">
            <a:avLst/>
          </a:prstGeom>
        </p:spPr>
      </p:pic>
      <p:sp>
        <p:nvSpPr>
          <p:cNvPr id="19" name="Right Arrow 18">
            <a:hlinkClick r:id="rId20" action="ppaction://hlinksldjump"/>
          </p:cNvPr>
          <p:cNvSpPr/>
          <p:nvPr/>
        </p:nvSpPr>
        <p:spPr>
          <a:xfrm>
            <a:off x="10141432" y="5862363"/>
            <a:ext cx="1858784" cy="995637"/>
          </a:xfrm>
          <a:prstGeom prst="rightArrow">
            <a:avLst/>
          </a:prstGeom>
          <a:solidFill>
            <a:srgbClr val="008A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Comic Sans MS" panose="030F0702030302020204" pitchFamily="66" charset="0"/>
                <a:hlinkClick r:id="rId20" action="ppaction://hlinksldjump"/>
              </a:rPr>
              <a:t>Next</a:t>
            </a:r>
            <a:endParaRPr lang="en-US" sz="2667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35930" y="2821711"/>
            <a:ext cx="2520140" cy="375893"/>
          </a:xfrm>
          <a:prstGeom prst="rect">
            <a:avLst/>
          </a:prstGeom>
          <a:solidFill>
            <a:srgbClr val="925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Cloud Callout 21"/>
          <p:cNvSpPr/>
          <p:nvPr/>
        </p:nvSpPr>
        <p:spPr>
          <a:xfrm>
            <a:off x="1863046" y="219182"/>
            <a:ext cx="8801185" cy="2625927"/>
          </a:xfrm>
          <a:prstGeom prst="cloudCallout">
            <a:avLst>
              <a:gd name="adj1" fmla="val -16430"/>
              <a:gd name="adj2" fmla="val 89574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My </a:t>
            </a:r>
            <a:r>
              <a:rPr lang="en-US" sz="48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 animal is _____________.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3111" y="1844867"/>
            <a:ext cx="4950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saltwater  crocodile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232099" y="3565698"/>
            <a:ext cx="2058674" cy="1260709"/>
            <a:chOff x="3924074" y="2674273"/>
            <a:chExt cx="1544006" cy="945532"/>
          </a:xfrm>
        </p:grpSpPr>
        <p:pic>
          <p:nvPicPr>
            <p:cNvPr id="25" name="Picture 2" descr="Cartoon Arrow | Free Download Clip Art | Free Clip Art | on ... - ClipArt  Best - ClipArt Bes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20911">
              <a:off x="3808779" y="3048691"/>
              <a:ext cx="686409" cy="455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945788" y="2674273"/>
              <a:ext cx="152229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>
                  <a:solidFill>
                    <a:schemeClr val="bg1"/>
                  </a:solidFill>
                  <a:latin typeface="Patrick Hand" charset="0"/>
                </a:rPr>
                <a:t>Knock the door</a:t>
              </a:r>
            </a:p>
          </p:txBody>
        </p:sp>
      </p:grpSp>
      <p:pic>
        <p:nvPicPr>
          <p:cNvPr id="8194" name="Picture 2" descr="Cá Sấu, Sự Nguy Hiểm, Nước">
            <a:extLst>
              <a:ext uri="{FF2B5EF4-FFF2-40B4-BE49-F238E27FC236}">
                <a16:creationId xmlns:a16="http://schemas.microsoft.com/office/drawing/2014/main" id="{657BD552-0305-25A8-7049-5EBF9F0A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2" y="384502"/>
            <a:ext cx="2120685" cy="153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F6F87-93F1-A24D-91E0-76E6B7DDB2C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2" name="Picture 2" descr="Khung Hình, Khung, Đóng Khung, Ranh Giới">
            <a:extLst>
              <a:ext uri="{FF2B5EF4-FFF2-40B4-BE49-F238E27FC236}">
                <a16:creationId xmlns:a16="http://schemas.microsoft.com/office/drawing/2014/main" id="{E4B5C607-96C7-4942-442A-2AAC3EB5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47" y="-224755"/>
            <a:ext cx="2632042" cy="25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alloween, Quả Bí Ngô, Đáng Sợ, Ma Quái">
            <a:extLst>
              <a:ext uri="{FF2B5EF4-FFF2-40B4-BE49-F238E27FC236}">
                <a16:creationId xmlns:a16="http://schemas.microsoft.com/office/drawing/2014/main" id="{8A914FB9-3A01-9748-0F49-42119A041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5" y="5601484"/>
            <a:ext cx="1422811" cy="13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50" y="4515608"/>
            <a:ext cx="2687415" cy="26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0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5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5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5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22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B5596D-161E-4C94-845E-57BA94ABC6EC}:258"/>
</p:tagLst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17626</TotalTime>
  <Words>726</Words>
  <Application>Microsoft Office PowerPoint</Application>
  <PresentationFormat>Widescreen</PresentationFormat>
  <Paragraphs>182</Paragraphs>
  <Slides>29</Slides>
  <Notes>20</Notes>
  <HiddenSlides>0</HiddenSlides>
  <MMClips>42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Arial</vt:lpstr>
      <vt:lpstr>Baloo 2</vt:lpstr>
      <vt:lpstr>Barlow</vt:lpstr>
      <vt:lpstr>Barlow Medium</vt:lpstr>
      <vt:lpstr>Bebas Neue</vt:lpstr>
      <vt:lpstr>Calibri</vt:lpstr>
      <vt:lpstr>Catamaran</vt:lpstr>
      <vt:lpstr>Comic Sans MS</vt:lpstr>
      <vt:lpstr>Changa One</vt:lpstr>
      <vt:lpstr>Chewy</vt:lpstr>
      <vt:lpstr>Didact Gothic</vt:lpstr>
      <vt:lpstr>Nunito</vt:lpstr>
      <vt:lpstr>Patrick Hand</vt:lpstr>
      <vt:lpstr>PT Sans</vt:lpstr>
      <vt:lpstr>Roboto</vt:lpstr>
      <vt:lpstr>Elementary Activities to Celebrate Japanese Culture Day by Slidesgo</vt:lpstr>
      <vt:lpstr>English for Business &amp; Management Workshop by Slidesgo</vt:lpstr>
      <vt:lpstr>It's Springtime! MK Plan by Slidesgo</vt:lpstr>
      <vt:lpstr>P.E. Subject for Middle School - 6th Grade: Sports &amp; Games by Slidesgo</vt:lpstr>
      <vt:lpstr>PowerPoint Presentation</vt:lpstr>
      <vt:lpstr>Table of contents</vt:lpstr>
      <vt:lpstr>PowerPoint Presentation</vt:lpstr>
      <vt:lpstr>WARM-UP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PowerPoint Presentation</vt:lpstr>
      <vt:lpstr>PowerPoint Presentation</vt:lpstr>
      <vt:lpstr>  WRAP-UP AND ASSESSMENT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Du Đan</cp:lastModifiedBy>
  <cp:revision>396</cp:revision>
  <dcterms:created xsi:type="dcterms:W3CDTF">2023-12-16T10:48:42Z</dcterms:created>
  <dcterms:modified xsi:type="dcterms:W3CDTF">2025-02-22T04:27:53Z</dcterms:modified>
</cp:coreProperties>
</file>