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media4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7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2" r:id="rId5"/>
    <p:sldMasterId id="2147483814" r:id="rId6"/>
  </p:sldMasterIdLst>
  <p:notesMasterIdLst>
    <p:notesMasterId r:id="rId39"/>
  </p:notesMasterIdLst>
  <p:sldIdLst>
    <p:sldId id="299" r:id="rId7"/>
    <p:sldId id="258" r:id="rId8"/>
    <p:sldId id="262" r:id="rId9"/>
    <p:sldId id="797" r:id="rId10"/>
    <p:sldId id="297" r:id="rId11"/>
    <p:sldId id="259" r:id="rId12"/>
    <p:sldId id="256" r:id="rId13"/>
    <p:sldId id="257" r:id="rId14"/>
    <p:sldId id="774" r:id="rId15"/>
    <p:sldId id="781" r:id="rId16"/>
    <p:sldId id="775" r:id="rId17"/>
    <p:sldId id="782" r:id="rId18"/>
    <p:sldId id="776" r:id="rId19"/>
    <p:sldId id="778" r:id="rId20"/>
    <p:sldId id="779" r:id="rId21"/>
    <p:sldId id="780" r:id="rId22"/>
    <p:sldId id="783" r:id="rId23"/>
    <p:sldId id="446" r:id="rId24"/>
    <p:sldId id="784" r:id="rId25"/>
    <p:sldId id="785" r:id="rId26"/>
    <p:sldId id="786" r:id="rId27"/>
    <p:sldId id="787" r:id="rId28"/>
    <p:sldId id="788" r:id="rId29"/>
    <p:sldId id="789" r:id="rId30"/>
    <p:sldId id="790" r:id="rId31"/>
    <p:sldId id="306" r:id="rId32"/>
    <p:sldId id="792" r:id="rId33"/>
    <p:sldId id="793" r:id="rId34"/>
    <p:sldId id="307" r:id="rId35"/>
    <p:sldId id="799" r:id="rId36"/>
    <p:sldId id="395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AC5"/>
    <a:srgbClr val="E8CAE7"/>
    <a:srgbClr val="E2BCE0"/>
    <a:srgbClr val="E0B6DE"/>
    <a:srgbClr val="E20000"/>
    <a:srgbClr val="D284D2"/>
    <a:srgbClr val="EDC9E9"/>
    <a:srgbClr val="E5B1DF"/>
    <a:srgbClr val="97E3F6"/>
    <a:srgbClr val="B1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1B148-8DD2-4A03-AC95-678BAB40BB0C}" v="1353" dt="2024-06-14T01:09:04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86013" autoAdjust="0"/>
  </p:normalViewPr>
  <p:slideViewPr>
    <p:cSldViewPr snapToGrid="0">
      <p:cViewPr>
        <p:scale>
          <a:sx n="55" d="100"/>
          <a:sy n="55" d="100"/>
        </p:scale>
        <p:origin x="1517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4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1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3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67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0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7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81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47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60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05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107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42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countdown </a:t>
            </a:r>
            <a:r>
              <a:rPr lang="en-US" dirty="0" err="1"/>
              <a:t>xong</a:t>
            </a:r>
            <a:r>
              <a:rPr lang="en-US" dirty="0"/>
              <a:t>,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click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/alien ship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1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1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=&gt;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03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6/18/2025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05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7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90" r:id="rId5"/>
    <p:sldLayoutId id="2147483692" r:id="rId6"/>
    <p:sldLayoutId id="2147483693" r:id="rId7"/>
    <p:sldLayoutId id="2147483695" r:id="rId8"/>
    <p:sldLayoutId id="2147483696" r:id="rId9"/>
    <p:sldLayoutId id="2147483698" r:id="rId10"/>
    <p:sldLayoutId id="2147483699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  <p:sldLayoutId id="2147483708" r:id="rId18"/>
    <p:sldLayoutId id="2147483811" r:id="rId19"/>
    <p:sldLayoutId id="214748381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5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7BEC-1988-4A98-984C-AAC9C90E6ABD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6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8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10" Type="http://schemas.openxmlformats.org/officeDocument/2006/relationships/image" Target="../media/image80.jpeg"/><Relationship Id="rId4" Type="http://schemas.openxmlformats.org/officeDocument/2006/relationships/audio" Target="../media/audio6.wav"/><Relationship Id="rId9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10" Type="http://schemas.openxmlformats.org/officeDocument/2006/relationships/image" Target="../media/image82.png"/><Relationship Id="rId4" Type="http://schemas.openxmlformats.org/officeDocument/2006/relationships/audio" Target="../media/audio6.wav"/><Relationship Id="rId9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10" Type="http://schemas.openxmlformats.org/officeDocument/2006/relationships/image" Target="../media/image78.png"/><Relationship Id="rId4" Type="http://schemas.openxmlformats.org/officeDocument/2006/relationships/audio" Target="../media/audio6.wav"/><Relationship Id="rId9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4" Type="http://schemas.openxmlformats.org/officeDocument/2006/relationships/audio" Target="../media/audio6.wav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slideLayout" Target="../slideLayouts/slideLayout20.xml"/><Relationship Id="rId7" Type="http://schemas.openxmlformats.org/officeDocument/2006/relationships/slide" Target="slide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7.png"/><Relationship Id="rId5" Type="http://schemas.openxmlformats.org/officeDocument/2006/relationships/audio" Target="../media/audio1.wav"/><Relationship Id="rId10" Type="http://schemas.microsoft.com/office/2007/relationships/hdphoto" Target="../media/hdphoto16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7.wav"/><Relationship Id="rId7" Type="http://schemas.openxmlformats.org/officeDocument/2006/relationships/image" Target="../media/image9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gif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7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21" Type="http://schemas.openxmlformats.org/officeDocument/2006/relationships/image" Target="../media/image42.png"/><Relationship Id="rId34" Type="http://schemas.openxmlformats.org/officeDocument/2006/relationships/image" Target="../media/image55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svg"/><Relationship Id="rId37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36" Type="http://schemas.openxmlformats.org/officeDocument/2006/relationships/image" Target="../media/image57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1.svg"/><Relationship Id="rId35" Type="http://schemas.openxmlformats.org/officeDocument/2006/relationships/image" Target="../media/image56.png"/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5.wav"/><Relationship Id="rId11" Type="http://schemas.openxmlformats.org/officeDocument/2006/relationships/image" Target="../media/image63.pn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image" Target="../media/image62.png"/><Relationship Id="rId19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slide" Target="slide15.xml"/><Relationship Id="rId18" Type="http://schemas.openxmlformats.org/officeDocument/2006/relationships/image" Target="../media/image21.png"/><Relationship Id="rId26" Type="http://schemas.openxmlformats.org/officeDocument/2006/relationships/slide" Target="slide24.xml"/><Relationship Id="rId3" Type="http://schemas.openxmlformats.org/officeDocument/2006/relationships/audio" Target="../media/audio1.wav"/><Relationship Id="rId21" Type="http://schemas.openxmlformats.org/officeDocument/2006/relationships/slide" Target="slide18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image" Target="../media/image61.png"/><Relationship Id="rId25" Type="http://schemas.openxmlformats.org/officeDocument/2006/relationships/slide" Target="slide20.xml"/><Relationship Id="rId2" Type="http://schemas.openxmlformats.org/officeDocument/2006/relationships/notesSlide" Target="../notesSlides/notesSlide8.xml"/><Relationship Id="rId16" Type="http://schemas.openxmlformats.org/officeDocument/2006/relationships/slide" Target="slide16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9.xml"/><Relationship Id="rId11" Type="http://schemas.openxmlformats.org/officeDocument/2006/relationships/image" Target="../media/image65.png"/><Relationship Id="rId24" Type="http://schemas.openxmlformats.org/officeDocument/2006/relationships/slide" Target="slide23.xml"/><Relationship Id="rId5" Type="http://schemas.openxmlformats.org/officeDocument/2006/relationships/image" Target="../media/image75.png"/><Relationship Id="rId15" Type="http://schemas.openxmlformats.org/officeDocument/2006/relationships/slide" Target="slide12.xml"/><Relationship Id="rId23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17.xml"/><Relationship Id="rId4" Type="http://schemas.openxmlformats.org/officeDocument/2006/relationships/image" Target="../media/image60.png"/><Relationship Id="rId9" Type="http://schemas.openxmlformats.org/officeDocument/2006/relationships/slide" Target="slide10.xml"/><Relationship Id="rId14" Type="http://schemas.openxmlformats.org/officeDocument/2006/relationships/image" Target="../media/image77.png"/><Relationship Id="rId22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7.xml"/><Relationship Id="rId5" Type="http://schemas.openxmlformats.org/officeDocument/2006/relationships/image" Target="../media/image60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2" descr="Sách điện tử – WONDERFUL WORLD">
            <a:extLst>
              <a:ext uri="{FF2B5EF4-FFF2-40B4-BE49-F238E27FC236}">
                <a16:creationId xmlns:a16="http://schemas.microsoft.com/office/drawing/2014/main" id="{620B6D8A-9E9F-403A-B8EC-CDFF7335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few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little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There is a few butter.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5673660" y="2873003"/>
            <a:ext cx="1660996" cy="8955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little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099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crispy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spicy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Pad Thai is delicious. It’s crispy.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8560340" y="2791747"/>
            <a:ext cx="2397220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spicy.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9721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sour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crispy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Fish and chips is tasty. It’s sour.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9136458" y="2778402"/>
            <a:ext cx="2147632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crispy.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048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75488" y="152823"/>
            <a:ext cx="6949279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Fill in the correct answers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1175667" y="4429109"/>
            <a:ext cx="9679767" cy="1840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have _______ spaghetti, but we don’t have _______ bread.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4126163" y="4706974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 lot 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750682" y="5383169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much</a:t>
            </a:r>
          </a:p>
        </p:txBody>
      </p:sp>
      <p:pic>
        <p:nvPicPr>
          <p:cNvPr id="14" name="Picture 2" descr="Planet Earth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61" y="5077925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Spaghetti Ever">
            <a:extLst>
              <a:ext uri="{FF2B5EF4-FFF2-40B4-BE49-F238E27FC236}">
                <a16:creationId xmlns:a16="http://schemas.microsoft.com/office/drawing/2014/main" id="{EF7EBA50-8889-669B-09C7-4CA566DB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24" y="1444719"/>
            <a:ext cx="3983707" cy="26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ttage Cheese Bread - by Carolina Gelen - SCRAPS">
            <a:extLst>
              <a:ext uri="{FF2B5EF4-FFF2-40B4-BE49-F238E27FC236}">
                <a16:creationId xmlns:a16="http://schemas.microsoft.com/office/drawing/2014/main" id="{537A685D-0083-1D37-C62A-2CE1EB21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99" y="1394492"/>
            <a:ext cx="3526722" cy="28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83774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84276" y="371512"/>
            <a:ext cx="6952847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Fill in the correct answers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914403" y="4440142"/>
            <a:ext cx="10116766" cy="1840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have _______ chocolate, but we don’t have _______ cupcakes. </a:t>
            </a: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367" y="5285806"/>
            <a:ext cx="1357579" cy="13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3996164" y="4737463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 lot of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281386" y="5389732"/>
            <a:ext cx="2397220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many</a:t>
            </a:r>
          </a:p>
        </p:txBody>
      </p:sp>
      <p:pic>
        <p:nvPicPr>
          <p:cNvPr id="3074" name="Picture 2" descr="Common Chocolate Types and Varieties">
            <a:extLst>
              <a:ext uri="{FF2B5EF4-FFF2-40B4-BE49-F238E27FC236}">
                <a16:creationId xmlns:a16="http://schemas.microsoft.com/office/drawing/2014/main" id="{497F2786-CA03-0983-B044-88A0D386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06" y="1676374"/>
            <a:ext cx="3723527" cy="24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upcake with white frosting and sprinkles&#10;&#10;Description automatically generated">
            <a:extLst>
              <a:ext uri="{FF2B5EF4-FFF2-40B4-BE49-F238E27FC236}">
                <a16:creationId xmlns:a16="http://schemas.microsoft.com/office/drawing/2014/main" id="{C23EE4D1-E612-549F-D591-F433E49C7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" t="10496" r="1293" b="7093"/>
          <a:stretch/>
        </p:blipFill>
        <p:spPr>
          <a:xfrm>
            <a:off x="7264486" y="1703963"/>
            <a:ext cx="1928554" cy="23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620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67611" y="300707"/>
            <a:ext cx="9026443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Look and fill in the correct answer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534276" y="5419395"/>
            <a:ext cx="10695432" cy="9854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love eating 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5165387" y="5623343"/>
            <a:ext cx="5457217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(a bowl of) salad</a:t>
            </a:r>
          </a:p>
        </p:txBody>
      </p:sp>
      <p:pic>
        <p:nvPicPr>
          <p:cNvPr id="2050" name="Picture 2" descr="408,418 Salad Bowl Stock Photos - Free &amp; Royalty-Free Stock Photos from  Dreamstime">
            <a:extLst>
              <a:ext uri="{FF2B5EF4-FFF2-40B4-BE49-F238E27FC236}">
                <a16:creationId xmlns:a16="http://schemas.microsoft.com/office/drawing/2014/main" id="{EFE6FAEF-31E2-BC7C-7C18-644DFBD2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2" b="93976" l="8375" r="90000">
                        <a14:foregroundMark x1="8375" y1="43201" x2="8375" y2="43201"/>
                        <a14:foregroundMark x1="34625" y1="10499" x2="34625" y2="10499"/>
                        <a14:foregroundMark x1="44375" y1="8950" x2="44375" y2="8950"/>
                        <a14:foregroundMark x1="79000" y1="8090" x2="79000" y2="8090"/>
                        <a14:foregroundMark x1="46000" y1="6024" x2="46000" y2="6024"/>
                        <a14:foregroundMark x1="22750" y1="68847" x2="22750" y2="68847"/>
                        <a14:foregroundMark x1="20500" y1="56454" x2="25500" y2="71773"/>
                        <a14:foregroundMark x1="25500" y1="71773" x2="33125" y2="83993"/>
                        <a14:foregroundMark x1="33125" y1="83993" x2="56375" y2="92255"/>
                        <a14:foregroundMark x1="56375" y1="92255" x2="74750" y2="83477"/>
                        <a14:foregroundMark x1="18250" y1="64028" x2="18250" y2="64028"/>
                        <a14:foregroundMark x1="20250" y1="61790" x2="20250" y2="61790"/>
                        <a14:foregroundMark x1="17375" y1="52668" x2="24375" y2="77281"/>
                        <a14:foregroundMark x1="24375" y1="77281" x2="30500" y2="82960"/>
                        <a14:foregroundMark x1="31375" y1="86575" x2="31375" y2="86575"/>
                        <a14:foregroundMark x1="84000" y1="69707" x2="84000" y2="69707"/>
                        <a14:foregroundMark x1="84750" y1="67642" x2="84750" y2="67642"/>
                        <a14:foregroundMark x1="86250" y1="63167" x2="86250" y2="63167"/>
                        <a14:foregroundMark x1="88250" y1="57143" x2="88250" y2="57143"/>
                        <a14:foregroundMark x1="88500" y1="50258" x2="88500" y2="50258"/>
                        <a14:foregroundMark x1="87375" y1="62306" x2="87375" y2="62306"/>
                        <a14:foregroundMark x1="88375" y1="60585" x2="88375" y2="60585"/>
                        <a14:foregroundMark x1="68750" y1="91566" x2="68750" y2="91566"/>
                        <a14:foregroundMark x1="67500" y1="92083" x2="67500" y2="92083"/>
                        <a14:foregroundMark x1="60250" y1="93976" x2="60250" y2="93976"/>
                        <a14:foregroundMark x1="17375" y1="58348" x2="17375" y2="58348"/>
                        <a14:foregroundMark x1="18000" y1="61790" x2="18000" y2="61790"/>
                        <a14:foregroundMark x1="19625" y1="65749" x2="19625" y2="65749"/>
                        <a14:foregroundMark x1="20500" y1="67470" x2="20500" y2="67470"/>
                        <a14:foregroundMark x1="20250" y1="68330" x2="20250" y2="68330"/>
                        <a14:foregroundMark x1="20000" y1="66954" x2="20000" y2="66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51" y="1576576"/>
            <a:ext cx="5304250" cy="38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anet Earth imag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14" y="5053092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4843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19881" y="66189"/>
            <a:ext cx="8986931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Look and fill in the correct answer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379379" y="4744630"/>
            <a:ext cx="10850329" cy="16601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We like having 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____________________.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9387DAA6-EC5A-187C-A75D-A4668E4F3659}"/>
              </a:ext>
            </a:extLst>
          </p:cNvPr>
          <p:cNvSpPr/>
          <p:nvPr/>
        </p:nvSpPr>
        <p:spPr>
          <a:xfrm>
            <a:off x="2195971" y="5584451"/>
            <a:ext cx="7061496" cy="577526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some pieces of chicken</a:t>
            </a:r>
          </a:p>
        </p:txBody>
      </p:sp>
      <p:pic>
        <p:nvPicPr>
          <p:cNvPr id="14" name="Picture 2" descr="Planet Earth imag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14" y="5053092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w to make fried chicken?">
            <a:extLst>
              <a:ext uri="{FF2B5EF4-FFF2-40B4-BE49-F238E27FC236}">
                <a16:creationId xmlns:a16="http://schemas.microsoft.com/office/drawing/2014/main" id="{383FC2C7-D3FD-1E66-9B8D-5B4AF335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11" y="1291203"/>
            <a:ext cx="3266802" cy="32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8485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can eat me for dessert.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cold and sweet.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an ice cream.</a:t>
            </a:r>
          </a:p>
        </p:txBody>
      </p:sp>
    </p:spTree>
    <p:extLst>
      <p:ext uri="{BB962C8B-B14F-4D97-AF65-F5344CB8AC3E}">
        <p14:creationId xmlns:p14="http://schemas.microsoft.com/office/powerpoint/2010/main" val="66817174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can put me on a pizza.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541111" y="2419560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light yellow and made from milk.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cheese.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9E151E00-F7ED-9C47-E3D0-C866F7350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131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eat me on your birthday.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64207" y="224517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nn-NO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sweet dessert.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cake.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4D4A46D-ED5D-98AE-C5EA-62FFFDE2C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202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186" y="117871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954" y="124976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526725" y="293914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719194" y="120656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6751230" y="2985207"/>
            <a:ext cx="2022609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Review &amp; Practice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7313661" y="118383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8921380" y="88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0F4B0103-5B7B-D6C5-A142-2E58E206ADFC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Rabbits love eating me.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439615" y="2245179"/>
            <a:ext cx="11548247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an orange vegetable.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carrot.</a:t>
            </a:r>
          </a:p>
        </p:txBody>
      </p:sp>
    </p:spTree>
    <p:extLst>
      <p:ext uri="{BB962C8B-B14F-4D97-AF65-F5344CB8AC3E}">
        <p14:creationId xmlns:p14="http://schemas.microsoft.com/office/powerpoint/2010/main" val="208381197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509955" y="1834241"/>
            <a:ext cx="11271738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You need me to make chips or French fries.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769715" y="2401975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brown vegetable.</a:t>
            </a: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potato.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F5D6FDC-0F5B-4C9A-88D2-A5BAC81C5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5825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2"/>
            <a:ext cx="11288486" cy="2702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I come from a cow.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white drink.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milk.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DE5229A-A746-3359-262D-A45963BBA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364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2333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Monkeys love me.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451757" y="224517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long and yellow fruit.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banana.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F59585C-644C-1686-D02C-616F8521C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00090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I often have a slice of tomato inside.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fast food.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4" name="answer">
            <a:extLst>
              <a:ext uri="{FF2B5EF4-FFF2-40B4-BE49-F238E27FC236}">
                <a16:creationId xmlns:a16="http://schemas.microsoft.com/office/drawing/2014/main" id="{D9983528-D767-4F34-E26C-5DC2DB91EC0C}"/>
              </a:ext>
            </a:extLst>
          </p:cNvPr>
          <p:cNvSpPr txBox="1">
            <a:spLocks/>
          </p:cNvSpPr>
          <p:nvPr/>
        </p:nvSpPr>
        <p:spPr>
          <a:xfrm>
            <a:off x="451757" y="2947964"/>
            <a:ext cx="11288486" cy="1377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a hamburger.</a:t>
            </a:r>
          </a:p>
        </p:txBody>
      </p: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E7CD03B-AA38-2961-F7B7-0889CD92D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-370428" y="-260147"/>
            <a:ext cx="1954754" cy="19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826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2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9" grpId="0"/>
      <p:bldP spid="19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CC8F3C-40DC-717A-8100-1F441314C04F}"/>
              </a:ext>
            </a:extLst>
          </p:cNvPr>
          <p:cNvSpPr txBox="1"/>
          <p:nvPr/>
        </p:nvSpPr>
        <p:spPr>
          <a:xfrm>
            <a:off x="1474838" y="654729"/>
            <a:ext cx="55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2 Listen and sing.</a:t>
            </a:r>
          </a:p>
        </p:txBody>
      </p:sp>
      <p:pic>
        <p:nvPicPr>
          <p:cNvPr id="6" name="Track 6.12">
            <a:hlinkClick r:id="" action="ppaction://media"/>
            <a:extLst>
              <a:ext uri="{FF2B5EF4-FFF2-40B4-BE49-F238E27FC236}">
                <a16:creationId xmlns:a16="http://schemas.microsoft.com/office/drawing/2014/main" id="{78F819C8-5479-050E-D5C6-D9B7B10EF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3656" y="464772"/>
            <a:ext cx="964688" cy="964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CD72A-DE95-B173-90F9-B59B1D48576C}"/>
              </a:ext>
            </a:extLst>
          </p:cNvPr>
          <p:cNvSpPr txBox="1"/>
          <p:nvPr/>
        </p:nvSpPr>
        <p:spPr>
          <a:xfrm>
            <a:off x="1187166" y="1716243"/>
            <a:ext cx="640448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Fruits and veggies, sour and sweet, carrots and apples make a healthy treat.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Broccoli, mangoes and grapes, fruits and veggies make your meal complete.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omic Sans MS" panose="030F0702030302020204" pitchFamily="66" charset="0"/>
              </a:rPr>
              <a:t>Healthy food, we love to eat, keeps us strong from head to feet.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88FB3E-0CF9-2064-70BB-9B6372D4E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04" b="93471" l="9014" r="93803">
                        <a14:foregroundMark x1="32676" y1="7904" x2="32676" y2="7904"/>
                        <a14:foregroundMark x1="67606" y1="90378" x2="67606" y2="90378"/>
                        <a14:foregroundMark x1="70423" y1="86598" x2="70423" y2="86598"/>
                        <a14:foregroundMark x1="93803" y1="79381" x2="93803" y2="79381"/>
                        <a14:foregroundMark x1="50423" y1="93814" x2="50423" y2="93814"/>
                        <a14:foregroundMark x1="9014" y1="74227" x2="9014" y2="74227"/>
                        <a14:backgroundMark x1="81690" y1="17182" x2="81690" y2="17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302" y="2111373"/>
            <a:ext cx="3721532" cy="30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1603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nodeType="withEffect">
                                  <p:stCondLst>
                                    <p:cond delay="13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nodeType="withEffect">
                                  <p:stCondLst>
                                    <p:cond delay="2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4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3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8552;p56">
            <a:extLst>
              <a:ext uri="{FF2B5EF4-FFF2-40B4-BE49-F238E27FC236}">
                <a16:creationId xmlns:a16="http://schemas.microsoft.com/office/drawing/2014/main" id="{60E1E1CB-37FF-32FC-27BB-C8E10BC210BB}"/>
              </a:ext>
            </a:extLst>
          </p:cNvPr>
          <p:cNvSpPr/>
          <p:nvPr/>
        </p:nvSpPr>
        <p:spPr>
          <a:xfrm rot="10800000" flipH="1">
            <a:off x="108903" y="189701"/>
            <a:ext cx="12517391" cy="172681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Freeform 2"/>
          <p:cNvSpPr/>
          <p:nvPr/>
        </p:nvSpPr>
        <p:spPr>
          <a:xfrm rot="5400000">
            <a:off x="2692059" y="83804"/>
            <a:ext cx="6755712" cy="10961388"/>
          </a:xfrm>
          <a:custGeom>
            <a:avLst/>
            <a:gdLst/>
            <a:ahLst/>
            <a:cxnLst/>
            <a:rect l="l" t="t" r="r" b="b"/>
            <a:pathLst>
              <a:path w="16540060" h="9288211">
                <a:moveTo>
                  <a:pt x="0" y="0"/>
                </a:moveTo>
                <a:lnTo>
                  <a:pt x="16540060" y="0"/>
                </a:lnTo>
                <a:lnTo>
                  <a:pt x="16540060" y="9288211"/>
                </a:lnTo>
                <a:lnTo>
                  <a:pt x="0" y="9288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24123" y="462821"/>
            <a:ext cx="129045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0241"/>
              </a:lnSpc>
              <a:spcBef>
                <a:spcPct val="0"/>
              </a:spcBef>
            </a:pPr>
            <a:r>
              <a:rPr lang="en-US" sz="8534" dirty="0">
                <a:solidFill>
                  <a:srgbClr val="156C99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46686" y="487692"/>
            <a:ext cx="99222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defTabSz="609630"/>
            <a:r>
              <a:rPr lang="en-US" sz="4000" b="1" dirty="0">
                <a:solidFill>
                  <a:srgbClr val="737373"/>
                </a:solidFill>
                <a:latin typeface="Comic Sans MS" panose="030F0702030302020204" pitchFamily="66" charset="0"/>
              </a:rPr>
              <a:t>Answer the questions and make a list. Then say.</a:t>
            </a:r>
          </a:p>
        </p:txBody>
      </p:sp>
      <p:sp>
        <p:nvSpPr>
          <p:cNvPr id="29" name="Freeform 29"/>
          <p:cNvSpPr/>
          <p:nvPr/>
        </p:nvSpPr>
        <p:spPr>
          <a:xfrm>
            <a:off x="9511695" y="1310907"/>
            <a:ext cx="2485955" cy="2572787"/>
          </a:xfrm>
          <a:custGeom>
            <a:avLst/>
            <a:gdLst/>
            <a:ahLst/>
            <a:cxnLst/>
            <a:rect l="l" t="t" r="r" b="b"/>
            <a:pathLst>
              <a:path w="3728932" h="3859180">
                <a:moveTo>
                  <a:pt x="0" y="0"/>
                </a:moveTo>
                <a:lnTo>
                  <a:pt x="3728933" y="0"/>
                </a:lnTo>
                <a:lnTo>
                  <a:pt x="3728933" y="3859180"/>
                </a:lnTo>
                <a:lnTo>
                  <a:pt x="0" y="3859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610148" y="2840049"/>
            <a:ext cx="601428" cy="601428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452679" y="4859918"/>
            <a:ext cx="9017084" cy="4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do you often drink to be healthy? 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52679" y="2856018"/>
            <a:ext cx="8403929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food do you often eat to be healthy?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52679" y="3854858"/>
            <a:ext cx="9017083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food shouldn’t you eat to be healthy?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2679" y="5871454"/>
            <a:ext cx="8339226" cy="490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90"/>
              </a:lnSpc>
              <a:spcBef>
                <a:spcPct val="0"/>
              </a:spcBef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shouldn’t you drink to be healthy?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599137" y="3809895"/>
            <a:ext cx="601428" cy="601428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99137" y="4779982"/>
            <a:ext cx="601428" cy="601428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10148" y="5750069"/>
            <a:ext cx="601428" cy="601428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E4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rot="4349110" flipH="1">
            <a:off x="9753326" y="2652548"/>
            <a:ext cx="3660030" cy="3660030"/>
          </a:xfrm>
          <a:custGeom>
            <a:avLst/>
            <a:gdLst/>
            <a:ahLst/>
            <a:cxnLst/>
            <a:rect l="l" t="t" r="r" b="b"/>
            <a:pathLst>
              <a:path w="5490045" h="5490045">
                <a:moveTo>
                  <a:pt x="5490045" y="0"/>
                </a:moveTo>
                <a:lnTo>
                  <a:pt x="0" y="0"/>
                </a:lnTo>
                <a:lnTo>
                  <a:pt x="0" y="5490044"/>
                </a:lnTo>
                <a:lnTo>
                  <a:pt x="5490045" y="5490044"/>
                </a:lnTo>
                <a:lnTo>
                  <a:pt x="54900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1380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12 -0.48379 L -0.00924 -0.4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9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445 -0.33472 L -0.0026 -0.33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951 -0.1956 L -0.05951 -0.198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703 -0.04768 L -0.05612 -0.047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03513" y="5521806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9635" y="5148373"/>
            <a:ext cx="551538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37"/>
              </a:lnSpc>
              <a:spcBef>
                <a:spcPct val="0"/>
              </a:spcBef>
            </a:pPr>
            <a:r>
              <a:rPr lang="en-US" sz="2355" dirty="0">
                <a:solidFill>
                  <a:srgbClr val="545454"/>
                </a:solidFill>
                <a:latin typeface="League Spartan"/>
              </a:rPr>
              <a:t>Time to present your ideas!</a:t>
            </a:r>
          </a:p>
        </p:txBody>
      </p:sp>
      <p:sp>
        <p:nvSpPr>
          <p:cNvPr id="9" name="Freeform 9"/>
          <p:cNvSpPr/>
          <p:nvPr/>
        </p:nvSpPr>
        <p:spPr>
          <a:xfrm>
            <a:off x="9749751" y="1689394"/>
            <a:ext cx="1384395" cy="1738643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351087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47240" y="1908076"/>
            <a:ext cx="4489334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30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156C99"/>
                </a:solidFill>
                <a:latin typeface="Comic Sans MS" panose="030F0702030302020204" pitchFamily="66" charset="0"/>
              </a:rPr>
              <a:t>LET’S TALK!</a:t>
            </a:r>
          </a:p>
        </p:txBody>
      </p:sp>
      <p:pic>
        <p:nvPicPr>
          <p:cNvPr id="12" name="Picture 11" descr="A microphone with notes and a cord&#10;&#10;Description automatically generated">
            <a:extLst>
              <a:ext uri="{FF2B5EF4-FFF2-40B4-BE49-F238E27FC236}">
                <a16:creationId xmlns:a16="http://schemas.microsoft.com/office/drawing/2014/main" id="{760339DB-38B8-7AB0-3C9C-66CC433DA1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r="25489" b="8296"/>
          <a:stretch/>
        </p:blipFill>
        <p:spPr>
          <a:xfrm>
            <a:off x="5263184" y="0"/>
            <a:ext cx="6390861" cy="62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9007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318991" y="4434804"/>
            <a:ext cx="2409609" cy="2409609"/>
          </a:xfrm>
          <a:prstGeom prst="rect">
            <a:avLst/>
          </a:prstGeom>
        </p:spPr>
      </p:pic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45436" y="3637704"/>
            <a:ext cx="8414716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WRAP-UP &amp; ASSESSMENT</a:t>
            </a:r>
            <a:endParaRPr sz="66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506428" y="4630536"/>
            <a:ext cx="5435445" cy="1584799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Game</a:t>
            </a:r>
          </a:p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“Find the missing food”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30"/>
          <p:cNvSpPr/>
          <p:nvPr/>
        </p:nvSpPr>
        <p:spPr>
          <a:xfrm flipV="1">
            <a:off x="4508756" y="1285389"/>
            <a:ext cx="3591752" cy="1321927"/>
          </a:xfrm>
          <a:custGeom>
            <a:avLst/>
            <a:gdLst>
              <a:gd name="connsiteX0" fmla="*/ 0 w 3362797"/>
              <a:gd name="connsiteY0" fmla="*/ 0 h 215185"/>
              <a:gd name="connsiteX1" fmla="*/ 3362797 w 3362797"/>
              <a:gd name="connsiteY1" fmla="*/ 215185 h 215185"/>
              <a:gd name="connsiteX0" fmla="*/ 0 w 3362797"/>
              <a:gd name="connsiteY0" fmla="*/ 0 h 1359431"/>
              <a:gd name="connsiteX1" fmla="*/ 1709164 w 3362797"/>
              <a:gd name="connsiteY1" fmla="*/ 1359431 h 1359431"/>
              <a:gd name="connsiteX2" fmla="*/ 3362797 w 3362797"/>
              <a:gd name="connsiteY2" fmla="*/ 215185 h 1359431"/>
              <a:gd name="connsiteX0" fmla="*/ 0 w 3362797"/>
              <a:gd name="connsiteY0" fmla="*/ 0 h 1006392"/>
              <a:gd name="connsiteX1" fmla="*/ 952660 w 3362797"/>
              <a:gd name="connsiteY1" fmla="*/ 1006392 h 1006392"/>
              <a:gd name="connsiteX2" fmla="*/ 3362797 w 3362797"/>
              <a:gd name="connsiteY2" fmla="*/ 215185 h 1006392"/>
              <a:gd name="connsiteX0" fmla="*/ 0 w 3362797"/>
              <a:gd name="connsiteY0" fmla="*/ 0 h 1067110"/>
              <a:gd name="connsiteX1" fmla="*/ 952660 w 3362797"/>
              <a:gd name="connsiteY1" fmla="*/ 1006392 h 1067110"/>
              <a:gd name="connsiteX2" fmla="*/ 2070749 w 3362797"/>
              <a:gd name="connsiteY2" fmla="*/ 950352 h 1067110"/>
              <a:gd name="connsiteX3" fmla="*/ 3362797 w 3362797"/>
              <a:gd name="connsiteY3" fmla="*/ 215185 h 106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797" h="1067110">
                <a:moveTo>
                  <a:pt x="0" y="0"/>
                </a:moveTo>
                <a:cubicBezTo>
                  <a:pt x="494418" y="37181"/>
                  <a:pt x="458242" y="969211"/>
                  <a:pt x="952660" y="1006392"/>
                </a:cubicBezTo>
                <a:cubicBezTo>
                  <a:pt x="1220415" y="1104509"/>
                  <a:pt x="1669060" y="1082220"/>
                  <a:pt x="2070749" y="950352"/>
                </a:cubicBezTo>
                <a:cubicBezTo>
                  <a:pt x="2472438" y="818484"/>
                  <a:pt x="3070086" y="277438"/>
                  <a:pt x="3362797" y="215185"/>
                </a:cubicBezTo>
              </a:path>
            </a:pathLst>
          </a:cu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7824427" y="3763263"/>
            <a:ext cx="4208132" cy="663279"/>
            <a:chOff x="0" y="0"/>
            <a:chExt cx="2172685" cy="342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some slices of bread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24427" y="4636092"/>
            <a:ext cx="4208132" cy="663279"/>
            <a:chOff x="0" y="0"/>
            <a:chExt cx="2172685" cy="342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 plate of salad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24427" y="5508921"/>
            <a:ext cx="4208132" cy="663279"/>
            <a:chOff x="0" y="0"/>
            <a:chExt cx="2172685" cy="3424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three glasses of lemonade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24427" y="2890435"/>
            <a:ext cx="4208132" cy="663279"/>
            <a:chOff x="0" y="0"/>
            <a:chExt cx="2172685" cy="3424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a bowl of soup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24427" y="2017605"/>
            <a:ext cx="4208132" cy="663279"/>
            <a:chOff x="0" y="0"/>
            <a:chExt cx="2172685" cy="3424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72685" cy="342455"/>
            </a:xfrm>
            <a:custGeom>
              <a:avLst/>
              <a:gdLst/>
              <a:ahLst/>
              <a:cxnLst/>
              <a:rect l="l" t="t" r="r" b="b"/>
              <a:pathLst>
                <a:path w="2172685" h="342455">
                  <a:moveTo>
                    <a:pt x="122650" y="0"/>
                  </a:moveTo>
                  <a:lnTo>
                    <a:pt x="2050035" y="0"/>
                  </a:lnTo>
                  <a:cubicBezTo>
                    <a:pt x="2117773" y="0"/>
                    <a:pt x="2172685" y="54912"/>
                    <a:pt x="2172685" y="122650"/>
                  </a:cubicBezTo>
                  <a:lnTo>
                    <a:pt x="2172685" y="219805"/>
                  </a:lnTo>
                  <a:cubicBezTo>
                    <a:pt x="2172685" y="287543"/>
                    <a:pt x="2117773" y="342455"/>
                    <a:pt x="2050035" y="342455"/>
                  </a:cubicBezTo>
                  <a:lnTo>
                    <a:pt x="122650" y="342455"/>
                  </a:lnTo>
                  <a:cubicBezTo>
                    <a:pt x="54912" y="342455"/>
                    <a:pt x="0" y="287543"/>
                    <a:pt x="0" y="219805"/>
                  </a:cubicBezTo>
                  <a:lnTo>
                    <a:pt x="0" y="122650"/>
                  </a:lnTo>
                  <a:cubicBezTo>
                    <a:pt x="0" y="54912"/>
                    <a:pt x="54912" y="0"/>
                    <a:pt x="122650" y="0"/>
                  </a:cubicBezTo>
                  <a:close/>
                </a:path>
              </a:pathLst>
            </a:custGeom>
            <a:solidFill>
              <a:srgbClr val="479861"/>
            </a:solidFill>
          </p:spPr>
          <p:txBody>
            <a:bodyPr/>
            <a:lstStyle/>
            <a:p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2172685" cy="409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3267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Comic Sans MS" panose="030F0702030302020204" pitchFamily="66" charset="0"/>
                </a:rPr>
                <a:t>a piece of pizza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85800" y="4708767"/>
            <a:ext cx="2044217" cy="1612376"/>
          </a:xfrm>
          <a:custGeom>
            <a:avLst/>
            <a:gdLst/>
            <a:ahLst/>
            <a:cxnLst/>
            <a:rect l="l" t="t" r="r" b="b"/>
            <a:pathLst>
              <a:path w="3066325" h="2418564">
                <a:moveTo>
                  <a:pt x="0" y="0"/>
                </a:moveTo>
                <a:lnTo>
                  <a:pt x="3066325" y="0"/>
                </a:lnTo>
                <a:lnTo>
                  <a:pt x="3066325" y="2418564"/>
                </a:lnTo>
                <a:lnTo>
                  <a:pt x="0" y="2418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42728" y="2151039"/>
            <a:ext cx="2138769" cy="1235139"/>
          </a:xfrm>
          <a:custGeom>
            <a:avLst/>
            <a:gdLst/>
            <a:ahLst/>
            <a:cxnLst/>
            <a:rect l="l" t="t" r="r" b="b"/>
            <a:pathLst>
              <a:path w="3208154" h="1852709">
                <a:moveTo>
                  <a:pt x="0" y="0"/>
                </a:moveTo>
                <a:lnTo>
                  <a:pt x="3208154" y="0"/>
                </a:lnTo>
                <a:lnTo>
                  <a:pt x="3208154" y="1852709"/>
                </a:lnTo>
                <a:lnTo>
                  <a:pt x="0" y="1852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939" y="1576150"/>
            <a:ext cx="2207352" cy="1810029"/>
          </a:xfrm>
          <a:custGeom>
            <a:avLst/>
            <a:gdLst/>
            <a:ahLst/>
            <a:cxnLst/>
            <a:rect l="l" t="t" r="r" b="b"/>
            <a:pathLst>
              <a:path w="3311028" h="2715043">
                <a:moveTo>
                  <a:pt x="0" y="0"/>
                </a:moveTo>
                <a:lnTo>
                  <a:pt x="3311028" y="0"/>
                </a:lnTo>
                <a:lnTo>
                  <a:pt x="3311028" y="2715042"/>
                </a:lnTo>
                <a:lnTo>
                  <a:pt x="0" y="2715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2415821" y="3448151"/>
            <a:ext cx="5408605" cy="1414017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1625600" y="3362001"/>
            <a:ext cx="6245953" cy="743690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6458575" y="5606759"/>
            <a:ext cx="1365851" cy="267068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Google Shape;8552;p56">
            <a:extLst>
              <a:ext uri="{FF2B5EF4-FFF2-40B4-BE49-F238E27FC236}">
                <a16:creationId xmlns:a16="http://schemas.microsoft.com/office/drawing/2014/main" id="{FC0A54D9-ACF3-4BA0-EC7F-C7A6D11EA9D9}"/>
              </a:ext>
            </a:extLst>
          </p:cNvPr>
          <p:cNvSpPr/>
          <p:nvPr/>
        </p:nvSpPr>
        <p:spPr>
          <a:xfrm rot="10800000" flipH="1">
            <a:off x="677875" y="189701"/>
            <a:ext cx="11379446" cy="8879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BEFA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579746" y="4317673"/>
            <a:ext cx="3212160" cy="2017424"/>
            <a:chOff x="0" y="0"/>
            <a:chExt cx="6424320" cy="4034849"/>
          </a:xfrm>
        </p:grpSpPr>
        <p:sp>
          <p:nvSpPr>
            <p:cNvPr id="24" name="Freeform 24"/>
            <p:cNvSpPr/>
            <p:nvPr/>
          </p:nvSpPr>
          <p:spPr>
            <a:xfrm>
              <a:off x="1798876" y="158223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3" y="0"/>
                  </a:lnTo>
                  <a:lnTo>
                    <a:pt x="2731703" y="3780902"/>
                  </a:lnTo>
                  <a:lnTo>
                    <a:pt x="0" y="378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2" y="0"/>
                  </a:lnTo>
                  <a:lnTo>
                    <a:pt x="2731702" y="3780903"/>
                  </a:lnTo>
                  <a:lnTo>
                    <a:pt x="0" y="378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692617" y="253946"/>
              <a:ext cx="2731702" cy="3780903"/>
            </a:xfrm>
            <a:custGeom>
              <a:avLst/>
              <a:gdLst/>
              <a:ahLst/>
              <a:cxnLst/>
              <a:rect l="l" t="t" r="r" b="b"/>
              <a:pathLst>
                <a:path w="2731702" h="3780903">
                  <a:moveTo>
                    <a:pt x="0" y="0"/>
                  </a:moveTo>
                  <a:lnTo>
                    <a:pt x="2731703" y="0"/>
                  </a:lnTo>
                  <a:lnTo>
                    <a:pt x="2731703" y="3780903"/>
                  </a:lnTo>
                  <a:lnTo>
                    <a:pt x="0" y="3780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7"/>
          <p:cNvSpPr/>
          <p:nvPr/>
        </p:nvSpPr>
        <p:spPr>
          <a:xfrm>
            <a:off x="7172006" y="2995210"/>
            <a:ext cx="699547" cy="1983310"/>
          </a:xfrm>
          <a:prstGeom prst="line">
            <a:avLst/>
          </a:prstGeom>
          <a:ln w="95250" cap="rnd">
            <a:solidFill>
              <a:srgbClr val="479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193655" y="1705852"/>
            <a:ext cx="1978351" cy="1983310"/>
          </a:xfrm>
          <a:custGeom>
            <a:avLst/>
            <a:gdLst/>
            <a:ahLst/>
            <a:cxnLst/>
            <a:rect l="l" t="t" r="r" b="b"/>
            <a:pathLst>
              <a:path w="2967527" h="2974965">
                <a:moveTo>
                  <a:pt x="0" y="0"/>
                </a:moveTo>
                <a:lnTo>
                  <a:pt x="2967527" y="0"/>
                </a:lnTo>
                <a:lnTo>
                  <a:pt x="2967527" y="2974964"/>
                </a:lnTo>
                <a:lnTo>
                  <a:pt x="0" y="297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02562" y="481866"/>
            <a:ext cx="12043977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F222B"/>
                </a:solidFill>
                <a:latin typeface="Comic Sans MS" panose="030F0702030302020204" pitchFamily="66" charset="0"/>
              </a:rPr>
              <a:t>Match the food with its correct quantifier</a:t>
            </a:r>
          </a:p>
        </p:txBody>
      </p:sp>
    </p:spTree>
    <p:extLst>
      <p:ext uri="{BB962C8B-B14F-4D97-AF65-F5344CB8AC3E}">
        <p14:creationId xmlns:p14="http://schemas.microsoft.com/office/powerpoint/2010/main" val="54674156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0" grpId="0" animBg="1"/>
      <p:bldP spid="21" grpId="0" animBg="1"/>
      <p:bldP spid="22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88661" y="3636458"/>
            <a:ext cx="12237848" cy="3008888"/>
            <a:chOff x="256658" y="2443608"/>
            <a:chExt cx="8814818" cy="232094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256658" y="2443608"/>
              <a:ext cx="8814818" cy="2320943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52225" y="2564073"/>
              <a:ext cx="8635240" cy="201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vocabulary: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Food riddles and game.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lvl="0" defTabSz="1219170">
                <a:buClr>
                  <a:srgbClr val="FF0000"/>
                </a:buClr>
                <a:buSzPts val="3000"/>
                <a:defRPr/>
              </a:pPr>
              <a:r>
                <a:rPr lang="en-US" sz="32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bread, butter, chocolate, cupcake, salad, spaghetti</a:t>
              </a:r>
              <a:r>
                <a:rPr lang="en-US" sz="3200" kern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, </a:t>
              </a:r>
            </a:p>
            <a:p>
              <a:pPr lvl="0" defTabSz="1219170">
                <a:buClr>
                  <a:srgbClr val="FF0000"/>
                </a:buClr>
                <a:buSzPts val="3000"/>
                <a:defRPr/>
              </a:pPr>
              <a:r>
                <a:rPr lang="en-US" sz="3200" kern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crispy</a:t>
              </a:r>
              <a:r>
                <a:rPr lang="en-US" sz="32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, delicious, salty, sour, spicy, sweet, tasty</a:t>
              </a: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</a:p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Song: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Listen and sing about healthy foods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1857101" y="1027799"/>
            <a:ext cx="8477795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&amp; Project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A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320" y="4573369"/>
            <a:ext cx="2057400" cy="1670454"/>
            <a:chOff x="0" y="0"/>
            <a:chExt cx="812800" cy="6599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21310" y="4573369"/>
            <a:ext cx="2057400" cy="1670454"/>
            <a:chOff x="0" y="0"/>
            <a:chExt cx="812800" cy="659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67300" y="4573369"/>
            <a:ext cx="2057400" cy="1670454"/>
            <a:chOff x="0" y="0"/>
            <a:chExt cx="812800" cy="659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13290" y="4573369"/>
            <a:ext cx="2057400" cy="1670454"/>
            <a:chOff x="0" y="0"/>
            <a:chExt cx="812800" cy="659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59280" y="4573369"/>
            <a:ext cx="2057400" cy="1670454"/>
            <a:chOff x="0" y="0"/>
            <a:chExt cx="812800" cy="659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5320" y="2593774"/>
            <a:ext cx="2057400" cy="1670454"/>
            <a:chOff x="0" y="0"/>
            <a:chExt cx="812800" cy="6599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21310" y="2593774"/>
            <a:ext cx="2057400" cy="1670454"/>
            <a:chOff x="0" y="0"/>
            <a:chExt cx="812800" cy="6599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67300" y="2593774"/>
            <a:ext cx="2057400" cy="1670454"/>
            <a:chOff x="0" y="0"/>
            <a:chExt cx="812800" cy="659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13290" y="2593774"/>
            <a:ext cx="2057400" cy="1670454"/>
            <a:chOff x="0" y="0"/>
            <a:chExt cx="812800" cy="6599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759280" y="2593774"/>
            <a:ext cx="2057400" cy="1670454"/>
            <a:chOff x="0" y="0"/>
            <a:chExt cx="812800" cy="6599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75320" y="614178"/>
            <a:ext cx="2057400" cy="1670454"/>
            <a:chOff x="0" y="0"/>
            <a:chExt cx="812800" cy="65993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21310" y="614178"/>
            <a:ext cx="2057400" cy="1670454"/>
            <a:chOff x="0" y="0"/>
            <a:chExt cx="812800" cy="6599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067300" y="614178"/>
            <a:ext cx="2057400" cy="1670454"/>
            <a:chOff x="0" y="0"/>
            <a:chExt cx="812800" cy="6599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13290" y="614178"/>
            <a:ext cx="2057400" cy="1670454"/>
            <a:chOff x="0" y="0"/>
            <a:chExt cx="812800" cy="6599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759280" y="614178"/>
            <a:ext cx="2057400" cy="1670454"/>
            <a:chOff x="0" y="0"/>
            <a:chExt cx="812800" cy="65993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59932"/>
            </a:xfrm>
            <a:custGeom>
              <a:avLst/>
              <a:gdLst/>
              <a:ahLst/>
              <a:cxnLst/>
              <a:rect l="l" t="t" r="r" b="b"/>
              <a:pathLst>
                <a:path w="812800" h="659932">
                  <a:moveTo>
                    <a:pt x="0" y="0"/>
                  </a:moveTo>
                  <a:lnTo>
                    <a:pt x="812800" y="0"/>
                  </a:lnTo>
                  <a:lnTo>
                    <a:pt x="812800" y="659932"/>
                  </a:lnTo>
                  <a:lnTo>
                    <a:pt x="0" y="65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6980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>
            <a:off x="635468" y="763297"/>
            <a:ext cx="1537105" cy="1372216"/>
          </a:xfrm>
          <a:custGeom>
            <a:avLst/>
            <a:gdLst/>
            <a:ahLst/>
            <a:cxnLst/>
            <a:rect l="l" t="t" r="r" b="b"/>
            <a:pathLst>
              <a:path w="2305658" h="2058324">
                <a:moveTo>
                  <a:pt x="0" y="0"/>
                </a:moveTo>
                <a:lnTo>
                  <a:pt x="2305658" y="0"/>
                </a:lnTo>
                <a:lnTo>
                  <a:pt x="2305658" y="2058324"/>
                </a:lnTo>
                <a:lnTo>
                  <a:pt x="0" y="2058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2959256" y="763605"/>
            <a:ext cx="1581509" cy="1371600"/>
          </a:xfrm>
          <a:custGeom>
            <a:avLst/>
            <a:gdLst/>
            <a:ahLst/>
            <a:cxnLst/>
            <a:rect l="l" t="t" r="r" b="b"/>
            <a:pathLst>
              <a:path w="2372264" h="2057400">
                <a:moveTo>
                  <a:pt x="0" y="0"/>
                </a:moveTo>
                <a:lnTo>
                  <a:pt x="2372264" y="0"/>
                </a:lnTo>
                <a:lnTo>
                  <a:pt x="23722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39858" y="3028343"/>
            <a:ext cx="1728325" cy="801314"/>
          </a:xfrm>
          <a:custGeom>
            <a:avLst/>
            <a:gdLst/>
            <a:ahLst/>
            <a:cxnLst/>
            <a:rect l="l" t="t" r="r" b="b"/>
            <a:pathLst>
              <a:path w="2592487" h="1201971">
                <a:moveTo>
                  <a:pt x="0" y="0"/>
                </a:moveTo>
                <a:lnTo>
                  <a:pt x="2592487" y="0"/>
                </a:lnTo>
                <a:lnTo>
                  <a:pt x="2592487" y="1201972"/>
                </a:lnTo>
                <a:lnTo>
                  <a:pt x="0" y="1201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2940590" y="2743200"/>
            <a:ext cx="1618841" cy="1371600"/>
          </a:xfrm>
          <a:custGeom>
            <a:avLst/>
            <a:gdLst/>
            <a:ahLst/>
            <a:cxnLst/>
            <a:rect l="l" t="t" r="r" b="b"/>
            <a:pathLst>
              <a:path w="2428262" h="2057400">
                <a:moveTo>
                  <a:pt x="0" y="0"/>
                </a:moveTo>
                <a:lnTo>
                  <a:pt x="2428262" y="0"/>
                </a:lnTo>
                <a:lnTo>
                  <a:pt x="242826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89111" y="4706937"/>
            <a:ext cx="1229818" cy="1403319"/>
          </a:xfrm>
          <a:custGeom>
            <a:avLst/>
            <a:gdLst/>
            <a:ahLst/>
            <a:cxnLst/>
            <a:rect l="l" t="t" r="r" b="b"/>
            <a:pathLst>
              <a:path w="1844727" h="2104979">
                <a:moveTo>
                  <a:pt x="0" y="0"/>
                </a:moveTo>
                <a:lnTo>
                  <a:pt x="1844727" y="0"/>
                </a:lnTo>
                <a:lnTo>
                  <a:pt x="1844727" y="2104979"/>
                </a:lnTo>
                <a:lnTo>
                  <a:pt x="0" y="21049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5482246" y="763297"/>
            <a:ext cx="1227509" cy="1372216"/>
          </a:xfrm>
          <a:custGeom>
            <a:avLst/>
            <a:gdLst/>
            <a:ahLst/>
            <a:cxnLst/>
            <a:rect l="l" t="t" r="r" b="b"/>
            <a:pathLst>
              <a:path w="1841264" h="2058324">
                <a:moveTo>
                  <a:pt x="0" y="0"/>
                </a:moveTo>
                <a:lnTo>
                  <a:pt x="1841264" y="0"/>
                </a:lnTo>
                <a:lnTo>
                  <a:pt x="1841264" y="2058324"/>
                </a:lnTo>
                <a:lnTo>
                  <a:pt x="0" y="205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3117801" y="4736032"/>
            <a:ext cx="1264419" cy="1345127"/>
          </a:xfrm>
          <a:custGeom>
            <a:avLst/>
            <a:gdLst/>
            <a:ahLst/>
            <a:cxnLst/>
            <a:rect l="l" t="t" r="r" b="b"/>
            <a:pathLst>
              <a:path w="1896629" h="2017690">
                <a:moveTo>
                  <a:pt x="0" y="0"/>
                </a:moveTo>
                <a:lnTo>
                  <a:pt x="1896629" y="0"/>
                </a:lnTo>
                <a:lnTo>
                  <a:pt x="1896629" y="2017691"/>
                </a:lnTo>
                <a:lnTo>
                  <a:pt x="0" y="201769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5240033" y="2997904"/>
            <a:ext cx="1711935" cy="862193"/>
          </a:xfrm>
          <a:custGeom>
            <a:avLst/>
            <a:gdLst/>
            <a:ahLst/>
            <a:cxnLst/>
            <a:rect l="l" t="t" r="r" b="b"/>
            <a:pathLst>
              <a:path w="2567902" h="1293289">
                <a:moveTo>
                  <a:pt x="0" y="0"/>
                </a:moveTo>
                <a:lnTo>
                  <a:pt x="2567902" y="0"/>
                </a:lnTo>
                <a:lnTo>
                  <a:pt x="2567902" y="1293288"/>
                </a:lnTo>
                <a:lnTo>
                  <a:pt x="0" y="1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5442819" y="4706937"/>
            <a:ext cx="1306363" cy="1403319"/>
          </a:xfrm>
          <a:custGeom>
            <a:avLst/>
            <a:gdLst/>
            <a:ahLst/>
            <a:cxnLst/>
            <a:rect l="l" t="t" r="r" b="b"/>
            <a:pathLst>
              <a:path w="1959544" h="2104979">
                <a:moveTo>
                  <a:pt x="0" y="0"/>
                </a:moveTo>
                <a:lnTo>
                  <a:pt x="1959544" y="0"/>
                </a:lnTo>
                <a:lnTo>
                  <a:pt x="1959544" y="2104979"/>
                </a:lnTo>
                <a:lnTo>
                  <a:pt x="0" y="210497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8008770" y="4675455"/>
            <a:ext cx="866440" cy="1466283"/>
          </a:xfrm>
          <a:custGeom>
            <a:avLst/>
            <a:gdLst/>
            <a:ahLst/>
            <a:cxnLst/>
            <a:rect l="l" t="t" r="r" b="b"/>
            <a:pathLst>
              <a:path w="1299660" h="2199425">
                <a:moveTo>
                  <a:pt x="0" y="0"/>
                </a:moveTo>
                <a:lnTo>
                  <a:pt x="1299660" y="0"/>
                </a:lnTo>
                <a:lnTo>
                  <a:pt x="1299660" y="2199425"/>
                </a:lnTo>
                <a:lnTo>
                  <a:pt x="0" y="21994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996780" y="2708808"/>
            <a:ext cx="890420" cy="1440385"/>
          </a:xfrm>
          <a:custGeom>
            <a:avLst/>
            <a:gdLst/>
            <a:ahLst/>
            <a:cxnLst/>
            <a:rect l="l" t="t" r="r" b="b"/>
            <a:pathLst>
              <a:path w="1335630" h="2160578">
                <a:moveTo>
                  <a:pt x="0" y="0"/>
                </a:moveTo>
                <a:lnTo>
                  <a:pt x="1335630" y="0"/>
                </a:lnTo>
                <a:lnTo>
                  <a:pt x="1335630" y="2160578"/>
                </a:lnTo>
                <a:lnTo>
                  <a:pt x="0" y="216057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9992118" y="746152"/>
            <a:ext cx="1591725" cy="1406505"/>
          </a:xfrm>
          <a:custGeom>
            <a:avLst/>
            <a:gdLst/>
            <a:ahLst/>
            <a:cxnLst/>
            <a:rect l="l" t="t" r="r" b="b"/>
            <a:pathLst>
              <a:path w="2387587" h="2109758">
                <a:moveTo>
                  <a:pt x="0" y="0"/>
                </a:moveTo>
                <a:lnTo>
                  <a:pt x="2387587" y="0"/>
                </a:lnTo>
                <a:lnTo>
                  <a:pt x="2387587" y="2109758"/>
                </a:lnTo>
                <a:lnTo>
                  <a:pt x="0" y="210975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9968911" y="2760342"/>
            <a:ext cx="1638139" cy="1337317"/>
          </a:xfrm>
          <a:custGeom>
            <a:avLst/>
            <a:gdLst/>
            <a:ahLst/>
            <a:cxnLst/>
            <a:rect l="l" t="t" r="r" b="b"/>
            <a:pathLst>
              <a:path w="2457208" h="2005975">
                <a:moveTo>
                  <a:pt x="0" y="0"/>
                </a:moveTo>
                <a:lnTo>
                  <a:pt x="2457208" y="0"/>
                </a:lnTo>
                <a:lnTo>
                  <a:pt x="2457208" y="2005976"/>
                </a:lnTo>
                <a:lnTo>
                  <a:pt x="0" y="20059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7898582" y="763913"/>
            <a:ext cx="1086817" cy="1370984"/>
          </a:xfrm>
          <a:custGeom>
            <a:avLst/>
            <a:gdLst/>
            <a:ahLst/>
            <a:cxnLst/>
            <a:rect l="l" t="t" r="r" b="b"/>
            <a:pathLst>
              <a:path w="1630225" h="2056476">
                <a:moveTo>
                  <a:pt x="0" y="0"/>
                </a:moveTo>
                <a:lnTo>
                  <a:pt x="1630224" y="0"/>
                </a:lnTo>
                <a:lnTo>
                  <a:pt x="1630224" y="2056476"/>
                </a:lnTo>
                <a:lnTo>
                  <a:pt x="0" y="20564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9925800" y="4731393"/>
            <a:ext cx="1724360" cy="1354406"/>
          </a:xfrm>
          <a:custGeom>
            <a:avLst/>
            <a:gdLst/>
            <a:ahLst/>
            <a:cxnLst/>
            <a:rect l="l" t="t" r="r" b="b"/>
            <a:pathLst>
              <a:path w="2586540" h="2031609">
                <a:moveTo>
                  <a:pt x="0" y="0"/>
                </a:moveTo>
                <a:lnTo>
                  <a:pt x="2586540" y="0"/>
                </a:lnTo>
                <a:lnTo>
                  <a:pt x="2586540" y="2031609"/>
                </a:lnTo>
                <a:lnTo>
                  <a:pt x="0" y="203160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2" name="15 Second Timer">
            <a:hlinkClick r:id="" action="ppaction://media"/>
            <a:extLst>
              <a:ext uri="{FF2B5EF4-FFF2-40B4-BE49-F238E27FC236}">
                <a16:creationId xmlns:a16="http://schemas.microsoft.com/office/drawing/2014/main" id="{0B182C55-5993-D587-0A3F-6D55A466D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810949" y="6081159"/>
            <a:ext cx="1381051" cy="7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6473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 animBg="1"/>
      <p:bldP spid="59" grpId="1" animBg="1"/>
      <p:bldP spid="61" grpId="0" animBg="1"/>
      <p:bldP spid="6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980205" y="3323523"/>
            <a:ext cx="10519319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REVIEW &amp; 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01863" y="4786060"/>
            <a:ext cx="2004647" cy="2004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9761" y="132402"/>
            <a:ext cx="572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4" y="2639611"/>
            <a:ext cx="1816663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4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56275" y="1314182"/>
            <a:ext cx="937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Choose One:</a:t>
            </a:r>
          </a:p>
          <a:p>
            <a:pPr algn="ctr"/>
            <a:r>
              <a:rPr lang="en-US" sz="4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Rocket Ship 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or </a:t>
            </a:r>
            <a:r>
              <a:rPr lang="en-US" sz="4400" b="1" dirty="0">
                <a:solidFill>
                  <a:srgbClr val="00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Alien Ship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?</a:t>
            </a: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11251157" y="6212320"/>
            <a:ext cx="919507" cy="645680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7FDB7-8689-A5DF-E870-36F0E6AF57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93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8A24D-0152-6ADC-83EB-B5B947F6DF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4" y="133333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61" y="4176716"/>
            <a:ext cx="2214471" cy="22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38641" y="62683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" y="973679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52" y="202627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1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6" y="148708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6" y="3847547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5" y="3766619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2" y="4272192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40" y="4043156"/>
            <a:ext cx="438151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30" y="4301386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30" y="4614920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30" y="4018320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558822" y="1843873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2062970" y="568450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20" action="ppaction://hlinksldjump" highlightClick="1"/>
          </p:cNvPr>
          <p:cNvSpPr/>
          <p:nvPr/>
        </p:nvSpPr>
        <p:spPr>
          <a:xfrm>
            <a:off x="-376" y="6004906"/>
            <a:ext cx="838330" cy="83833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331" y="-91106"/>
            <a:ext cx="310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5" y="1325"/>
            <a:ext cx="342363" cy="2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7" y="5154"/>
            <a:ext cx="342363" cy="2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3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4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4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1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7" y="2420706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19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057404" y="2438404"/>
            <a:ext cx="8112111" cy="1617897"/>
            <a:chOff x="533400" y="2877903"/>
            <a:chExt cx="8112111" cy="161789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7" y="292614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862E91-6985-5F73-AB01-CCEB99090D5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3036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72 0.07377 C 0.64844 0.07262 0.78039 0.04255 0.82292 0.06915 C 0.86546 0.09597 0.86094 0.1783 0.86875 0.2352 C 0.87657 0.29186 0.86945 0.37373 0.86962 0.41027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5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962 0.41026 C 0.8573 0.43709 0.8257 0.54324 0.79636 0.57146 C 0.76719 0.60013 0.71667 0.59042 0.69462 0.58001 C 0.6724 0.56938 0.66424 0.53908 0.6632 0.50948 C 0.66216 0.47988 0.6882 0.44148 0.68837 0.40194 C 0.68855 0.36216 0.68178 0.30319 0.66424 0.27104 C 0.64619 0.23889 0.60938 0.22594 0.58282 0.20883 C 0.55573 0.19195 0.51997 0.17807 0.50348 0.1702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16" y="-25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9 0.84421 C 0.33056 0.84166 0.40938 0.85069 0.42518 0.82824 C 0.44097 0.80578 0.43472 0.73958 0.40573 0.70972 C 0.37674 0.67963 0.29254 0.67939 0.25156 0.64838 C 0.21059 0.61736 0.16927 0.56597 0.16025 0.52291 C 0.15122 0.47986 0.17483 0.41944 0.19775 0.38958 C 0.22066 0.35972 0.27691 0.35324 0.29775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0.34375 C 0.31753 0.34352 0.38264 0.33889 0.41545 0.34074 C 0.44826 0.34259 0.47431 0.34745 0.49462 0.35555 C 0.51493 0.36365 0.53281 0.37639 0.5375 0.38935 C 0.54219 0.40231 0.53142 0.41921 0.5224 0.43379 C 0.51337 0.44838 0.48854 0.45949 0.48299 0.47639 C 0.47743 0.49328 0.47639 0.52315 0.48906 0.53495 C 0.50174 0.54676 0.53993 0.53958 0.55868 0.54699 C 0.57743 0.5544 0.59271 0.57245 0.60174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74 0.57909 C 0.60174 0.5976 0.60295 0.65379 0.60347 0.69241 C 0.60399 0.73104 0.58767 0.787 0.60469 0.81129 C 0.62188 0.83534 0.66945 0.83696 0.70608 0.83788 C 0.74271 0.83904 0.8 0.82123 0.82465 0.81684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129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91 -0.07523 C 0.54809 -0.07407 0.62361 -0.07569 0.67378 -0.06759 C 0.72396 -0.05949 0.79236 -0.06435 0.82448 -0.02615 C 0.85659 0.01204 0.85798 0.12246 0.86684 0.16158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4 0.16166 C 0.86667 0.17553 0.86511 0.21577 0.86511 0.24607 C 0.86511 0.27637 0.8698 0.29996 0.86736 0.34367 C 0.86493 0.38738 0.87275 0.47919 0.8507 0.50879 C 0.82865 0.53862 0.76389 0.53284 0.73559 0.52174 C 0.70747 0.51087 0.68785 0.47387 0.68091 0.44311 C 0.67414 0.41258 0.69115 0.37188 0.6941 0.33719 C 0.69705 0.30296 0.70539 0.26318 0.69896 0.23636 C 0.69254 0.20953 0.67188 0.18756 0.65608 0.17623 C 0.64028 0.1649 0.63091 0.16998 0.60486 0.16813 C 0.57882 0.16628 0.53611 0.16651 0.49948 0.16536 C 0.46285 0.16397 0.40851 0.16143 0.38473 0.1605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187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01664-9D1C-13D5-3501-079ADA890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85" y="1456203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2574689" y="1803350"/>
            <a:ext cx="113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84" y="2726258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2606695" y="3099164"/>
            <a:ext cx="109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76" y="1484170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4687396" y="1827063"/>
            <a:ext cx="1153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48" y="2760558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657096" y="3129210"/>
            <a:ext cx="118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15" y="1383521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2" action="ppaction://hlinksldjump"/>
          </p:cNvPr>
          <p:cNvSpPr txBox="1"/>
          <p:nvPr/>
        </p:nvSpPr>
        <p:spPr>
          <a:xfrm>
            <a:off x="6840012" y="1826651"/>
            <a:ext cx="1305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56" y="2680364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3" action="ppaction://hlinksldjump"/>
          </p:cNvPr>
          <p:cNvSpPr txBox="1"/>
          <p:nvPr/>
        </p:nvSpPr>
        <p:spPr>
          <a:xfrm>
            <a:off x="6847842" y="3149253"/>
            <a:ext cx="1267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2050" name="Picture 2" descr="Vector illustration of planet Venus in colo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794" y="1492564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5" action="ppaction://hlinksldjump"/>
          </p:cNvPr>
          <p:cNvSpPr txBox="1"/>
          <p:nvPr/>
        </p:nvSpPr>
        <p:spPr>
          <a:xfrm>
            <a:off x="8776354" y="1833925"/>
            <a:ext cx="1087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53" y="2780416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6" action="ppaction://hlinksldjump"/>
          </p:cNvPr>
          <p:cNvSpPr txBox="1"/>
          <p:nvPr/>
        </p:nvSpPr>
        <p:spPr>
          <a:xfrm>
            <a:off x="8822310" y="3134656"/>
            <a:ext cx="10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092F7-6982-4E82-BBD9-61AC8537EB37}"/>
              </a:ext>
            </a:extLst>
          </p:cNvPr>
          <p:cNvSpPr txBox="1"/>
          <p:nvPr/>
        </p:nvSpPr>
        <p:spPr>
          <a:xfrm>
            <a:off x="3280577" y="132402"/>
            <a:ext cx="572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4" name="Picture 34" descr="Checkered flag">
            <a:extLst>
              <a:ext uri="{FF2B5EF4-FFF2-40B4-BE49-F238E27FC236}">
                <a16:creationId xmlns:a16="http://schemas.microsoft.com/office/drawing/2014/main" id="{6ABAF7D2-94F1-2067-BA2C-53A91DDD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616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Checkered flag">
            <a:extLst>
              <a:ext uri="{FF2B5EF4-FFF2-40B4-BE49-F238E27FC236}">
                <a16:creationId xmlns:a16="http://schemas.microsoft.com/office/drawing/2014/main" id="{7ED77D16-6600-1270-F8D8-C077A3C3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16" y="82429"/>
            <a:ext cx="1145184" cy="9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E06F5-15E4-B950-9CDF-2AD5A0940B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8" name="Picture 2" descr="Planet Earth image">
            <a:extLst>
              <a:ext uri="{FF2B5EF4-FFF2-40B4-BE49-F238E27FC236}">
                <a16:creationId xmlns:a16="http://schemas.microsoft.com/office/drawing/2014/main" id="{6982F623-6D7F-7257-BCD2-268C24C0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1" y="3990309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hlinkClick r:id="rId19" action="ppaction://hlinksldjump"/>
            <a:extLst>
              <a:ext uri="{FF2B5EF4-FFF2-40B4-BE49-F238E27FC236}">
                <a16:creationId xmlns:a16="http://schemas.microsoft.com/office/drawing/2014/main" id="{22D93477-374C-9ABD-0C12-D56688859598}"/>
              </a:ext>
            </a:extLst>
          </p:cNvPr>
          <p:cNvSpPr txBox="1"/>
          <p:nvPr/>
        </p:nvSpPr>
        <p:spPr>
          <a:xfrm>
            <a:off x="2606695" y="4337456"/>
            <a:ext cx="113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32" name="Picture 2" descr="Planet Earth image">
            <a:extLst>
              <a:ext uri="{FF2B5EF4-FFF2-40B4-BE49-F238E27FC236}">
                <a16:creationId xmlns:a16="http://schemas.microsoft.com/office/drawing/2014/main" id="{D7698E81-0D6C-E5F2-0905-969DA887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90" y="5339876"/>
            <a:ext cx="1145185" cy="11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20" action="ppaction://hlinksldjump"/>
            <a:extLst>
              <a:ext uri="{FF2B5EF4-FFF2-40B4-BE49-F238E27FC236}">
                <a16:creationId xmlns:a16="http://schemas.microsoft.com/office/drawing/2014/main" id="{310D2A1D-F277-0D6F-9275-E055085A43BC}"/>
              </a:ext>
            </a:extLst>
          </p:cNvPr>
          <p:cNvSpPr txBox="1"/>
          <p:nvPr/>
        </p:nvSpPr>
        <p:spPr>
          <a:xfrm>
            <a:off x="2638701" y="5712782"/>
            <a:ext cx="1097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34" name="Picture 22" descr="Grayscale full Moon drawing">
            <a:extLst>
              <a:ext uri="{FF2B5EF4-FFF2-40B4-BE49-F238E27FC236}">
                <a16:creationId xmlns:a16="http://schemas.microsoft.com/office/drawing/2014/main" id="{37B12A44-14F3-E83F-F7DF-64216D4E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82" y="4018276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21" action="ppaction://hlinksldjump"/>
            <a:extLst>
              <a:ext uri="{FF2B5EF4-FFF2-40B4-BE49-F238E27FC236}">
                <a16:creationId xmlns:a16="http://schemas.microsoft.com/office/drawing/2014/main" id="{F0395331-5D69-0ECF-C781-BF4AFB92ADD0}"/>
              </a:ext>
            </a:extLst>
          </p:cNvPr>
          <p:cNvSpPr txBox="1"/>
          <p:nvPr/>
        </p:nvSpPr>
        <p:spPr>
          <a:xfrm>
            <a:off x="4719402" y="4361169"/>
            <a:ext cx="1153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36" name="Picture 22" descr="Grayscale full Moon drawing">
            <a:extLst>
              <a:ext uri="{FF2B5EF4-FFF2-40B4-BE49-F238E27FC236}">
                <a16:creationId xmlns:a16="http://schemas.microsoft.com/office/drawing/2014/main" id="{28E178D5-9FAF-CFA8-C47B-EA7A4C15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54" y="5374176"/>
            <a:ext cx="1147879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hlinkClick r:id="rId22" action="ppaction://hlinksldjump"/>
            <a:extLst>
              <a:ext uri="{FF2B5EF4-FFF2-40B4-BE49-F238E27FC236}">
                <a16:creationId xmlns:a16="http://schemas.microsoft.com/office/drawing/2014/main" id="{C5FBF0CB-DDE2-36CC-ACDC-FA204FB09BFA}"/>
              </a:ext>
            </a:extLst>
          </p:cNvPr>
          <p:cNvSpPr txBox="1"/>
          <p:nvPr/>
        </p:nvSpPr>
        <p:spPr>
          <a:xfrm>
            <a:off x="4689102" y="5742828"/>
            <a:ext cx="118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38" name="Picture 4" descr="Cartoon red planet">
            <a:extLst>
              <a:ext uri="{FF2B5EF4-FFF2-40B4-BE49-F238E27FC236}">
                <a16:creationId xmlns:a16="http://schemas.microsoft.com/office/drawing/2014/main" id="{54129429-7517-3F3F-1352-34C45150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1" y="3917627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23" action="ppaction://hlinksldjump"/>
            <a:extLst>
              <a:ext uri="{FF2B5EF4-FFF2-40B4-BE49-F238E27FC236}">
                <a16:creationId xmlns:a16="http://schemas.microsoft.com/office/drawing/2014/main" id="{80A89FDC-00C8-796E-E25A-4C294E0CEB30}"/>
              </a:ext>
            </a:extLst>
          </p:cNvPr>
          <p:cNvSpPr txBox="1"/>
          <p:nvPr/>
        </p:nvSpPr>
        <p:spPr>
          <a:xfrm>
            <a:off x="6872018" y="4360757"/>
            <a:ext cx="1305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40" name="Picture 4" descr="Cartoon red planet">
            <a:extLst>
              <a:ext uri="{FF2B5EF4-FFF2-40B4-BE49-F238E27FC236}">
                <a16:creationId xmlns:a16="http://schemas.microsoft.com/office/drawing/2014/main" id="{A99ECC62-3E3A-7717-5BEF-CC1CA807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62" y="5293982"/>
            <a:ext cx="1305422" cy="131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hlinkClick r:id="rId24" action="ppaction://hlinksldjump"/>
            <a:extLst>
              <a:ext uri="{FF2B5EF4-FFF2-40B4-BE49-F238E27FC236}">
                <a16:creationId xmlns:a16="http://schemas.microsoft.com/office/drawing/2014/main" id="{9813122F-4F5A-687E-FC0B-9B0C4825782E}"/>
              </a:ext>
            </a:extLst>
          </p:cNvPr>
          <p:cNvSpPr txBox="1"/>
          <p:nvPr/>
        </p:nvSpPr>
        <p:spPr>
          <a:xfrm>
            <a:off x="6879848" y="5762871"/>
            <a:ext cx="1267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42" name="Picture 2" descr="Vector illustration of planet Venus in color">
            <a:extLst>
              <a:ext uri="{FF2B5EF4-FFF2-40B4-BE49-F238E27FC236}">
                <a16:creationId xmlns:a16="http://schemas.microsoft.com/office/drawing/2014/main" id="{A7432AA0-D79D-655A-2F82-367F512D4F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00" y="4026670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hlinkClick r:id="rId25" action="ppaction://hlinksldjump"/>
            <a:extLst>
              <a:ext uri="{FF2B5EF4-FFF2-40B4-BE49-F238E27FC236}">
                <a16:creationId xmlns:a16="http://schemas.microsoft.com/office/drawing/2014/main" id="{DE316808-027B-3F7C-2E8C-B62C1CC159AB}"/>
              </a:ext>
            </a:extLst>
          </p:cNvPr>
          <p:cNvSpPr txBox="1"/>
          <p:nvPr/>
        </p:nvSpPr>
        <p:spPr>
          <a:xfrm>
            <a:off x="8808360" y="4368031"/>
            <a:ext cx="1087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46" name="Picture 2" descr="Vector illustration of planet Venus in color">
            <a:extLst>
              <a:ext uri="{FF2B5EF4-FFF2-40B4-BE49-F238E27FC236}">
                <a16:creationId xmlns:a16="http://schemas.microsoft.com/office/drawing/2014/main" id="{BC3D8BE5-503D-B525-0789-3B83E2BA98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59" y="5394034"/>
            <a:ext cx="1087453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26" action="ppaction://hlinksldjump"/>
            <a:extLst>
              <a:ext uri="{FF2B5EF4-FFF2-40B4-BE49-F238E27FC236}">
                <a16:creationId xmlns:a16="http://schemas.microsoft.com/office/drawing/2014/main" id="{46955D4F-C642-AB9A-3FEB-B606227D2F4C}"/>
              </a:ext>
            </a:extLst>
          </p:cNvPr>
          <p:cNvSpPr txBox="1"/>
          <p:nvPr/>
        </p:nvSpPr>
        <p:spPr>
          <a:xfrm>
            <a:off x="8854316" y="5748274"/>
            <a:ext cx="10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  <a:cs typeface="Poppins SemiBold" panose="000007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09264686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30" grpId="0"/>
      <p:bldP spid="44" grpId="0"/>
      <p:bldP spid="51" grpId="0"/>
      <p:bldP spid="55" grpId="0"/>
      <p:bldP spid="63" grpId="0"/>
      <p:bldP spid="67" grpId="0"/>
      <p:bldP spid="31" grpId="0"/>
      <p:bldP spid="33" grpId="0"/>
      <p:bldP spid="35" grpId="0"/>
      <p:bldP spid="37" grpId="0"/>
      <p:bldP spid="39" grpId="0"/>
      <p:bldP spid="41" grpId="0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56523-649B-7998-281D-368978E9C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1880" y="-1"/>
            <a:ext cx="12170664" cy="68580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4440" y="755235"/>
            <a:ext cx="9723120" cy="15213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Find and correct the mistake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28344" y="4945666"/>
            <a:ext cx="9067800" cy="138303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little </a:t>
            </a: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  <a:sym typeface="Wingdings" panose="05000000000000000000" pitchFamily="2" charset="2"/>
              </a:rPr>
              <a:t> few</a:t>
            </a:r>
            <a:endParaRPr lang="en-US" sz="4000" b="1" dirty="0">
              <a:solidFill>
                <a:prstClr val="black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3" y="4738994"/>
            <a:ext cx="1660187" cy="1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EE143C6-542C-44DC-0918-E967CBC94042}"/>
              </a:ext>
            </a:extLst>
          </p:cNvPr>
          <p:cNvSpPr/>
          <p:nvPr/>
        </p:nvSpPr>
        <p:spPr>
          <a:xfrm>
            <a:off x="739496" y="2541072"/>
            <a:ext cx="10695432" cy="1521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There are a little cupcakes.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BC5ADD-BB01-91A2-917A-E330B7766F24}"/>
              </a:ext>
            </a:extLst>
          </p:cNvPr>
          <p:cNvSpPr/>
          <p:nvPr/>
        </p:nvSpPr>
        <p:spPr>
          <a:xfrm>
            <a:off x="5469377" y="2772870"/>
            <a:ext cx="1765570" cy="1039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few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8A7D6-C11A-C4D8-65CB-1BEC9CF40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9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6321</TotalTime>
  <Words>844</Words>
  <Application>Microsoft Office PowerPoint</Application>
  <PresentationFormat>Widescreen</PresentationFormat>
  <Paragraphs>168</Paragraphs>
  <Slides>32</Slides>
  <Notes>29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Asap</vt:lpstr>
      <vt:lpstr>Baloo 2</vt:lpstr>
      <vt:lpstr>Bebas Neue</vt:lpstr>
      <vt:lpstr>Catamaran</vt:lpstr>
      <vt:lpstr>Changa One</vt:lpstr>
      <vt:lpstr>Chewy</vt:lpstr>
      <vt:lpstr>League Spartan</vt:lpstr>
      <vt:lpstr>Life Savers</vt:lpstr>
      <vt:lpstr>Life Savers ExtraBold</vt:lpstr>
      <vt:lpstr>Lilita One</vt:lpstr>
      <vt:lpstr>Quicksand</vt:lpstr>
      <vt:lpstr>Quicksand SemiBold</vt:lpstr>
      <vt:lpstr>Russo One</vt:lpstr>
      <vt:lpstr>Arial</vt:lpstr>
      <vt:lpstr>Calibri</vt:lpstr>
      <vt:lpstr>Comic Sans MS</vt:lpstr>
      <vt:lpstr>Poppins SemiBold</vt:lpstr>
      <vt:lpstr>Segoe Print</vt:lpstr>
      <vt:lpstr>Wingdings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1_Office Theme</vt:lpstr>
      <vt:lpstr>PowerPoint Presentation</vt:lpstr>
      <vt:lpstr>Warm - up</vt:lpstr>
      <vt:lpstr>Warm up</vt:lpstr>
      <vt:lpstr>PowerPoint Presentation</vt:lpstr>
      <vt:lpstr>REVIEW &amp;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Vũ Đăng Hoàng Hưng</cp:lastModifiedBy>
  <cp:revision>123</cp:revision>
  <dcterms:created xsi:type="dcterms:W3CDTF">2023-12-16T10:48:42Z</dcterms:created>
  <dcterms:modified xsi:type="dcterms:W3CDTF">2025-06-18T09:45:56Z</dcterms:modified>
</cp:coreProperties>
</file>