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8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2" r:id="rId3"/>
  </p:sldMasterIdLst>
  <p:notesMasterIdLst>
    <p:notesMasterId r:id="rId18"/>
  </p:notesMasterIdLst>
  <p:sldIdLst>
    <p:sldId id="3240" r:id="rId4"/>
    <p:sldId id="257" r:id="rId5"/>
    <p:sldId id="3243" r:id="rId6"/>
    <p:sldId id="3245" r:id="rId7"/>
    <p:sldId id="3246" r:id="rId8"/>
    <p:sldId id="3244" r:id="rId9"/>
    <p:sldId id="3247" r:id="rId10"/>
    <p:sldId id="320" r:id="rId11"/>
    <p:sldId id="258" r:id="rId12"/>
    <p:sldId id="259" r:id="rId13"/>
    <p:sldId id="263" r:id="rId14"/>
    <p:sldId id="262" r:id="rId15"/>
    <p:sldId id="3252" r:id="rId16"/>
    <p:sldId id="265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hanga One" panose="020B0604020202020204" charset="0"/>
      <p:regular r:id="rId23"/>
      <p:bold r:id="rId24"/>
      <p:italic r:id="rId25"/>
      <p:boldItalic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Catamaran" panose="020B0604020202020204" charset="0"/>
      <p:regular r:id="rId35"/>
      <p:bold r:id="rId36"/>
    </p:embeddedFont>
    <p:embeddedFont>
      <p:font typeface="Lucida Sans Unicode" panose="020B0602030504020204" pitchFamily="34" charset="0"/>
      <p:regular r:id="rId37"/>
    </p:embeddedFont>
    <p:embeddedFont>
      <p:font typeface="Stella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544D47"/>
    <a:srgbClr val="070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3417" autoAdjust="0"/>
  </p:normalViewPr>
  <p:slideViewPr>
    <p:cSldViewPr>
      <p:cViewPr varScale="1">
        <p:scale>
          <a:sx n="41" d="100"/>
          <a:sy n="41" d="100"/>
        </p:scale>
        <p:origin x="54" y="246"/>
      </p:cViewPr>
      <p:guideLst>
        <p:guide orient="horz" pos="3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EB873-3F9E-4369-AAD3-38D7F2BF1D02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CF103-20A6-46ED-A233-10FBE799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4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3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CF103-20A6-46ED-A233-10FBE79905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5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499" y="1457198"/>
            <a:ext cx="18349910" cy="8830376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143550" y="6845206"/>
            <a:ext cx="18430343" cy="3441455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99500" y="1362800"/>
            <a:ext cx="8904600" cy="5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613900" y="7906428"/>
            <a:ext cx="7060200" cy="7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225848" y="6591573"/>
            <a:ext cx="2061270" cy="3524406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290452" y="4359701"/>
            <a:ext cx="335300" cy="3027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2"/>
          <p:cNvSpPr/>
          <p:nvPr/>
        </p:nvSpPr>
        <p:spPr>
          <a:xfrm>
            <a:off x="17078908" y="9899626"/>
            <a:ext cx="1013270" cy="205907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2"/>
          <p:cNvSpPr/>
          <p:nvPr/>
        </p:nvSpPr>
        <p:spPr>
          <a:xfrm>
            <a:off x="17122452" y="9954578"/>
            <a:ext cx="923760" cy="135602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23323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7948730" y="2194260"/>
            <a:ext cx="24078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5820830" y="6262769"/>
            <a:ext cx="66636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5820830" y="4559850"/>
            <a:ext cx="6663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130899" y="7395802"/>
            <a:ext cx="18472322" cy="2969003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983709" y="9454576"/>
            <a:ext cx="1013270" cy="205907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115318" y="9104032"/>
            <a:ext cx="1013208" cy="205907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4913651" y="8967652"/>
            <a:ext cx="532100" cy="47870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6932802" y="7689572"/>
            <a:ext cx="1202312" cy="1510008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496151" y="7875352"/>
            <a:ext cx="532100" cy="47870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2971500" y="49370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3" name="Google Shape;163;p3"/>
          <p:cNvSpPr/>
          <p:nvPr/>
        </p:nvSpPr>
        <p:spPr>
          <a:xfrm flipH="1">
            <a:off x="5555321" y="194135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4" name="Google Shape;164;p3"/>
          <p:cNvSpPr/>
          <p:nvPr/>
        </p:nvSpPr>
        <p:spPr>
          <a:xfrm>
            <a:off x="15118350" y="2704135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474101" y="2139251"/>
            <a:ext cx="1328051" cy="595901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415162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130899" y="9086651"/>
            <a:ext cx="18472322" cy="1278336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5745054" y="6805658"/>
            <a:ext cx="2670623" cy="3361626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331650" y="5826767"/>
            <a:ext cx="1864524" cy="4084808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750301" y="263715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12561221" y="221820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0" name="Google Shape;2960;p30"/>
          <p:cNvSpPr/>
          <p:nvPr/>
        </p:nvSpPr>
        <p:spPr>
          <a:xfrm>
            <a:off x="13789619" y="5826730"/>
            <a:ext cx="2055968" cy="636584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5722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57930" y="-89985"/>
            <a:ext cx="18714749" cy="10538753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129947" y="-162320"/>
            <a:ext cx="5189448" cy="30211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5355175" y="7248623"/>
            <a:ext cx="3602699" cy="300055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2874066" y="2966351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2874066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2874066" y="5200868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2874066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2874066" y="7461125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2874066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11196017" y="2966351"/>
            <a:ext cx="52146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11196017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11196017" y="5200866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11196017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11196017" y="7461120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11196017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13332517" y="-166359"/>
            <a:ext cx="313712" cy="3187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7529141" y="45688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13441530" y="99145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897421" y="991455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234330" y="71440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7529141" y="100745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897421" y="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3" y="2233021"/>
            <a:ext cx="553110" cy="550154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14889428" y="1144392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769629" y="8933488"/>
            <a:ext cx="1514622" cy="1729151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6776450" y="300701"/>
            <a:ext cx="1054800" cy="147015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1143000" y="1248624"/>
            <a:ext cx="143964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7210998" y="6912725"/>
            <a:ext cx="2062583" cy="1826555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99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91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8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6"/>
            <a:ext cx="5047536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CABE07-1D19-474E-81D8-5EA4C6AE3F2F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56A90-CDE3-45F6-817D-0EA5403A3AA7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98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7171B8-62C2-4812-96EC-15F44C4B17A2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EF1E1-97D1-450B-8AB5-106DBEDA7C5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5495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2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E44AC4-70A0-458D-B93C-6DCD151FF62B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52E13-434A-4E56-9AED-97310ECD114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670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88C870-3BF0-43F5-9EB5-C727A4C95AF9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BDD43-9E88-4886-8A26-4F139F9630E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100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E37136-8F99-4CA0-8528-EDF365D60F28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421D2-D366-4723-A763-8DC89816538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90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CF582E-083F-4C69-AE70-647AC54D65EB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DBDCD-A1EE-4F33-84E5-C24B0D892847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3826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A38D0B-D842-4E0E-8273-6DCB39361F5E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656E4-F734-4D9B-BA58-31B8C52D5CE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068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77"/>
            <a:ext cx="10223502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8C43AC-420E-4A66-9FFC-DB01B058A07F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A15A9-4E3A-445B-9948-32ADE5ECCCB1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4395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2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9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C7DAC-CCB9-4FED-B84B-E876552DD2F2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7166A-7DDD-42F5-8557-16944E00188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1485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0296CF-688A-4AC8-B024-6CBE222F04B4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8599F-5149-49C0-B7E0-218A6007C67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729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99F08F-AB4D-4A14-B0F8-72BC02CA36C9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51D3E-BFC9-4A29-97D0-CB5A8BC35104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75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8529A2-B398-433A-B0BF-B99332A7B97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377607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3762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/>
            </a:lvl1pPr>
          </a:lstStyle>
          <a:p>
            <a:fld id="{3C2A238C-31F1-4787-B31F-ABA3118E0FD5}" type="datetime1">
              <a:rPr lang="en-US" smtClean="0"/>
              <a:pPr/>
              <a:t>11/19/2025</a:t>
            </a:fld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/>
            </a:lvl1pPr>
          </a:lstStyle>
          <a:p>
            <a:fld id="{B6C73612-307B-4FD5-BFAE-00C2028A86B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54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6.png"/><Relationship Id="rId21" Type="http://schemas.openxmlformats.org/officeDocument/2006/relationships/image" Target="../media/image15.png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emf"/><Relationship Id="rId38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2.wdp"/><Relationship Id="rId36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8.png"/><Relationship Id="rId30" Type="http://schemas.microsoft.com/office/2007/relationships/hdphoto" Target="../media/hdphoto13.wdp"/><Relationship Id="rId35" Type="http://schemas.openxmlformats.org/officeDocument/2006/relationships/image" Target="../media/image23.gif"/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openxmlformats.org/officeDocument/2006/relationships/audio" Target="../media/media8.wav"/><Relationship Id="rId16" Type="http://schemas.microsoft.com/office/2007/relationships/hdphoto" Target="../media/hdphoto21.wdp"/><Relationship Id="rId1" Type="http://schemas.microsoft.com/office/2007/relationships/media" Target="../media/media8.wav"/><Relationship Id="rId6" Type="http://schemas.openxmlformats.org/officeDocument/2006/relationships/image" Target="../media/image46.svg"/><Relationship Id="rId11" Type="http://schemas.openxmlformats.org/officeDocument/2006/relationships/image" Target="../media/image54.svg"/><Relationship Id="rId5" Type="http://schemas.openxmlformats.org/officeDocument/2006/relationships/image" Target="../media/image28.png"/><Relationship Id="rId15" Type="http://schemas.openxmlformats.org/officeDocument/2006/relationships/image" Target="../media/image62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image" Target="../media/image1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54.svg"/><Relationship Id="rId18" Type="http://schemas.openxmlformats.org/officeDocument/2006/relationships/image" Target="../media/image64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audio" Target="../media/media9.mp3"/><Relationship Id="rId16" Type="http://schemas.openxmlformats.org/officeDocument/2006/relationships/image" Target="../media/image52.sv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46.svg"/><Relationship Id="rId5" Type="http://schemas.microsoft.com/office/2007/relationships/media" Target="../media/media11.mp3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19" Type="http://schemas.openxmlformats.org/officeDocument/2006/relationships/image" Target="../media/image22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30.png"/><Relationship Id="rId4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126.sv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26.png"/><Relationship Id="rId5" Type="http://schemas.openxmlformats.org/officeDocument/2006/relationships/image" Target="../media/image30.png"/><Relationship Id="rId10" Type="http://schemas.openxmlformats.org/officeDocument/2006/relationships/image" Target="../media/image57.svg"/><Relationship Id="rId4" Type="http://schemas.openxmlformats.org/officeDocument/2006/relationships/image" Target="../media/image46.sv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4.sv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54.svg"/><Relationship Id="rId5" Type="http://schemas.openxmlformats.org/officeDocument/2006/relationships/image" Target="../media/image52.svg"/><Relationship Id="rId15" Type="http://schemas.openxmlformats.org/officeDocument/2006/relationships/image" Target="../media/image71.png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50.sv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microsoft.com/office/2007/relationships/hdphoto" Target="../media/hdphoto17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5" Type="http://schemas.microsoft.com/office/2007/relationships/hdphoto" Target="../media/hdphoto18.wdp"/><Relationship Id="rId10" Type="http://schemas.microsoft.com/office/2007/relationships/hdphoto" Target="../media/hdphoto16.wdp"/><Relationship Id="rId4" Type="http://schemas.openxmlformats.org/officeDocument/2006/relationships/image" Target="../media/image46.sv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sv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64.sv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3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4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4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42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6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2.jpeg"/><Relationship Id="rId3" Type="http://schemas.microsoft.com/office/2007/relationships/media" Target="../media/media7.mp3"/><Relationship Id="rId7" Type="http://schemas.openxmlformats.org/officeDocument/2006/relationships/image" Target="../media/image43.jp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audio" Target="file:///I:\Bright%20Star\Tu%20lieu%20day%20hoc\Games\PPP\Unit%204\explosion.wav" TargetMode="External"/><Relationship Id="rId16" Type="http://schemas.openxmlformats.org/officeDocument/2006/relationships/image" Target="../media/image50.jpeg"/><Relationship Id="rId20" Type="http://schemas.openxmlformats.org/officeDocument/2006/relationships/image" Target="../media/image26.png"/><Relationship Id="rId1" Type="http://schemas.openxmlformats.org/officeDocument/2006/relationships/audio" Target="file:///I:\Bright%20Star\Tu%20lieu%20day%20hoc\Games\PPP\Unit%204\018099748-woman-wee-scream.mp3" TargetMode="External"/><Relationship Id="rId6" Type="http://schemas.openxmlformats.org/officeDocument/2006/relationships/audio" Target="../media/audio1.wav"/><Relationship Id="rId11" Type="http://schemas.openxmlformats.org/officeDocument/2006/relationships/slide" Target="slide14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94.svg"/><Relationship Id="rId10" Type="http://schemas.openxmlformats.org/officeDocument/2006/relationships/image" Target="../media/image46.png"/><Relationship Id="rId19" Type="http://schemas.openxmlformats.org/officeDocument/2006/relationships/image" Target="../media/image22.png"/><Relationship Id="rId4" Type="http://schemas.openxmlformats.org/officeDocument/2006/relationships/audio" Target="../media/media7.mp3"/><Relationship Id="rId9" Type="http://schemas.openxmlformats.org/officeDocument/2006/relationships/image" Target="../media/image45.jpe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4.png"/><Relationship Id="rId1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2.svg"/><Relationship Id="rId12" Type="http://schemas.openxmlformats.org/officeDocument/2006/relationships/image" Target="../media/image26.png"/><Relationship Id="rId17" Type="http://schemas.openxmlformats.org/officeDocument/2006/relationships/image" Target="../media/image56.jpeg"/><Relationship Id="rId2" Type="http://schemas.openxmlformats.org/officeDocument/2006/relationships/audio" Target="../media/audio1.wav"/><Relationship Id="rId16" Type="http://schemas.microsoft.com/office/2007/relationships/hdphoto" Target="../media/hdphoto20.wdp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4.svg"/><Relationship Id="rId5" Type="http://schemas.openxmlformats.org/officeDocument/2006/relationships/image" Target="../media/image46.svg"/><Relationship Id="rId15" Type="http://schemas.openxmlformats.org/officeDocument/2006/relationships/image" Target="../media/image55.png"/><Relationship Id="rId10" Type="http://schemas.openxmlformats.org/officeDocument/2006/relationships/image" Target="../media/image29.png"/><Relationship Id="rId19" Type="http://schemas.openxmlformats.org/officeDocument/2006/relationships/image" Target="../media/image58.jpeg"/><Relationship Id="rId4" Type="http://schemas.openxmlformats.org/officeDocument/2006/relationships/image" Target="../media/image28.png"/><Relationship Id="rId9" Type="http://schemas.openxmlformats.org/officeDocument/2006/relationships/image" Target="../media/image64.svg"/><Relationship Id="rId1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6" y="724541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371566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74" y="6157528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7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2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7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1" y="5558827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8955687" y="5472965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3" y="6342663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28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4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9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18" y="806330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14180785" y="6778550"/>
            <a:ext cx="2341166" cy="32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12">
            <a:extLst>
              <a:ext uri="{FF2B5EF4-FFF2-40B4-BE49-F238E27FC236}">
                <a16:creationId xmlns:a16="http://schemas.microsoft.com/office/drawing/2014/main" id="{9D34C377-B346-80D2-A4A8-95A20DD91D64}"/>
              </a:ext>
            </a:extLst>
          </p:cNvPr>
          <p:cNvGrpSpPr/>
          <p:nvPr/>
        </p:nvGrpSpPr>
        <p:grpSpPr>
          <a:xfrm>
            <a:off x="1364891" y="199750"/>
            <a:ext cx="14628330" cy="1543717"/>
            <a:chOff x="0" y="-38100"/>
            <a:chExt cx="3228995" cy="601649"/>
          </a:xfrm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EBD26F3C-ECF6-CB0F-0603-B8B960AEB8A5}"/>
                </a:ext>
              </a:extLst>
            </p:cNvPr>
            <p:cNvSpPr/>
            <p:nvPr/>
          </p:nvSpPr>
          <p:spPr>
            <a:xfrm>
              <a:off x="0" y="0"/>
              <a:ext cx="3228995" cy="480293"/>
            </a:xfrm>
            <a:custGeom>
              <a:avLst/>
              <a:gdLst/>
              <a:ahLst/>
              <a:cxnLst/>
              <a:rect l="l" t="t" r="r" b="b"/>
              <a:pathLst>
                <a:path w="3228995" h="563549">
                  <a:moveTo>
                    <a:pt x="32205" y="0"/>
                  </a:moveTo>
                  <a:lnTo>
                    <a:pt x="3196790" y="0"/>
                  </a:lnTo>
                  <a:cubicBezTo>
                    <a:pt x="3205331" y="0"/>
                    <a:pt x="3213522" y="3393"/>
                    <a:pt x="3219562" y="9433"/>
                  </a:cubicBezTo>
                  <a:cubicBezTo>
                    <a:pt x="3225602" y="15472"/>
                    <a:pt x="3228995" y="23664"/>
                    <a:pt x="3228995" y="32205"/>
                  </a:cubicBezTo>
                  <a:lnTo>
                    <a:pt x="3228995" y="531344"/>
                  </a:lnTo>
                  <a:cubicBezTo>
                    <a:pt x="3228995" y="549130"/>
                    <a:pt x="3214576" y="563549"/>
                    <a:pt x="3196790" y="563549"/>
                  </a:cubicBezTo>
                  <a:lnTo>
                    <a:pt x="32205" y="563549"/>
                  </a:lnTo>
                  <a:cubicBezTo>
                    <a:pt x="23664" y="563549"/>
                    <a:pt x="15472" y="560156"/>
                    <a:pt x="9433" y="554116"/>
                  </a:cubicBezTo>
                  <a:cubicBezTo>
                    <a:pt x="3393" y="548077"/>
                    <a:pt x="0" y="539885"/>
                    <a:pt x="0" y="531344"/>
                  </a:cubicBezTo>
                  <a:lnTo>
                    <a:pt x="0" y="32205"/>
                  </a:lnTo>
                  <a:cubicBezTo>
                    <a:pt x="0" y="23664"/>
                    <a:pt x="3393" y="15472"/>
                    <a:pt x="9433" y="9433"/>
                  </a:cubicBezTo>
                  <a:cubicBezTo>
                    <a:pt x="15472" y="3393"/>
                    <a:pt x="23664" y="0"/>
                    <a:pt x="3220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D09B29C7-93FB-5841-759F-EC77EC2E77BB}"/>
                </a:ext>
              </a:extLst>
            </p:cNvPr>
            <p:cNvSpPr txBox="1"/>
            <p:nvPr/>
          </p:nvSpPr>
          <p:spPr>
            <a:xfrm>
              <a:off x="0" y="-38100"/>
              <a:ext cx="3228995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49274" y="-1580459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1600200" y="1628563"/>
            <a:ext cx="21945599" cy="11455994"/>
            <a:chOff x="0" y="0"/>
            <a:chExt cx="812800" cy="533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8350" tIns="78350" rIns="78350" bIns="7835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890186" y="2025163"/>
            <a:ext cx="20525570" cy="10609708"/>
            <a:chOff x="0" y="0"/>
            <a:chExt cx="812800" cy="533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8350" tIns="78350" rIns="78350" bIns="7835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457610" y="3342460"/>
            <a:ext cx="7302066" cy="60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helps his dad at the bookshop?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56049" y="6426059"/>
            <a:ext cx="10591544" cy="60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99"/>
              </a:lnSpc>
              <a:spcBef>
                <a:spcPct val="0"/>
              </a:spcBef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goes to the sports </a:t>
            </a:r>
            <a:r>
              <a:rPr lang="en-US" sz="4000" dirty="0" err="1">
                <a:solidFill>
                  <a:srgbClr val="6B452F"/>
                </a:solidFill>
                <a:latin typeface="Comic Sans MS" panose="030F0702030302020204" pitchFamily="66" charset="0"/>
              </a:rPr>
              <a:t>centre</a:t>
            </a: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 with his friends?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93223" y="2319510"/>
            <a:ext cx="1124409" cy="1619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87"/>
              </a:lnSpc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8" name="Freeform 18"/>
          <p:cNvSpPr/>
          <p:nvPr/>
        </p:nvSpPr>
        <p:spPr>
          <a:xfrm flipH="1">
            <a:off x="-619515" y="-115999"/>
            <a:ext cx="2108944" cy="1980015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13033100" y="8225909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3"/>
                </a:lnTo>
                <a:lnTo>
                  <a:pt x="4226200" y="3273383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562449" y="1828835"/>
            <a:ext cx="3134748" cy="2209997"/>
          </a:xfrm>
          <a:custGeom>
            <a:avLst/>
            <a:gdLst/>
            <a:ahLst/>
            <a:cxnLst/>
            <a:rect l="l" t="t" r="r" b="b"/>
            <a:pathLst>
              <a:path w="3134748" h="2209997">
                <a:moveTo>
                  <a:pt x="0" y="0"/>
                </a:moveTo>
                <a:lnTo>
                  <a:pt x="3134748" y="0"/>
                </a:lnTo>
                <a:lnTo>
                  <a:pt x="3134748" y="2209997"/>
                </a:lnTo>
                <a:lnTo>
                  <a:pt x="0" y="2209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456049" y="5371165"/>
            <a:ext cx="4328898" cy="60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goes swimming?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56049" y="4403249"/>
            <a:ext cx="8424448" cy="60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eats a big meal with his family?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92660" y="4423279"/>
            <a:ext cx="838280" cy="161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7"/>
              </a:lnSpc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64990" y="3411580"/>
            <a:ext cx="1366376" cy="1614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87"/>
              </a:lnSpc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2</a:t>
            </a:r>
            <a:r>
              <a:rPr lang="en-US" sz="4000" dirty="0">
                <a:solidFill>
                  <a:srgbClr val="6B452F"/>
                </a:solidFill>
                <a:latin typeface="Stella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11809" y="5492870"/>
            <a:ext cx="838280" cy="161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7"/>
              </a:lnSpc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4.</a:t>
            </a:r>
          </a:p>
        </p:txBody>
      </p:sp>
      <p:sp>
        <p:nvSpPr>
          <p:cNvPr id="26" name="Freeform 26"/>
          <p:cNvSpPr/>
          <p:nvPr/>
        </p:nvSpPr>
        <p:spPr>
          <a:xfrm rot="-576677" flipH="1">
            <a:off x="-416714" y="7543093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7"/>
                </a:lnTo>
                <a:lnTo>
                  <a:pt x="3563211" y="4768287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7A16323B-04FD-265B-2942-33A3B78683A9}"/>
              </a:ext>
            </a:extLst>
          </p:cNvPr>
          <p:cNvSpPr txBox="1"/>
          <p:nvPr/>
        </p:nvSpPr>
        <p:spPr>
          <a:xfrm>
            <a:off x="4430940" y="7406121"/>
            <a:ext cx="10591544" cy="60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99"/>
              </a:lnSpc>
              <a:spcBef>
                <a:spcPct val="0"/>
              </a:spcBef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goes bowling?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643C2B04-3D34-C5AC-B4FF-6D3D0AB1764C}"/>
              </a:ext>
            </a:extLst>
          </p:cNvPr>
          <p:cNvSpPr txBox="1"/>
          <p:nvPr/>
        </p:nvSpPr>
        <p:spPr>
          <a:xfrm>
            <a:off x="4456049" y="8500776"/>
            <a:ext cx="10591544" cy="60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99"/>
              </a:lnSpc>
              <a:spcBef>
                <a:spcPct val="0"/>
              </a:spcBef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rides the roller coaster?</a:t>
            </a: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16B87B35-EEB6-BAE1-9E93-A242668F88F2}"/>
              </a:ext>
            </a:extLst>
          </p:cNvPr>
          <p:cNvSpPr txBox="1"/>
          <p:nvPr/>
        </p:nvSpPr>
        <p:spPr>
          <a:xfrm>
            <a:off x="3675670" y="6474913"/>
            <a:ext cx="838280" cy="161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7"/>
              </a:lnSpc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5.</a:t>
            </a:r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id="{D1D0D6BF-6347-04C7-50DF-FA64D586B267}"/>
              </a:ext>
            </a:extLst>
          </p:cNvPr>
          <p:cNvSpPr txBox="1"/>
          <p:nvPr/>
        </p:nvSpPr>
        <p:spPr>
          <a:xfrm>
            <a:off x="3675670" y="7491886"/>
            <a:ext cx="838280" cy="161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7"/>
              </a:lnSpc>
            </a:pPr>
            <a:r>
              <a:rPr lang="en-US" sz="4000" dirty="0">
                <a:solidFill>
                  <a:srgbClr val="6B452F"/>
                </a:solidFill>
                <a:latin typeface="Comic Sans MS" panose="030F0702030302020204" pitchFamily="66" charset="0"/>
              </a:rPr>
              <a:t>6.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EA138C-221E-F48D-1B6F-FDFF0543380D}"/>
              </a:ext>
            </a:extLst>
          </p:cNvPr>
          <p:cNvSpPr/>
          <p:nvPr/>
        </p:nvSpPr>
        <p:spPr>
          <a:xfrm>
            <a:off x="12084875" y="3411580"/>
            <a:ext cx="720658" cy="5374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710EB5-74BC-121E-8D85-8B3C2DB404B5}"/>
              </a:ext>
            </a:extLst>
          </p:cNvPr>
          <p:cNvSpPr/>
          <p:nvPr/>
        </p:nvSpPr>
        <p:spPr>
          <a:xfrm>
            <a:off x="12084875" y="4423279"/>
            <a:ext cx="720658" cy="5374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DD4C732-03F4-5209-D086-63C8D295F762}"/>
              </a:ext>
            </a:extLst>
          </p:cNvPr>
          <p:cNvSpPr/>
          <p:nvPr/>
        </p:nvSpPr>
        <p:spPr>
          <a:xfrm>
            <a:off x="14833324" y="5373392"/>
            <a:ext cx="720658" cy="5374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F8BAA5-4B4B-2538-6C66-6B85DC516175}"/>
              </a:ext>
            </a:extLst>
          </p:cNvPr>
          <p:cNvSpPr/>
          <p:nvPr/>
        </p:nvSpPr>
        <p:spPr>
          <a:xfrm>
            <a:off x="14833324" y="6352883"/>
            <a:ext cx="720658" cy="5374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2A38EC-6AFC-F6DD-863C-B779CFB9124C}"/>
              </a:ext>
            </a:extLst>
          </p:cNvPr>
          <p:cNvSpPr/>
          <p:nvPr/>
        </p:nvSpPr>
        <p:spPr>
          <a:xfrm>
            <a:off x="10812048" y="7436724"/>
            <a:ext cx="720658" cy="5374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343C2A5-44B2-0E17-FCB9-5FCFE442D9BF}"/>
              </a:ext>
            </a:extLst>
          </p:cNvPr>
          <p:cNvSpPr/>
          <p:nvPr/>
        </p:nvSpPr>
        <p:spPr>
          <a:xfrm>
            <a:off x="10821393" y="8490156"/>
            <a:ext cx="720658" cy="5374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D69BCC-4C01-6DBB-1879-49DB32DEFE5C}"/>
              </a:ext>
            </a:extLst>
          </p:cNvPr>
          <p:cNvSpPr txBox="1"/>
          <p:nvPr/>
        </p:nvSpPr>
        <p:spPr>
          <a:xfrm>
            <a:off x="12188693" y="4384485"/>
            <a:ext cx="806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CC3B5F-CD69-2208-9497-4B5FF391173A}"/>
              </a:ext>
            </a:extLst>
          </p:cNvPr>
          <p:cNvSpPr txBox="1"/>
          <p:nvPr/>
        </p:nvSpPr>
        <p:spPr>
          <a:xfrm>
            <a:off x="14890798" y="5282126"/>
            <a:ext cx="806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7629DF-1F3B-C619-8126-089C303C9894}"/>
              </a:ext>
            </a:extLst>
          </p:cNvPr>
          <p:cNvSpPr txBox="1"/>
          <p:nvPr/>
        </p:nvSpPr>
        <p:spPr>
          <a:xfrm>
            <a:off x="10877448" y="8446851"/>
            <a:ext cx="806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ACDF80B-C017-7F72-F041-290B7F6DA282}"/>
              </a:ext>
            </a:extLst>
          </p:cNvPr>
          <p:cNvSpPr txBox="1"/>
          <p:nvPr/>
        </p:nvSpPr>
        <p:spPr>
          <a:xfrm>
            <a:off x="14965850" y="6299738"/>
            <a:ext cx="806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9C59F7-1951-4831-413D-7117B2568A1A}"/>
              </a:ext>
            </a:extLst>
          </p:cNvPr>
          <p:cNvSpPr txBox="1"/>
          <p:nvPr/>
        </p:nvSpPr>
        <p:spPr>
          <a:xfrm>
            <a:off x="10877448" y="7386573"/>
            <a:ext cx="806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51" name="TextBox 33">
            <a:extLst>
              <a:ext uri="{FF2B5EF4-FFF2-40B4-BE49-F238E27FC236}">
                <a16:creationId xmlns:a16="http://schemas.microsoft.com/office/drawing/2014/main" id="{A31F71D5-2C34-3A64-6AA3-799010C3D9A3}"/>
              </a:ext>
            </a:extLst>
          </p:cNvPr>
          <p:cNvSpPr txBox="1"/>
          <p:nvPr/>
        </p:nvSpPr>
        <p:spPr>
          <a:xfrm>
            <a:off x="2557724" y="542713"/>
            <a:ext cx="13323517" cy="676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18"/>
              </a:lnSpc>
            </a:pPr>
            <a:r>
              <a:rPr lang="en-US" sz="4000" b="1" dirty="0">
                <a:solidFill>
                  <a:srgbClr val="6B452F"/>
                </a:solidFill>
                <a:latin typeface="Comic Sans MS" panose="030F0702030302020204" pitchFamily="66" charset="0"/>
              </a:rPr>
              <a:t>Listen and check. Write G (Gustavo) or C (Chet).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9C3B07-2811-70EF-B6FE-CE3FC76A6D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9037" y="132924"/>
            <a:ext cx="2144903" cy="1028441"/>
          </a:xfrm>
          <a:prstGeom prst="rect">
            <a:avLst/>
          </a:prstGeom>
        </p:spPr>
      </p:pic>
      <p:grpSp>
        <p:nvGrpSpPr>
          <p:cNvPr id="56" name="Group 18">
            <a:extLst>
              <a:ext uri="{FF2B5EF4-FFF2-40B4-BE49-F238E27FC236}">
                <a16:creationId xmlns:a16="http://schemas.microsoft.com/office/drawing/2014/main" id="{EB8CFA75-DC4E-F704-B4C6-A6AE749D9460}"/>
              </a:ext>
            </a:extLst>
          </p:cNvPr>
          <p:cNvGrpSpPr/>
          <p:nvPr/>
        </p:nvGrpSpPr>
        <p:grpSpPr>
          <a:xfrm>
            <a:off x="1415934" y="357381"/>
            <a:ext cx="1127842" cy="1172468"/>
            <a:chOff x="0" y="0"/>
            <a:chExt cx="812800" cy="812800"/>
          </a:xfrm>
        </p:grpSpPr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442B881F-1A7E-82BA-99C0-0A5A6C487C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20">
              <a:extLst>
                <a:ext uri="{FF2B5EF4-FFF2-40B4-BE49-F238E27FC236}">
                  <a16:creationId xmlns:a16="http://schemas.microsoft.com/office/drawing/2014/main" id="{5003FA8E-F2DE-2B6B-0984-32FFA87D8AD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3893E1E-9693-746E-4AB2-469F2D285FC5}"/>
              </a:ext>
            </a:extLst>
          </p:cNvPr>
          <p:cNvSpPr txBox="1"/>
          <p:nvPr/>
        </p:nvSpPr>
        <p:spPr>
          <a:xfrm>
            <a:off x="1746420" y="647700"/>
            <a:ext cx="92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29836086-79F3-22A7-C082-B157C298435C}"/>
              </a:ext>
            </a:extLst>
          </p:cNvPr>
          <p:cNvSpPr/>
          <p:nvPr/>
        </p:nvSpPr>
        <p:spPr>
          <a:xfrm>
            <a:off x="15313264" y="685777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E6217CB-A5C8-E6FF-BDE7-4E18766A10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112" y="486526"/>
            <a:ext cx="685627" cy="685627"/>
          </a:xfrm>
          <a:prstGeom prst="rect">
            <a:avLst/>
          </a:prstGeom>
        </p:spPr>
      </p:pic>
      <p:pic>
        <p:nvPicPr>
          <p:cNvPr id="62" name="Track 4.8">
            <a:hlinkClick r:id="" action="ppaction://media"/>
            <a:extLst>
              <a:ext uri="{FF2B5EF4-FFF2-40B4-BE49-F238E27FC236}">
                <a16:creationId xmlns:a16="http://schemas.microsoft.com/office/drawing/2014/main" id="{669D8CAC-CE44-01F8-EC2C-6A8B48DD0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26496" y="3082204"/>
            <a:ext cx="1099853" cy="1099853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3C43CDB-969A-48BD-9BAC-F1D235FA9861}"/>
              </a:ext>
            </a:extLst>
          </p:cNvPr>
          <p:cNvCxnSpPr/>
          <p:nvPr/>
        </p:nvCxnSpPr>
        <p:spPr>
          <a:xfrm>
            <a:off x="4457610" y="3939056"/>
            <a:ext cx="10486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B90F9A9-91EA-4A64-6F64-DFC8010B8259}"/>
              </a:ext>
            </a:extLst>
          </p:cNvPr>
          <p:cNvCxnSpPr/>
          <p:nvPr/>
        </p:nvCxnSpPr>
        <p:spPr>
          <a:xfrm>
            <a:off x="4457610" y="4960694"/>
            <a:ext cx="10486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93FB5C8-AE70-E3ED-02E2-CBCF2C0A4DBB}"/>
              </a:ext>
            </a:extLst>
          </p:cNvPr>
          <p:cNvCxnSpPr/>
          <p:nvPr/>
        </p:nvCxnSpPr>
        <p:spPr>
          <a:xfrm>
            <a:off x="4457610" y="5971201"/>
            <a:ext cx="10486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9AB2133-D715-E50A-6EE2-A270A35C9CF9}"/>
              </a:ext>
            </a:extLst>
          </p:cNvPr>
          <p:cNvCxnSpPr/>
          <p:nvPr/>
        </p:nvCxnSpPr>
        <p:spPr>
          <a:xfrm>
            <a:off x="4430940" y="6984280"/>
            <a:ext cx="10486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0F067B5-A710-CF50-857C-72824C4F6240}"/>
              </a:ext>
            </a:extLst>
          </p:cNvPr>
          <p:cNvCxnSpPr/>
          <p:nvPr/>
        </p:nvCxnSpPr>
        <p:spPr>
          <a:xfrm>
            <a:off x="4446825" y="7965880"/>
            <a:ext cx="10486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DFAF8C3-EF90-FC8D-8EAD-60BA2472A785}"/>
              </a:ext>
            </a:extLst>
          </p:cNvPr>
          <p:cNvCxnSpPr/>
          <p:nvPr/>
        </p:nvCxnSpPr>
        <p:spPr>
          <a:xfrm>
            <a:off x="4457610" y="9060535"/>
            <a:ext cx="10486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39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43" grpId="0"/>
      <p:bldP spid="44" grpId="0"/>
      <p:bldP spid="45" grpId="0"/>
      <p:bldP spid="46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86147" y="658487"/>
            <a:ext cx="16611600" cy="8597359"/>
            <a:chOff x="0" y="0"/>
            <a:chExt cx="3279444" cy="16889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79444" cy="1688977"/>
            </a:xfrm>
            <a:custGeom>
              <a:avLst/>
              <a:gdLst/>
              <a:ahLst/>
              <a:cxnLst/>
              <a:rect l="l" t="t" r="r" b="b"/>
              <a:pathLst>
                <a:path w="3279444" h="1688977">
                  <a:moveTo>
                    <a:pt x="35388" y="0"/>
                  </a:moveTo>
                  <a:lnTo>
                    <a:pt x="3244056" y="0"/>
                  </a:lnTo>
                  <a:cubicBezTo>
                    <a:pt x="3263600" y="0"/>
                    <a:pt x="3279444" y="15844"/>
                    <a:pt x="3279444" y="35388"/>
                  </a:cubicBezTo>
                  <a:lnTo>
                    <a:pt x="3279444" y="1653589"/>
                  </a:lnTo>
                  <a:cubicBezTo>
                    <a:pt x="3279444" y="1673133"/>
                    <a:pt x="3263600" y="1688977"/>
                    <a:pt x="3244056" y="1688977"/>
                  </a:cubicBezTo>
                  <a:lnTo>
                    <a:pt x="35388" y="1688977"/>
                  </a:lnTo>
                  <a:cubicBezTo>
                    <a:pt x="15844" y="1688977"/>
                    <a:pt x="0" y="1673133"/>
                    <a:pt x="0" y="1653589"/>
                  </a:cubicBezTo>
                  <a:lnTo>
                    <a:pt x="0" y="35388"/>
                  </a:lnTo>
                  <a:cubicBezTo>
                    <a:pt x="0" y="15844"/>
                    <a:pt x="15844" y="0"/>
                    <a:pt x="353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79444" cy="1727076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4900" y="880269"/>
            <a:ext cx="16078199" cy="8229600"/>
            <a:chOff x="0" y="0"/>
            <a:chExt cx="3066490" cy="15415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6490" cy="1541547"/>
            </a:xfrm>
            <a:custGeom>
              <a:avLst/>
              <a:gdLst/>
              <a:ahLst/>
              <a:cxnLst/>
              <a:rect l="l" t="t" r="r" b="b"/>
              <a:pathLst>
                <a:path w="3066490" h="1541547">
                  <a:moveTo>
                    <a:pt x="37845" y="0"/>
                  </a:moveTo>
                  <a:lnTo>
                    <a:pt x="3028645" y="0"/>
                  </a:lnTo>
                  <a:cubicBezTo>
                    <a:pt x="3038682" y="0"/>
                    <a:pt x="3048308" y="3987"/>
                    <a:pt x="3055405" y="11085"/>
                  </a:cubicBezTo>
                  <a:cubicBezTo>
                    <a:pt x="3062503" y="18182"/>
                    <a:pt x="3066490" y="27808"/>
                    <a:pt x="3066490" y="37845"/>
                  </a:cubicBezTo>
                  <a:lnTo>
                    <a:pt x="3066490" y="1503702"/>
                  </a:lnTo>
                  <a:cubicBezTo>
                    <a:pt x="3066490" y="1513739"/>
                    <a:pt x="3062503" y="1523365"/>
                    <a:pt x="3055405" y="1530462"/>
                  </a:cubicBezTo>
                  <a:cubicBezTo>
                    <a:pt x="3048308" y="1537560"/>
                    <a:pt x="3038682" y="1541547"/>
                    <a:pt x="3028645" y="1541547"/>
                  </a:cubicBezTo>
                  <a:lnTo>
                    <a:pt x="37845" y="1541547"/>
                  </a:lnTo>
                  <a:cubicBezTo>
                    <a:pt x="27808" y="1541547"/>
                    <a:pt x="18182" y="1537560"/>
                    <a:pt x="11085" y="1530462"/>
                  </a:cubicBezTo>
                  <a:cubicBezTo>
                    <a:pt x="3987" y="1523365"/>
                    <a:pt x="0" y="1513739"/>
                    <a:pt x="0" y="1503702"/>
                  </a:cubicBezTo>
                  <a:lnTo>
                    <a:pt x="0" y="37845"/>
                  </a:lnTo>
                  <a:cubicBezTo>
                    <a:pt x="0" y="27808"/>
                    <a:pt x="3987" y="18182"/>
                    <a:pt x="11085" y="11085"/>
                  </a:cubicBezTo>
                  <a:cubicBezTo>
                    <a:pt x="18182" y="3987"/>
                    <a:pt x="27808" y="0"/>
                    <a:pt x="3784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66490" cy="1579647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11392256" flipH="1" flipV="1">
            <a:off x="-370193" y="-610918"/>
            <a:ext cx="2519047" cy="3370988"/>
          </a:xfrm>
          <a:custGeom>
            <a:avLst/>
            <a:gdLst/>
            <a:ahLst/>
            <a:cxnLst/>
            <a:rect l="l" t="t" r="r" b="b"/>
            <a:pathLst>
              <a:path w="2519047" h="3370988">
                <a:moveTo>
                  <a:pt x="2519047" y="3370988"/>
                </a:moveTo>
                <a:lnTo>
                  <a:pt x="0" y="3370988"/>
                </a:lnTo>
                <a:lnTo>
                  <a:pt x="0" y="0"/>
                </a:lnTo>
                <a:lnTo>
                  <a:pt x="2519047" y="0"/>
                </a:lnTo>
                <a:lnTo>
                  <a:pt x="2519047" y="337098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93839">
            <a:off x="-331526" y="6851489"/>
            <a:ext cx="2585605" cy="3142000"/>
          </a:xfrm>
          <a:custGeom>
            <a:avLst/>
            <a:gdLst/>
            <a:ahLst/>
            <a:cxnLst/>
            <a:rect l="l" t="t" r="r" b="b"/>
            <a:pathLst>
              <a:path w="2585605" h="3142000">
                <a:moveTo>
                  <a:pt x="0" y="0"/>
                </a:moveTo>
                <a:lnTo>
                  <a:pt x="2585605" y="0"/>
                </a:lnTo>
                <a:lnTo>
                  <a:pt x="2585605" y="3142000"/>
                </a:lnTo>
                <a:lnTo>
                  <a:pt x="0" y="3142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273815" y="601929"/>
            <a:ext cx="2119925" cy="1934504"/>
          </a:xfrm>
          <a:custGeom>
            <a:avLst/>
            <a:gdLst/>
            <a:ahLst/>
            <a:cxnLst/>
            <a:rect l="l" t="t" r="r" b="b"/>
            <a:pathLst>
              <a:path w="3337128" h="2584757">
                <a:moveTo>
                  <a:pt x="0" y="0"/>
                </a:moveTo>
                <a:lnTo>
                  <a:pt x="3337128" y="0"/>
                </a:lnTo>
                <a:lnTo>
                  <a:pt x="3337128" y="2584758"/>
                </a:lnTo>
                <a:lnTo>
                  <a:pt x="0" y="25847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E46438-5FC1-5C0E-EB6D-B0BB755268F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11645" y="-650143"/>
            <a:ext cx="10623153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9600" b="1" dirty="0">
                <a:solidFill>
                  <a:srgbClr val="6B452F"/>
                </a:solidFill>
                <a:latin typeface="Comic Sans MS" panose="030F0702030302020204" pitchFamily="66" charset="0"/>
              </a:rPr>
              <a:t>Let’s talk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712C6D53-EEFD-6D65-E5B8-5ABD2A6D3E7E}"/>
              </a:ext>
            </a:extLst>
          </p:cNvPr>
          <p:cNvSpPr/>
          <p:nvPr/>
        </p:nvSpPr>
        <p:spPr>
          <a:xfrm>
            <a:off x="16251026" y="8132632"/>
            <a:ext cx="2206683" cy="1495881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0" y="0"/>
                </a:moveTo>
                <a:lnTo>
                  <a:pt x="3680350" y="0"/>
                </a:lnTo>
                <a:lnTo>
                  <a:pt x="3680350" y="2850598"/>
                </a:lnTo>
                <a:lnTo>
                  <a:pt x="0" y="2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2E5DD16-7946-CC13-3851-1D33380DD00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48851"/>
          <a:stretch/>
        </p:blipFill>
        <p:spPr>
          <a:xfrm flipH="1">
            <a:off x="14554200" y="2497241"/>
            <a:ext cx="3168274" cy="81017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619BBD-9BF2-ED36-1BF2-E070C4D1D4C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9617"/>
          <a:stretch/>
        </p:blipFill>
        <p:spPr>
          <a:xfrm flipH="1">
            <a:off x="733067" y="3296849"/>
            <a:ext cx="3406866" cy="7153459"/>
          </a:xfrm>
          <a:prstGeom prst="rect">
            <a:avLst/>
          </a:prstGeom>
        </p:spPr>
      </p:pic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65241DA-3FC8-6CFD-C548-C7F2A6F2290C}"/>
              </a:ext>
            </a:extLst>
          </p:cNvPr>
          <p:cNvSpPr/>
          <p:nvPr/>
        </p:nvSpPr>
        <p:spPr>
          <a:xfrm>
            <a:off x="2944916" y="1069341"/>
            <a:ext cx="5941036" cy="2925924"/>
          </a:xfrm>
          <a:prstGeom prst="cloudCallout">
            <a:avLst>
              <a:gd name="adj1" fmla="val -33878"/>
              <a:gd name="adj2" fmla="val 6966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1BA9AD-E883-5C5B-69BC-24EB36750925}"/>
              </a:ext>
            </a:extLst>
          </p:cNvPr>
          <p:cNvSpPr txBox="1"/>
          <p:nvPr/>
        </p:nvSpPr>
        <p:spPr>
          <a:xfrm>
            <a:off x="3465480" y="1831053"/>
            <a:ext cx="5743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do you usually</a:t>
            </a:r>
          </a:p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on Saturdays?</a:t>
            </a: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A2320A8C-3978-E499-1098-4801194BE83E}"/>
              </a:ext>
            </a:extLst>
          </p:cNvPr>
          <p:cNvSpPr/>
          <p:nvPr/>
        </p:nvSpPr>
        <p:spPr>
          <a:xfrm>
            <a:off x="9217513" y="778246"/>
            <a:ext cx="8060510" cy="3143131"/>
          </a:xfrm>
          <a:prstGeom prst="cloudCallout">
            <a:avLst>
              <a:gd name="adj1" fmla="val 25677"/>
              <a:gd name="adj2" fmla="val 5944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ABDE33-2595-6A42-0BAD-3DE809A16B6B}"/>
              </a:ext>
            </a:extLst>
          </p:cNvPr>
          <p:cNvSpPr txBox="1"/>
          <p:nvPr/>
        </p:nvSpPr>
        <p:spPr>
          <a:xfrm>
            <a:off x="9888186" y="1603401"/>
            <a:ext cx="7235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 usually go to the bookshop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with my parents.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And you?</a:t>
            </a:r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740CB842-E37B-9C03-017A-4F56D1A67E08}"/>
              </a:ext>
            </a:extLst>
          </p:cNvPr>
          <p:cNvSpPr/>
          <p:nvPr/>
        </p:nvSpPr>
        <p:spPr>
          <a:xfrm>
            <a:off x="3959468" y="4995069"/>
            <a:ext cx="5941036" cy="2925924"/>
          </a:xfrm>
          <a:prstGeom prst="cloudCallout">
            <a:avLst>
              <a:gd name="adj1" fmla="val -45422"/>
              <a:gd name="adj2" fmla="val -4641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A7F3C1-3E78-4A85-228F-2BED24BE0B30}"/>
              </a:ext>
            </a:extLst>
          </p:cNvPr>
          <p:cNvSpPr txBox="1"/>
          <p:nvPr/>
        </p:nvSpPr>
        <p:spPr>
          <a:xfrm>
            <a:off x="4788925" y="5521221"/>
            <a:ext cx="6656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Well, I often go swimming with my brother.</a:t>
            </a:r>
          </a:p>
        </p:txBody>
      </p:sp>
      <p:sp>
        <p:nvSpPr>
          <p:cNvPr id="33" name="Thought Bubble: Cloud 32">
            <a:extLst>
              <a:ext uri="{FF2B5EF4-FFF2-40B4-BE49-F238E27FC236}">
                <a16:creationId xmlns:a16="http://schemas.microsoft.com/office/drawing/2014/main" id="{ACDFB80F-05D3-50F2-BE79-B9455F7FF99D}"/>
              </a:ext>
            </a:extLst>
          </p:cNvPr>
          <p:cNvSpPr/>
          <p:nvPr/>
        </p:nvSpPr>
        <p:spPr>
          <a:xfrm>
            <a:off x="9067727" y="3439206"/>
            <a:ext cx="5188976" cy="2554866"/>
          </a:xfrm>
          <a:prstGeom prst="cloudCallout">
            <a:avLst>
              <a:gd name="adj1" fmla="val 54627"/>
              <a:gd name="adj2" fmla="val 3502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27B4C8-AE66-26B7-7405-0EA000DABF62}"/>
              </a:ext>
            </a:extLst>
          </p:cNvPr>
          <p:cNvSpPr txBox="1"/>
          <p:nvPr/>
        </p:nvSpPr>
        <p:spPr>
          <a:xfrm>
            <a:off x="9249423" y="4273887"/>
            <a:ext cx="574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Wow! That’s great!</a:t>
            </a:r>
          </a:p>
        </p:txBody>
      </p:sp>
      <p:pic>
        <p:nvPicPr>
          <p:cNvPr id="15" name="mp3-output-ttsfree(dot)com (4)">
            <a:hlinkClick r:id="" action="ppaction://media"/>
            <a:extLst>
              <a:ext uri="{FF2B5EF4-FFF2-40B4-BE49-F238E27FC236}">
                <a16:creationId xmlns:a16="http://schemas.microsoft.com/office/drawing/2014/main" id="{7B4010E6-B7D1-6FC1-EF48-5A923C8AA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2713" y="2046294"/>
            <a:ext cx="1042126" cy="1042126"/>
          </a:xfrm>
          <a:prstGeom prst="rect">
            <a:avLst/>
          </a:prstGeom>
        </p:spPr>
      </p:pic>
      <p:pic>
        <p:nvPicPr>
          <p:cNvPr id="17" name="mp3-output-ttsfree(dot)com (5)">
            <a:hlinkClick r:id="" action="ppaction://media"/>
            <a:extLst>
              <a:ext uri="{FF2B5EF4-FFF2-40B4-BE49-F238E27FC236}">
                <a16:creationId xmlns:a16="http://schemas.microsoft.com/office/drawing/2014/main" id="{F69F8B4E-AE03-88F1-4A74-DDA1BC22BD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3283" y="5889373"/>
            <a:ext cx="406400" cy="406400"/>
          </a:xfrm>
          <a:prstGeom prst="rect">
            <a:avLst/>
          </a:prstGeom>
        </p:spPr>
      </p:pic>
      <p:pic>
        <p:nvPicPr>
          <p:cNvPr id="29" name="mp3-output-ttsfree(dot)com (6)">
            <a:hlinkClick r:id="" action="ppaction://media"/>
            <a:extLst>
              <a:ext uri="{FF2B5EF4-FFF2-40B4-BE49-F238E27FC236}">
                <a16:creationId xmlns:a16="http://schemas.microsoft.com/office/drawing/2014/main" id="{5BD09FB1-661F-95DC-AED8-276F10A01B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239590" y="2017639"/>
            <a:ext cx="406400" cy="406400"/>
          </a:xfrm>
          <a:prstGeom prst="rect">
            <a:avLst/>
          </a:prstGeom>
        </p:spPr>
      </p:pic>
      <p:pic>
        <p:nvPicPr>
          <p:cNvPr id="31" name="mp3-output-ttsfree(dot)com (7)">
            <a:hlinkClick r:id="" action="ppaction://media"/>
            <a:extLst>
              <a:ext uri="{FF2B5EF4-FFF2-40B4-BE49-F238E27FC236}">
                <a16:creationId xmlns:a16="http://schemas.microsoft.com/office/drawing/2014/main" id="{78FFB6C3-2040-8212-E837-E150583D7C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189975" y="48270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1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/>
      <p:bldP spid="28" grpId="0" animBg="1"/>
      <p:bldP spid="30" grpId="0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96180" y="6090589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388851" y="774396"/>
            <a:ext cx="7983748" cy="1571558"/>
            <a:chOff x="0" y="0"/>
            <a:chExt cx="3228995" cy="5928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332712" y="1243766"/>
            <a:ext cx="857302" cy="85730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19594" y="946113"/>
            <a:ext cx="1277145" cy="133095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251183" y="3230068"/>
            <a:ext cx="4307462" cy="841719"/>
          </a:xfrm>
          <a:prstGeom prst="rect">
            <a:avLst/>
          </a:prstGeom>
        </p:spPr>
        <p:txBody>
          <a:bodyPr lIns="31632" tIns="31632" rIns="31632" bIns="31632" rtlCol="0" anchor="ctr"/>
          <a:lstStyle/>
          <a:p>
            <a:pPr algn="ctr">
              <a:lnSpc>
                <a:spcPts val="2660"/>
              </a:lnSpc>
            </a:pPr>
            <a:endParaRPr/>
          </a:p>
        </p:txBody>
      </p:sp>
      <p:sp>
        <p:nvSpPr>
          <p:cNvPr id="51" name="Freeform 51"/>
          <p:cNvSpPr/>
          <p:nvPr/>
        </p:nvSpPr>
        <p:spPr>
          <a:xfrm flipH="1">
            <a:off x="-812584" y="-515291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-367599">
            <a:off x="-264075" y="8577251"/>
            <a:ext cx="1681500" cy="2045413"/>
          </a:xfrm>
          <a:custGeom>
            <a:avLst/>
            <a:gdLst/>
            <a:ahLst/>
            <a:cxnLst/>
            <a:rect l="l" t="t" r="r" b="b"/>
            <a:pathLst>
              <a:path w="1681500" h="2045413">
                <a:moveTo>
                  <a:pt x="0" y="0"/>
                </a:moveTo>
                <a:lnTo>
                  <a:pt x="1681500" y="0"/>
                </a:lnTo>
                <a:lnTo>
                  <a:pt x="1681500" y="2045413"/>
                </a:lnTo>
                <a:lnTo>
                  <a:pt x="0" y="20454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TextBox 54"/>
          <p:cNvSpPr txBox="1"/>
          <p:nvPr/>
        </p:nvSpPr>
        <p:spPr>
          <a:xfrm>
            <a:off x="1677123" y="1127024"/>
            <a:ext cx="820792" cy="88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grpSp>
        <p:nvGrpSpPr>
          <p:cNvPr id="66" name="Group 18">
            <a:extLst>
              <a:ext uri="{FF2B5EF4-FFF2-40B4-BE49-F238E27FC236}">
                <a16:creationId xmlns:a16="http://schemas.microsoft.com/office/drawing/2014/main" id="{11072B8B-9F48-873C-F276-BDDED581B1EA}"/>
              </a:ext>
            </a:extLst>
          </p:cNvPr>
          <p:cNvGrpSpPr/>
          <p:nvPr/>
        </p:nvGrpSpPr>
        <p:grpSpPr>
          <a:xfrm>
            <a:off x="1388850" y="2617737"/>
            <a:ext cx="7983749" cy="1571558"/>
            <a:chOff x="0" y="0"/>
            <a:chExt cx="3228995" cy="592877"/>
          </a:xfrm>
        </p:grpSpPr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11E5C85E-659A-1BF1-9C6E-2FF2FACEF8A3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20">
              <a:extLst>
                <a:ext uri="{FF2B5EF4-FFF2-40B4-BE49-F238E27FC236}">
                  <a16:creationId xmlns:a16="http://schemas.microsoft.com/office/drawing/2014/main" id="{2B5FDFAD-6691-A3EB-24AE-E50D81F6FEBF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9" name="Group 18">
            <a:extLst>
              <a:ext uri="{FF2B5EF4-FFF2-40B4-BE49-F238E27FC236}">
                <a16:creationId xmlns:a16="http://schemas.microsoft.com/office/drawing/2014/main" id="{149793A0-1845-F171-2125-C8020A6B38B5}"/>
              </a:ext>
            </a:extLst>
          </p:cNvPr>
          <p:cNvGrpSpPr/>
          <p:nvPr/>
        </p:nvGrpSpPr>
        <p:grpSpPr>
          <a:xfrm>
            <a:off x="1388851" y="4465885"/>
            <a:ext cx="7983748" cy="1571558"/>
            <a:chOff x="0" y="0"/>
            <a:chExt cx="3228995" cy="592877"/>
          </a:xfrm>
        </p:grpSpPr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F2FBB5E3-A08E-08A1-CB9D-240E838824A5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1B9FCC47-E0A6-C7AC-134D-77F430E8F8B5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2" name="Group 18">
            <a:extLst>
              <a:ext uri="{FF2B5EF4-FFF2-40B4-BE49-F238E27FC236}">
                <a16:creationId xmlns:a16="http://schemas.microsoft.com/office/drawing/2014/main" id="{82E0717C-0F7F-3F95-B34A-9BAFA9B3ED57}"/>
              </a:ext>
            </a:extLst>
          </p:cNvPr>
          <p:cNvGrpSpPr/>
          <p:nvPr/>
        </p:nvGrpSpPr>
        <p:grpSpPr>
          <a:xfrm>
            <a:off x="1357355" y="6375112"/>
            <a:ext cx="8015244" cy="1571558"/>
            <a:chOff x="0" y="0"/>
            <a:chExt cx="3228995" cy="592877"/>
          </a:xfrm>
        </p:grpSpPr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5FA1C7A3-8181-2C60-AE66-C63A58AFA141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20">
              <a:extLst>
                <a:ext uri="{FF2B5EF4-FFF2-40B4-BE49-F238E27FC236}">
                  <a16:creationId xmlns:a16="http://schemas.microsoft.com/office/drawing/2014/main" id="{96B0C66B-EE85-92DD-0FB1-C8DC98A04C42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5" name="Group 18">
            <a:extLst>
              <a:ext uri="{FF2B5EF4-FFF2-40B4-BE49-F238E27FC236}">
                <a16:creationId xmlns:a16="http://schemas.microsoft.com/office/drawing/2014/main" id="{BA8C4E6B-6019-E7ED-ACC0-51BCE69E976C}"/>
              </a:ext>
            </a:extLst>
          </p:cNvPr>
          <p:cNvGrpSpPr/>
          <p:nvPr/>
        </p:nvGrpSpPr>
        <p:grpSpPr>
          <a:xfrm>
            <a:off x="1321686" y="8243461"/>
            <a:ext cx="8015244" cy="1571558"/>
            <a:chOff x="0" y="0"/>
            <a:chExt cx="3228995" cy="592877"/>
          </a:xfrm>
        </p:grpSpPr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ABF93EAC-806A-7CFC-7703-EAFEFEE36672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20">
              <a:extLst>
                <a:ext uri="{FF2B5EF4-FFF2-40B4-BE49-F238E27FC236}">
                  <a16:creationId xmlns:a16="http://schemas.microsoft.com/office/drawing/2014/main" id="{36EFE81A-6903-F8DE-3925-A3E9CFE033FC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8" name="Group 24">
            <a:extLst>
              <a:ext uri="{FF2B5EF4-FFF2-40B4-BE49-F238E27FC236}">
                <a16:creationId xmlns:a16="http://schemas.microsoft.com/office/drawing/2014/main" id="{5291C0E9-2446-6529-F0B6-21B2525FC8DB}"/>
              </a:ext>
            </a:extLst>
          </p:cNvPr>
          <p:cNvGrpSpPr/>
          <p:nvPr/>
        </p:nvGrpSpPr>
        <p:grpSpPr>
          <a:xfrm>
            <a:off x="1409741" y="2737522"/>
            <a:ext cx="1277145" cy="1330955"/>
            <a:chOff x="0" y="0"/>
            <a:chExt cx="812800" cy="812800"/>
          </a:xfrm>
        </p:grpSpPr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6C382629-724E-EBE4-FD31-1728C0AF8D3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26">
              <a:extLst>
                <a:ext uri="{FF2B5EF4-FFF2-40B4-BE49-F238E27FC236}">
                  <a16:creationId xmlns:a16="http://schemas.microsoft.com/office/drawing/2014/main" id="{EF33DC49-10B7-54F3-CDFA-A09CB1CB65D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1" name="Group 24">
            <a:extLst>
              <a:ext uri="{FF2B5EF4-FFF2-40B4-BE49-F238E27FC236}">
                <a16:creationId xmlns:a16="http://schemas.microsoft.com/office/drawing/2014/main" id="{58F34ADD-100C-C567-A53B-A92C689916AD}"/>
              </a:ext>
            </a:extLst>
          </p:cNvPr>
          <p:cNvGrpSpPr/>
          <p:nvPr/>
        </p:nvGrpSpPr>
        <p:grpSpPr>
          <a:xfrm>
            <a:off x="1419594" y="4621949"/>
            <a:ext cx="1277145" cy="1330955"/>
            <a:chOff x="0" y="0"/>
            <a:chExt cx="812800" cy="812800"/>
          </a:xfrm>
        </p:grpSpPr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C7610981-0DA0-570E-153A-9A85B15D33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26">
              <a:extLst>
                <a:ext uri="{FF2B5EF4-FFF2-40B4-BE49-F238E27FC236}">
                  <a16:creationId xmlns:a16="http://schemas.microsoft.com/office/drawing/2014/main" id="{63195EE3-A685-989F-6C64-B2E2DA60AC5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4" name="Group 24">
            <a:extLst>
              <a:ext uri="{FF2B5EF4-FFF2-40B4-BE49-F238E27FC236}">
                <a16:creationId xmlns:a16="http://schemas.microsoft.com/office/drawing/2014/main" id="{2125A7A4-AF6E-62ED-9D6E-5C296C589D02}"/>
              </a:ext>
            </a:extLst>
          </p:cNvPr>
          <p:cNvGrpSpPr/>
          <p:nvPr/>
        </p:nvGrpSpPr>
        <p:grpSpPr>
          <a:xfrm>
            <a:off x="1290056" y="6495413"/>
            <a:ext cx="1277145" cy="1330955"/>
            <a:chOff x="0" y="0"/>
            <a:chExt cx="812800" cy="812800"/>
          </a:xfrm>
        </p:grpSpPr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926BF7B1-9CEC-2C97-0A15-AD3D1F00FD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26">
              <a:extLst>
                <a:ext uri="{FF2B5EF4-FFF2-40B4-BE49-F238E27FC236}">
                  <a16:creationId xmlns:a16="http://schemas.microsoft.com/office/drawing/2014/main" id="{17491207-9964-7B91-BA0B-C05294E794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7" name="Group 24">
            <a:extLst>
              <a:ext uri="{FF2B5EF4-FFF2-40B4-BE49-F238E27FC236}">
                <a16:creationId xmlns:a16="http://schemas.microsoft.com/office/drawing/2014/main" id="{5CC2B839-BE7D-0CD8-200A-6175CD5EE059}"/>
              </a:ext>
            </a:extLst>
          </p:cNvPr>
          <p:cNvGrpSpPr/>
          <p:nvPr/>
        </p:nvGrpSpPr>
        <p:grpSpPr>
          <a:xfrm>
            <a:off x="1290008" y="8423303"/>
            <a:ext cx="1277145" cy="1330955"/>
            <a:chOff x="0" y="0"/>
            <a:chExt cx="812800" cy="812800"/>
          </a:xfrm>
        </p:grpSpPr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3DF1BFDF-EF43-829A-D3A3-86346AF6A63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26">
              <a:extLst>
                <a:ext uri="{FF2B5EF4-FFF2-40B4-BE49-F238E27FC236}">
                  <a16:creationId xmlns:a16="http://schemas.microsoft.com/office/drawing/2014/main" id="{2D9C4A7F-B601-73DA-E658-DA48FA88A2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2D480EBB-713B-8F5D-1D7E-E0B3DC8E5A7E}"/>
              </a:ext>
            </a:extLst>
          </p:cNvPr>
          <p:cNvSpPr txBox="1"/>
          <p:nvPr/>
        </p:nvSpPr>
        <p:spPr>
          <a:xfrm>
            <a:off x="3581398" y="8517078"/>
            <a:ext cx="609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smmignw</a:t>
            </a:r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og</a:t>
            </a:r>
            <a:endParaRPr lang="en-US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3DC1F1A-D075-3923-20AA-5AF7A43C16D0}"/>
              </a:ext>
            </a:extLst>
          </p:cNvPr>
          <p:cNvSpPr txBox="1"/>
          <p:nvPr/>
        </p:nvSpPr>
        <p:spPr>
          <a:xfrm>
            <a:off x="3581398" y="6724588"/>
            <a:ext cx="595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pelh</a:t>
            </a:r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aDd</a:t>
            </a:r>
            <a:endParaRPr lang="en-US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A0D8731-DA3A-69A5-6149-33F121EF4777}"/>
              </a:ext>
            </a:extLst>
          </p:cNvPr>
          <p:cNvSpPr txBox="1"/>
          <p:nvPr/>
        </p:nvSpPr>
        <p:spPr>
          <a:xfrm>
            <a:off x="3286419" y="4747938"/>
            <a:ext cx="5035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aveh</a:t>
            </a:r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nnredi</a:t>
            </a:r>
            <a:endParaRPr lang="en-US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82772B7-067F-F0FF-CA06-25158D09ADD6}"/>
              </a:ext>
            </a:extLst>
          </p:cNvPr>
          <p:cNvSpPr txBox="1"/>
          <p:nvPr/>
        </p:nvSpPr>
        <p:spPr>
          <a:xfrm>
            <a:off x="2726960" y="2958285"/>
            <a:ext cx="921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irde</a:t>
            </a:r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 the </a:t>
            </a:r>
            <a:r>
              <a:rPr lang="en-US" sz="4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erllor</a:t>
            </a:r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tercaos</a:t>
            </a:r>
            <a:endParaRPr lang="en-US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032BB98-149B-086E-8DFC-C483F177F0C6}"/>
              </a:ext>
            </a:extLst>
          </p:cNvPr>
          <p:cNvSpPr txBox="1"/>
          <p:nvPr/>
        </p:nvSpPr>
        <p:spPr>
          <a:xfrm>
            <a:off x="3628916" y="1127024"/>
            <a:ext cx="595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og</a:t>
            </a:r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inglwbo</a:t>
            </a:r>
            <a:endParaRPr lang="en-US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7" name="TextBox 54">
            <a:extLst>
              <a:ext uri="{FF2B5EF4-FFF2-40B4-BE49-F238E27FC236}">
                <a16:creationId xmlns:a16="http://schemas.microsoft.com/office/drawing/2014/main" id="{69EBA2FC-127B-6DA6-CF8B-B8253DB3C840}"/>
              </a:ext>
            </a:extLst>
          </p:cNvPr>
          <p:cNvSpPr txBox="1"/>
          <p:nvPr/>
        </p:nvSpPr>
        <p:spPr>
          <a:xfrm>
            <a:off x="1626628" y="2769337"/>
            <a:ext cx="820792" cy="88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8" name="TextBox 54">
            <a:extLst>
              <a:ext uri="{FF2B5EF4-FFF2-40B4-BE49-F238E27FC236}">
                <a16:creationId xmlns:a16="http://schemas.microsoft.com/office/drawing/2014/main" id="{6E0E89DF-081F-8992-B834-D852D175C049}"/>
              </a:ext>
            </a:extLst>
          </p:cNvPr>
          <p:cNvSpPr txBox="1"/>
          <p:nvPr/>
        </p:nvSpPr>
        <p:spPr>
          <a:xfrm>
            <a:off x="1490887" y="6553793"/>
            <a:ext cx="818777" cy="888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1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9" name="TextBox 54">
            <a:extLst>
              <a:ext uri="{FF2B5EF4-FFF2-40B4-BE49-F238E27FC236}">
                <a16:creationId xmlns:a16="http://schemas.microsoft.com/office/drawing/2014/main" id="{392A1940-FF33-C692-2746-54C7CA66F1CA}"/>
              </a:ext>
            </a:extLst>
          </p:cNvPr>
          <p:cNvSpPr txBox="1"/>
          <p:nvPr/>
        </p:nvSpPr>
        <p:spPr>
          <a:xfrm>
            <a:off x="1647770" y="4685579"/>
            <a:ext cx="820792" cy="88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0" name="TextBox 54">
            <a:extLst>
              <a:ext uri="{FF2B5EF4-FFF2-40B4-BE49-F238E27FC236}">
                <a16:creationId xmlns:a16="http://schemas.microsoft.com/office/drawing/2014/main" id="{EF418A25-9DC5-249C-05AE-B698B64EADBB}"/>
              </a:ext>
            </a:extLst>
          </p:cNvPr>
          <p:cNvSpPr txBox="1"/>
          <p:nvPr/>
        </p:nvSpPr>
        <p:spPr>
          <a:xfrm>
            <a:off x="1592292" y="8534454"/>
            <a:ext cx="820792" cy="88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672506CA-5071-C6C3-84A5-84D7C4E4D5F5}"/>
              </a:ext>
            </a:extLst>
          </p:cNvPr>
          <p:cNvSpPr/>
          <p:nvPr/>
        </p:nvSpPr>
        <p:spPr>
          <a:xfrm>
            <a:off x="9522263" y="1161483"/>
            <a:ext cx="1080776" cy="76640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8">
            <a:extLst>
              <a:ext uri="{FF2B5EF4-FFF2-40B4-BE49-F238E27FC236}">
                <a16:creationId xmlns:a16="http://schemas.microsoft.com/office/drawing/2014/main" id="{2FA5581C-910A-BC1D-E981-56630B9244EA}"/>
              </a:ext>
            </a:extLst>
          </p:cNvPr>
          <p:cNvGrpSpPr/>
          <p:nvPr/>
        </p:nvGrpSpPr>
        <p:grpSpPr>
          <a:xfrm>
            <a:off x="10857110" y="800100"/>
            <a:ext cx="7322702" cy="1571558"/>
            <a:chOff x="0" y="0"/>
            <a:chExt cx="3228995" cy="592877"/>
          </a:xfrm>
        </p:grpSpPr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7E90D388-74C8-B3A9-6EEC-74D42AFCA899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TextBox 20">
              <a:extLst>
                <a:ext uri="{FF2B5EF4-FFF2-40B4-BE49-F238E27FC236}">
                  <a16:creationId xmlns:a16="http://schemas.microsoft.com/office/drawing/2014/main" id="{53455BCA-6FF7-90D1-D112-350332B8ACC7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1CC6F3FB-E152-D040-B121-F207D5542DC6}"/>
              </a:ext>
            </a:extLst>
          </p:cNvPr>
          <p:cNvSpPr txBox="1"/>
          <p:nvPr/>
        </p:nvSpPr>
        <p:spPr>
          <a:xfrm>
            <a:off x="12465051" y="1075333"/>
            <a:ext cx="595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go bowling</a:t>
            </a:r>
          </a:p>
        </p:txBody>
      </p:sp>
      <p:grpSp>
        <p:nvGrpSpPr>
          <p:cNvPr id="112" name="Group 18">
            <a:extLst>
              <a:ext uri="{FF2B5EF4-FFF2-40B4-BE49-F238E27FC236}">
                <a16:creationId xmlns:a16="http://schemas.microsoft.com/office/drawing/2014/main" id="{D93B9B23-491B-A1B1-E5F4-999524BF3325}"/>
              </a:ext>
            </a:extLst>
          </p:cNvPr>
          <p:cNvGrpSpPr/>
          <p:nvPr/>
        </p:nvGrpSpPr>
        <p:grpSpPr>
          <a:xfrm>
            <a:off x="10772044" y="2628900"/>
            <a:ext cx="7407768" cy="1571558"/>
            <a:chOff x="0" y="0"/>
            <a:chExt cx="3228995" cy="592877"/>
          </a:xfrm>
        </p:grpSpPr>
        <p:sp>
          <p:nvSpPr>
            <p:cNvPr id="113" name="Freeform 19">
              <a:extLst>
                <a:ext uri="{FF2B5EF4-FFF2-40B4-BE49-F238E27FC236}">
                  <a16:creationId xmlns:a16="http://schemas.microsoft.com/office/drawing/2014/main" id="{6BEE08A1-A024-5EE9-95E1-168CDCAF43C6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TextBox 20">
              <a:extLst>
                <a:ext uri="{FF2B5EF4-FFF2-40B4-BE49-F238E27FC236}">
                  <a16:creationId xmlns:a16="http://schemas.microsoft.com/office/drawing/2014/main" id="{6541D8A2-D7ED-F23D-DCE8-4B2D70B79937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8" name="Group 18">
            <a:extLst>
              <a:ext uri="{FF2B5EF4-FFF2-40B4-BE49-F238E27FC236}">
                <a16:creationId xmlns:a16="http://schemas.microsoft.com/office/drawing/2014/main" id="{1037D408-9C70-41C8-4467-6D55389460D5}"/>
              </a:ext>
            </a:extLst>
          </p:cNvPr>
          <p:cNvGrpSpPr/>
          <p:nvPr/>
        </p:nvGrpSpPr>
        <p:grpSpPr>
          <a:xfrm>
            <a:off x="10748232" y="4457700"/>
            <a:ext cx="7431580" cy="1571558"/>
            <a:chOff x="0" y="0"/>
            <a:chExt cx="3228995" cy="592877"/>
          </a:xfrm>
        </p:grpSpPr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79D17003-515E-8531-C676-A3B7CBC50370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TextBox 20">
              <a:extLst>
                <a:ext uri="{FF2B5EF4-FFF2-40B4-BE49-F238E27FC236}">
                  <a16:creationId xmlns:a16="http://schemas.microsoft.com/office/drawing/2014/main" id="{D25615DF-CAAC-A9BA-1195-4BD325EC1686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1" name="Group 18">
            <a:extLst>
              <a:ext uri="{FF2B5EF4-FFF2-40B4-BE49-F238E27FC236}">
                <a16:creationId xmlns:a16="http://schemas.microsoft.com/office/drawing/2014/main" id="{8A1E6834-9E3E-A84E-A8CA-C4F72B8F4336}"/>
              </a:ext>
            </a:extLst>
          </p:cNvPr>
          <p:cNvGrpSpPr/>
          <p:nvPr/>
        </p:nvGrpSpPr>
        <p:grpSpPr>
          <a:xfrm>
            <a:off x="10815397" y="6362700"/>
            <a:ext cx="7305103" cy="1571558"/>
            <a:chOff x="0" y="0"/>
            <a:chExt cx="3228995" cy="592877"/>
          </a:xfrm>
        </p:grpSpPr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57977D3-9636-B824-06A1-737443D7EFC4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TextBox 20">
              <a:extLst>
                <a:ext uri="{FF2B5EF4-FFF2-40B4-BE49-F238E27FC236}">
                  <a16:creationId xmlns:a16="http://schemas.microsoft.com/office/drawing/2014/main" id="{799838E0-8A8E-D33D-1ED5-1DF9AFD55A67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4" name="Group 18">
            <a:extLst>
              <a:ext uri="{FF2B5EF4-FFF2-40B4-BE49-F238E27FC236}">
                <a16:creationId xmlns:a16="http://schemas.microsoft.com/office/drawing/2014/main" id="{16FD39E1-8789-C6A4-1D3B-A17B17B1963D}"/>
              </a:ext>
            </a:extLst>
          </p:cNvPr>
          <p:cNvGrpSpPr/>
          <p:nvPr/>
        </p:nvGrpSpPr>
        <p:grpSpPr>
          <a:xfrm>
            <a:off x="10857109" y="8271807"/>
            <a:ext cx="7322703" cy="1571558"/>
            <a:chOff x="0" y="0"/>
            <a:chExt cx="3228995" cy="592877"/>
          </a:xfrm>
        </p:grpSpPr>
        <p:sp>
          <p:nvSpPr>
            <p:cNvPr id="125" name="Freeform 19">
              <a:extLst>
                <a:ext uri="{FF2B5EF4-FFF2-40B4-BE49-F238E27FC236}">
                  <a16:creationId xmlns:a16="http://schemas.microsoft.com/office/drawing/2014/main" id="{08108DB1-F811-BC00-FF5C-A1EB660C1651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TextBox 20">
              <a:extLst>
                <a:ext uri="{FF2B5EF4-FFF2-40B4-BE49-F238E27FC236}">
                  <a16:creationId xmlns:a16="http://schemas.microsoft.com/office/drawing/2014/main" id="{8034B41E-2E29-B6DB-25B4-12F8E77C5D6C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0AA67D87-6873-38E1-6D6D-B1D09AC7AA10}"/>
              </a:ext>
            </a:extLst>
          </p:cNvPr>
          <p:cNvSpPr txBox="1"/>
          <p:nvPr/>
        </p:nvSpPr>
        <p:spPr>
          <a:xfrm>
            <a:off x="12522116" y="8566603"/>
            <a:ext cx="595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go swimming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6211F28-D125-001C-AB00-715E156912A1}"/>
              </a:ext>
            </a:extLst>
          </p:cNvPr>
          <p:cNvSpPr txBox="1"/>
          <p:nvPr/>
        </p:nvSpPr>
        <p:spPr>
          <a:xfrm>
            <a:off x="12592507" y="6630234"/>
            <a:ext cx="595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help Dad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0EFDB8F-A9A2-79AD-1C59-0CFEA44680EB}"/>
              </a:ext>
            </a:extLst>
          </p:cNvPr>
          <p:cNvSpPr txBox="1"/>
          <p:nvPr/>
        </p:nvSpPr>
        <p:spPr>
          <a:xfrm>
            <a:off x="12482360" y="4730423"/>
            <a:ext cx="595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E45A9F-34E4-0B66-AD46-5372179FEDB6}"/>
              </a:ext>
            </a:extLst>
          </p:cNvPr>
          <p:cNvSpPr txBox="1"/>
          <p:nvPr/>
        </p:nvSpPr>
        <p:spPr>
          <a:xfrm>
            <a:off x="10809033" y="2982845"/>
            <a:ext cx="785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ride the roller coaster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32B271FB-EA93-52F1-8125-BF31E51B53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320" y="28574"/>
            <a:ext cx="1472587" cy="706078"/>
          </a:xfrm>
          <a:prstGeom prst="rect">
            <a:avLst/>
          </a:prstGeom>
        </p:spPr>
      </p:pic>
      <p:sp>
        <p:nvSpPr>
          <p:cNvPr id="132" name="Arrow: Right 131">
            <a:extLst>
              <a:ext uri="{FF2B5EF4-FFF2-40B4-BE49-F238E27FC236}">
                <a16:creationId xmlns:a16="http://schemas.microsoft.com/office/drawing/2014/main" id="{163E201A-C1A9-47AF-304B-0B2B893D06C0}"/>
              </a:ext>
            </a:extLst>
          </p:cNvPr>
          <p:cNvSpPr/>
          <p:nvPr/>
        </p:nvSpPr>
        <p:spPr>
          <a:xfrm>
            <a:off x="9506987" y="3197150"/>
            <a:ext cx="1080776" cy="76640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Arrow: Right 132">
            <a:extLst>
              <a:ext uri="{FF2B5EF4-FFF2-40B4-BE49-F238E27FC236}">
                <a16:creationId xmlns:a16="http://schemas.microsoft.com/office/drawing/2014/main" id="{59217498-AB65-B8A4-206D-2FFE2E016978}"/>
              </a:ext>
            </a:extLst>
          </p:cNvPr>
          <p:cNvSpPr/>
          <p:nvPr/>
        </p:nvSpPr>
        <p:spPr>
          <a:xfrm>
            <a:off x="9499487" y="5015644"/>
            <a:ext cx="1080776" cy="76640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Arrow: Right 133">
            <a:extLst>
              <a:ext uri="{FF2B5EF4-FFF2-40B4-BE49-F238E27FC236}">
                <a16:creationId xmlns:a16="http://schemas.microsoft.com/office/drawing/2014/main" id="{EDCF46BE-6A13-4177-2007-4ADD0515CC89}"/>
              </a:ext>
            </a:extLst>
          </p:cNvPr>
          <p:cNvSpPr/>
          <p:nvPr/>
        </p:nvSpPr>
        <p:spPr>
          <a:xfrm>
            <a:off x="9533731" y="6825871"/>
            <a:ext cx="1080776" cy="76640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Arrow: Right 135">
            <a:extLst>
              <a:ext uri="{FF2B5EF4-FFF2-40B4-BE49-F238E27FC236}">
                <a16:creationId xmlns:a16="http://schemas.microsoft.com/office/drawing/2014/main" id="{B1553FA0-6B36-9C00-A454-45EFE905C015}"/>
              </a:ext>
            </a:extLst>
          </p:cNvPr>
          <p:cNvSpPr/>
          <p:nvPr/>
        </p:nvSpPr>
        <p:spPr>
          <a:xfrm>
            <a:off x="9556631" y="8832392"/>
            <a:ext cx="1080776" cy="76640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0123 L -3.61111E-6 -4.3209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6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0123 L -2.36111E-6 -3.8271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6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0123 L 1.66667E-6 -1.3580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62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0123 L -1.25E-6 -1.6049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6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155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0123 L -3.33333E-6 -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27" grpId="0"/>
      <p:bldP spid="128" grpId="0"/>
      <p:bldP spid="129" grpId="0"/>
      <p:bldP spid="1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3">
            <a:extLst>
              <a:ext uri="{FF2B5EF4-FFF2-40B4-BE49-F238E27FC236}">
                <a16:creationId xmlns:a16="http://schemas.microsoft.com/office/drawing/2014/main" id="{40A0E909-F4E3-BC17-5E6E-D7444651F5B1}"/>
              </a:ext>
            </a:extLst>
          </p:cNvPr>
          <p:cNvSpPr txBox="1"/>
          <p:nvPr/>
        </p:nvSpPr>
        <p:spPr>
          <a:xfrm>
            <a:off x="2715831" y="2214409"/>
            <a:ext cx="6069237" cy="275482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472380" y="-151578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207057" y="7087252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0" y="0"/>
                </a:moveTo>
                <a:lnTo>
                  <a:pt x="3680350" y="0"/>
                </a:lnTo>
                <a:lnTo>
                  <a:pt x="3680350" y="2850598"/>
                </a:lnTo>
                <a:lnTo>
                  <a:pt x="0" y="2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14307" flipH="1" flipV="1">
            <a:off x="-736599" y="64101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1"/>
                </a:moveTo>
                <a:lnTo>
                  <a:pt x="0" y="4166341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266238" flipV="1">
            <a:off x="16230761" y="7014557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2" y="4166341"/>
                </a:lnTo>
                <a:lnTo>
                  <a:pt x="3113392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8396681">
            <a:off x="3438472" y="1510799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996296">
            <a:off x="14208620" y="7608616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50"/>
                </a:lnTo>
                <a:lnTo>
                  <a:pt x="0" y="1193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498491-1E41-9376-70DF-0382B94AB0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92F67204-43B9-36AC-BE94-CCDDE1F07CC4}"/>
              </a:ext>
            </a:extLst>
          </p:cNvPr>
          <p:cNvSpPr/>
          <p:nvPr/>
        </p:nvSpPr>
        <p:spPr>
          <a:xfrm>
            <a:off x="9717284" y="1323465"/>
            <a:ext cx="8540666" cy="8659625"/>
          </a:xfrm>
          <a:custGeom>
            <a:avLst/>
            <a:gdLst/>
            <a:ahLst/>
            <a:cxnLst/>
            <a:rect l="l" t="t" r="r" b="b"/>
            <a:pathLst>
              <a:path w="6137546" h="7259463">
                <a:moveTo>
                  <a:pt x="0" y="0"/>
                </a:moveTo>
                <a:lnTo>
                  <a:pt x="6137545" y="0"/>
                </a:lnTo>
                <a:lnTo>
                  <a:pt x="6137545" y="7259462"/>
                </a:lnTo>
                <a:lnTo>
                  <a:pt x="0" y="7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 dirty="0">
              <a:solidFill>
                <a:srgbClr val="FF0000"/>
              </a:solidFill>
              <a:latin typeface="Comics sans M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FC735A9D-9466-16F3-1341-11ED2FE8D9EC}"/>
              </a:ext>
            </a:extLst>
          </p:cNvPr>
          <p:cNvGrpSpPr/>
          <p:nvPr/>
        </p:nvGrpSpPr>
        <p:grpSpPr>
          <a:xfrm>
            <a:off x="317209" y="2979399"/>
            <a:ext cx="9314529" cy="4520628"/>
            <a:chOff x="0" y="0"/>
            <a:chExt cx="3066490" cy="1541547"/>
          </a:xfrm>
        </p:grpSpPr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15487187-27DF-FB83-6A98-4F7AF0FB63F2}"/>
                </a:ext>
              </a:extLst>
            </p:cNvPr>
            <p:cNvSpPr/>
            <p:nvPr/>
          </p:nvSpPr>
          <p:spPr>
            <a:xfrm>
              <a:off x="0" y="0"/>
              <a:ext cx="3066490" cy="1541547"/>
            </a:xfrm>
            <a:custGeom>
              <a:avLst/>
              <a:gdLst/>
              <a:ahLst/>
              <a:cxnLst/>
              <a:rect l="l" t="t" r="r" b="b"/>
              <a:pathLst>
                <a:path w="3066490" h="1541547">
                  <a:moveTo>
                    <a:pt x="37845" y="0"/>
                  </a:moveTo>
                  <a:lnTo>
                    <a:pt x="3028645" y="0"/>
                  </a:lnTo>
                  <a:cubicBezTo>
                    <a:pt x="3038682" y="0"/>
                    <a:pt x="3048308" y="3987"/>
                    <a:pt x="3055405" y="11085"/>
                  </a:cubicBezTo>
                  <a:cubicBezTo>
                    <a:pt x="3062503" y="18182"/>
                    <a:pt x="3066490" y="27808"/>
                    <a:pt x="3066490" y="37845"/>
                  </a:cubicBezTo>
                  <a:lnTo>
                    <a:pt x="3066490" y="1503702"/>
                  </a:lnTo>
                  <a:cubicBezTo>
                    <a:pt x="3066490" y="1513739"/>
                    <a:pt x="3062503" y="1523365"/>
                    <a:pt x="3055405" y="1530462"/>
                  </a:cubicBezTo>
                  <a:cubicBezTo>
                    <a:pt x="3048308" y="1537560"/>
                    <a:pt x="3038682" y="1541547"/>
                    <a:pt x="3028645" y="1541547"/>
                  </a:cubicBezTo>
                  <a:lnTo>
                    <a:pt x="37845" y="1541547"/>
                  </a:lnTo>
                  <a:cubicBezTo>
                    <a:pt x="27808" y="1541547"/>
                    <a:pt x="18182" y="1537560"/>
                    <a:pt x="11085" y="1530462"/>
                  </a:cubicBezTo>
                  <a:cubicBezTo>
                    <a:pt x="3987" y="1523365"/>
                    <a:pt x="0" y="1513739"/>
                    <a:pt x="0" y="1503702"/>
                  </a:cubicBezTo>
                  <a:lnTo>
                    <a:pt x="0" y="37845"/>
                  </a:lnTo>
                  <a:cubicBezTo>
                    <a:pt x="0" y="27808"/>
                    <a:pt x="3987" y="18182"/>
                    <a:pt x="11085" y="11085"/>
                  </a:cubicBezTo>
                  <a:cubicBezTo>
                    <a:pt x="18182" y="3987"/>
                    <a:pt x="27808" y="0"/>
                    <a:pt x="3784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40C8BEF7-5CC7-4B34-D73C-CDBBA3E8E005}"/>
                </a:ext>
              </a:extLst>
            </p:cNvPr>
            <p:cNvSpPr txBox="1"/>
            <p:nvPr/>
          </p:nvSpPr>
          <p:spPr>
            <a:xfrm>
              <a:off x="0" y="-38100"/>
              <a:ext cx="3066490" cy="1579647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ADE5BF-65EC-5100-0B4A-1CE8C821EE96}"/>
              </a:ext>
            </a:extLst>
          </p:cNvPr>
          <p:cNvSpPr/>
          <p:nvPr/>
        </p:nvSpPr>
        <p:spPr>
          <a:xfrm>
            <a:off x="715511" y="3487628"/>
            <a:ext cx="8484533" cy="33924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4: Free time</a:t>
            </a:r>
            <a:br>
              <a:rPr lang="en" sz="4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4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3 – Part 1,2,3</a:t>
            </a:r>
          </a:p>
          <a:p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E46BB1C9-BF06-A93D-E0F6-5E0C3DD31F38}"/>
              </a:ext>
            </a:extLst>
          </p:cNvPr>
          <p:cNvSpPr txBox="1"/>
          <p:nvPr/>
        </p:nvSpPr>
        <p:spPr>
          <a:xfrm>
            <a:off x="355627" y="78912"/>
            <a:ext cx="10200191" cy="253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Wrap-up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04E3C7-450F-3FCA-DB43-D21BD471F2E4}"/>
              </a:ext>
            </a:extLst>
          </p:cNvPr>
          <p:cNvSpPr txBox="1"/>
          <p:nvPr/>
        </p:nvSpPr>
        <p:spPr>
          <a:xfrm>
            <a:off x="11147073" y="2281868"/>
            <a:ext cx="5775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Comics sans MS"/>
            </a:endParaRPr>
          </a:p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 help Dad, go swimming, </a:t>
            </a:r>
            <a:endParaRPr lang="en-US" sz="40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E31201-66BE-B942-C676-1A96CDB4B413}"/>
              </a:ext>
            </a:extLst>
          </p:cNvPr>
          <p:cNvSpPr txBox="1"/>
          <p:nvPr/>
        </p:nvSpPr>
        <p:spPr>
          <a:xfrm>
            <a:off x="10367371" y="2030369"/>
            <a:ext cx="5439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solidFill>
                  <a:srgbClr val="FF0000"/>
                </a:solidFill>
                <a:latin typeface="Comic Sans MS" panose="030F0702030302020204" pitchFamily="66" charset="0"/>
              </a:rPr>
              <a:t>Review:</a:t>
            </a:r>
            <a:endParaRPr lang="en-US" sz="40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rgbClr val="0070C0"/>
                </a:solidFill>
                <a:latin typeface="Comics sans MS"/>
              </a:rPr>
              <a:t> </a:t>
            </a:r>
            <a:endParaRPr lang="en-US" sz="3200" i="1" dirty="0">
              <a:solidFill>
                <a:srgbClr val="FF0000"/>
              </a:solidFill>
              <a:latin typeface="Comics sans M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85B9B6-A756-717C-8379-1BF5E3C0880B}"/>
              </a:ext>
            </a:extLst>
          </p:cNvPr>
          <p:cNvSpPr txBox="1"/>
          <p:nvPr/>
        </p:nvSpPr>
        <p:spPr>
          <a:xfrm>
            <a:off x="10344524" y="5765071"/>
            <a:ext cx="83426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Listening &amp; speaking skills: </a:t>
            </a:r>
          </a:p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    Activities you do at the </a:t>
            </a:r>
          </a:p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    weekend.</a:t>
            </a: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40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B80E98-C5D8-779D-0EE1-B740546B6A87}"/>
              </a:ext>
            </a:extLst>
          </p:cNvPr>
          <p:cNvSpPr txBox="1"/>
          <p:nvPr/>
        </p:nvSpPr>
        <p:spPr>
          <a:xfrm>
            <a:off x="11346953" y="2878359"/>
            <a:ext cx="5775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Comics sans MS"/>
            </a:endParaRPr>
          </a:p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go bowling, have dinner, </a:t>
            </a:r>
            <a:endParaRPr lang="en-US" sz="40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87A834-D8A9-40B5-3B93-E037ADBA8ED4}"/>
              </a:ext>
            </a:extLst>
          </p:cNvPr>
          <p:cNvSpPr txBox="1"/>
          <p:nvPr/>
        </p:nvSpPr>
        <p:spPr>
          <a:xfrm>
            <a:off x="11385833" y="3678955"/>
            <a:ext cx="5775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Comics sans MS"/>
            </a:endParaRPr>
          </a:p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ride the roller coaster.</a:t>
            </a:r>
            <a:endParaRPr lang="en-US" sz="40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3B6A2963-40A2-E794-A6E4-E47B1BD438DC}"/>
              </a:ext>
            </a:extLst>
          </p:cNvPr>
          <p:cNvSpPr txBox="1"/>
          <p:nvPr/>
        </p:nvSpPr>
        <p:spPr>
          <a:xfrm>
            <a:off x="9651317" y="6447744"/>
            <a:ext cx="9062495" cy="2347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4800" dirty="0">
                <a:solidFill>
                  <a:srgbClr val="6B452F"/>
                </a:solidFill>
                <a:latin typeface="Stella"/>
              </a:rPr>
              <a:t>Thank You</a:t>
            </a:r>
          </a:p>
        </p:txBody>
      </p:sp>
      <p:sp>
        <p:nvSpPr>
          <p:cNvPr id="38" name="Heart 37">
            <a:extLst>
              <a:ext uri="{FF2B5EF4-FFF2-40B4-BE49-F238E27FC236}">
                <a16:creationId xmlns:a16="http://schemas.microsoft.com/office/drawing/2014/main" id="{04998D99-A6C5-0941-64E3-9E4EF5FFA54F}"/>
              </a:ext>
            </a:extLst>
          </p:cNvPr>
          <p:cNvSpPr/>
          <p:nvPr/>
        </p:nvSpPr>
        <p:spPr>
          <a:xfrm>
            <a:off x="15501774" y="8234866"/>
            <a:ext cx="440319" cy="34823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eart 38">
            <a:extLst>
              <a:ext uri="{FF2B5EF4-FFF2-40B4-BE49-F238E27FC236}">
                <a16:creationId xmlns:a16="http://schemas.microsoft.com/office/drawing/2014/main" id="{70659870-662E-D539-4448-39880DE38065}"/>
              </a:ext>
            </a:extLst>
          </p:cNvPr>
          <p:cNvSpPr/>
          <p:nvPr/>
        </p:nvSpPr>
        <p:spPr>
          <a:xfrm>
            <a:off x="12388651" y="8305804"/>
            <a:ext cx="440319" cy="34823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68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63386">
            <a:off x="-455848" y="-260321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0" y="0"/>
                </a:moveTo>
                <a:lnTo>
                  <a:pt x="3328459" y="0"/>
                </a:lnTo>
                <a:lnTo>
                  <a:pt x="3328459" y="2578042"/>
                </a:lnTo>
                <a:lnTo>
                  <a:pt x="0" y="2578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83899" flipH="1">
            <a:off x="15595071" y="-8755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3328458" y="0"/>
                </a:moveTo>
                <a:lnTo>
                  <a:pt x="0" y="0"/>
                </a:lnTo>
                <a:lnTo>
                  <a:pt x="0" y="2578043"/>
                </a:lnTo>
                <a:lnTo>
                  <a:pt x="3328458" y="2578043"/>
                </a:lnTo>
                <a:lnTo>
                  <a:pt x="33284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77269" y="7083643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0" y="0"/>
                </a:moveTo>
                <a:lnTo>
                  <a:pt x="4226199" y="0"/>
                </a:lnTo>
                <a:lnTo>
                  <a:pt x="4226199" y="3273384"/>
                </a:lnTo>
                <a:lnTo>
                  <a:pt x="0" y="3273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4542858" y="7013616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199" y="0"/>
                </a:moveTo>
                <a:lnTo>
                  <a:pt x="0" y="0"/>
                </a:lnTo>
                <a:lnTo>
                  <a:pt x="0" y="3273384"/>
                </a:lnTo>
                <a:lnTo>
                  <a:pt x="4226199" y="3273384"/>
                </a:lnTo>
                <a:lnTo>
                  <a:pt x="42261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870476" y="1028700"/>
            <a:ext cx="10547047" cy="7229521"/>
          </a:xfrm>
          <a:custGeom>
            <a:avLst/>
            <a:gdLst/>
            <a:ahLst/>
            <a:cxnLst/>
            <a:rect l="l" t="t" r="r" b="b"/>
            <a:pathLst>
              <a:path w="10547047" h="7229521">
                <a:moveTo>
                  <a:pt x="0" y="0"/>
                </a:moveTo>
                <a:lnTo>
                  <a:pt x="10547048" y="0"/>
                </a:lnTo>
                <a:lnTo>
                  <a:pt x="10547048" y="7229521"/>
                </a:lnTo>
                <a:lnTo>
                  <a:pt x="0" y="722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195125" y="1251231"/>
            <a:ext cx="9897751" cy="6784458"/>
          </a:xfrm>
          <a:custGeom>
            <a:avLst/>
            <a:gdLst/>
            <a:ahLst/>
            <a:cxnLst/>
            <a:rect l="l" t="t" r="r" b="b"/>
            <a:pathLst>
              <a:path w="9897751" h="6784458">
                <a:moveTo>
                  <a:pt x="0" y="0"/>
                </a:moveTo>
                <a:lnTo>
                  <a:pt x="9897750" y="0"/>
                </a:lnTo>
                <a:lnTo>
                  <a:pt x="9897750" y="6784459"/>
                </a:lnTo>
                <a:lnTo>
                  <a:pt x="0" y="67844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993417" flipH="1">
            <a:off x="10544384" y="8254257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7"/>
                </a:lnTo>
                <a:lnTo>
                  <a:pt x="3563211" y="4768287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76677" flipH="1">
            <a:off x="4641144" y="8319351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8"/>
                </a:lnTo>
                <a:lnTo>
                  <a:pt x="3563211" y="4768288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043904" y="2560637"/>
            <a:ext cx="10200191" cy="287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16500" dirty="0">
                <a:solidFill>
                  <a:srgbClr val="6B452F"/>
                </a:solidFill>
                <a:latin typeface="Stella"/>
              </a:rPr>
              <a:t>Thank You</a:t>
            </a:r>
          </a:p>
        </p:txBody>
      </p:sp>
      <p:sp>
        <p:nvSpPr>
          <p:cNvPr id="17" name="Freeform 17"/>
          <p:cNvSpPr/>
          <p:nvPr/>
        </p:nvSpPr>
        <p:spPr>
          <a:xfrm>
            <a:off x="6149206" y="5143500"/>
            <a:ext cx="5989588" cy="1165247"/>
          </a:xfrm>
          <a:custGeom>
            <a:avLst/>
            <a:gdLst/>
            <a:ahLst/>
            <a:cxnLst/>
            <a:rect l="l" t="t" r="r" b="b"/>
            <a:pathLst>
              <a:path w="5989588" h="1165247">
                <a:moveTo>
                  <a:pt x="0" y="0"/>
                </a:moveTo>
                <a:lnTo>
                  <a:pt x="5989588" y="0"/>
                </a:lnTo>
                <a:lnTo>
                  <a:pt x="5989588" y="1165247"/>
                </a:lnTo>
                <a:lnTo>
                  <a:pt x="0" y="11652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545512" y="1872734"/>
            <a:ext cx="1997345" cy="2099706"/>
          </a:xfrm>
          <a:custGeom>
            <a:avLst/>
            <a:gdLst/>
            <a:ahLst/>
            <a:cxnLst/>
            <a:rect l="l" t="t" r="r" b="b"/>
            <a:pathLst>
              <a:path w="1997345" h="2099706">
                <a:moveTo>
                  <a:pt x="0" y="0"/>
                </a:moveTo>
                <a:lnTo>
                  <a:pt x="1997346" y="0"/>
                </a:lnTo>
                <a:lnTo>
                  <a:pt x="1997346" y="2099706"/>
                </a:lnTo>
                <a:lnTo>
                  <a:pt x="0" y="2099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791237" y="6061633"/>
            <a:ext cx="1767605" cy="1646083"/>
          </a:xfrm>
          <a:custGeom>
            <a:avLst/>
            <a:gdLst/>
            <a:ahLst/>
            <a:cxnLst/>
            <a:rect l="l" t="t" r="r" b="b"/>
            <a:pathLst>
              <a:path w="1767605" h="1646083">
                <a:moveTo>
                  <a:pt x="0" y="0"/>
                </a:moveTo>
                <a:lnTo>
                  <a:pt x="1767606" y="0"/>
                </a:lnTo>
                <a:lnTo>
                  <a:pt x="1767606" y="1646082"/>
                </a:lnTo>
                <a:lnTo>
                  <a:pt x="0" y="1646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9674" y="-352218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24150" y="-330447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73202" y="-312591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65119" y="724827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24150" y="7253759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17994" y="7248273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1676400" y="8507249"/>
            <a:ext cx="18316802" cy="12020401"/>
            <a:chOff x="0" y="0"/>
            <a:chExt cx="812800" cy="533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414307" flipV="1">
            <a:off x="15348762" y="899985"/>
            <a:ext cx="3083346" cy="4126132"/>
          </a:xfrm>
          <a:custGeom>
            <a:avLst/>
            <a:gdLst/>
            <a:ahLst/>
            <a:cxnLst/>
            <a:rect l="l" t="t" r="r" b="b"/>
            <a:pathLst>
              <a:path w="3083346" h="4126132">
                <a:moveTo>
                  <a:pt x="0" y="4126132"/>
                </a:moveTo>
                <a:lnTo>
                  <a:pt x="3083347" y="4126132"/>
                </a:lnTo>
                <a:lnTo>
                  <a:pt x="3083347" y="0"/>
                </a:lnTo>
                <a:lnTo>
                  <a:pt x="0" y="0"/>
                </a:lnTo>
                <a:lnTo>
                  <a:pt x="0" y="412613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-642941" y="0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554199" y="-75844"/>
            <a:ext cx="13179601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8000" b="1" dirty="0">
                <a:solidFill>
                  <a:srgbClr val="6B452F"/>
                </a:solidFill>
                <a:latin typeface="Comic Sans MS" panose="030F0702030302020204" pitchFamily="66" charset="0"/>
              </a:rPr>
              <a:t>It’s a place where……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0E7788A-B5C0-3CFF-0A2F-17F3B6FED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1867" y1="56356" x2="81867" y2="56356"/>
                        <a14:foregroundMark x1="64133" y1="31903" x2="64133" y2="31903"/>
                        <a14:foregroundMark x1="72467" y1="32713" x2="72867" y2="33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228245"/>
            <a:ext cx="8995165" cy="7406019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74D7F85-5241-E0F6-057C-A46DCD1B8C7E}"/>
              </a:ext>
            </a:extLst>
          </p:cNvPr>
          <p:cNvSpPr/>
          <p:nvPr/>
        </p:nvSpPr>
        <p:spPr>
          <a:xfrm>
            <a:off x="9806349" y="1769327"/>
            <a:ext cx="8786253" cy="2538800"/>
          </a:xfrm>
          <a:prstGeom prst="cloudCallout">
            <a:avLst>
              <a:gd name="adj1" fmla="val 21503"/>
              <a:gd name="adj2" fmla="val 7214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you can buy some comic books.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819743-0CB4-9106-8CF7-6DC86656D1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5D8BB1-1E59-DCCB-C3A1-3343B6BD4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4600" y1="25263" x2="54933" y2="25749"/>
                        <a14:foregroundMark x1="55467" y1="25911" x2="55467" y2="25911"/>
                        <a14:foregroundMark x1="55467" y1="25911" x2="55867" y2="25911"/>
                        <a14:foregroundMark x1="67533" y1="78704" x2="67533" y2="78704"/>
                        <a14:foregroundMark x1="59933" y1="77490" x2="59933" y2="77490"/>
                        <a14:foregroundMark x1="59933" y1="77490" x2="59933" y2="77490"/>
                        <a14:foregroundMark x1="82000" y1="55223" x2="82000" y2="55223"/>
                        <a14:foregroundMark x1="53133" y1="27449" x2="53133" y2="2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44" y="4723117"/>
            <a:ext cx="8036612" cy="6789255"/>
          </a:xfrm>
          <a:prstGeom prst="rect">
            <a:avLst/>
          </a:prstGeom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993AA9DE-8309-5170-2B8A-D9CF2F2285A4}"/>
              </a:ext>
            </a:extLst>
          </p:cNvPr>
          <p:cNvSpPr/>
          <p:nvPr/>
        </p:nvSpPr>
        <p:spPr>
          <a:xfrm>
            <a:off x="-706356" y="2379230"/>
            <a:ext cx="6573756" cy="2806519"/>
          </a:xfrm>
          <a:prstGeom prst="cloudCallout">
            <a:avLst>
              <a:gd name="adj1" fmla="val -27049"/>
              <a:gd name="adj2" fmla="val 7681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you can buy some school things.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936BC9-9604-33A0-4548-3F7A0B89BC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214" y="4481240"/>
            <a:ext cx="6680333" cy="66803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77168B-5FC4-2C30-9450-E96E159A52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1879" y="786365"/>
            <a:ext cx="7638635" cy="4937603"/>
          </a:xfrm>
          <a:prstGeom prst="rect">
            <a:avLst/>
          </a:prstGeom>
        </p:spPr>
      </p:pic>
      <p:sp>
        <p:nvSpPr>
          <p:cNvPr id="37" name="Thought Bubble: Cloud 36">
            <a:extLst>
              <a:ext uri="{FF2B5EF4-FFF2-40B4-BE49-F238E27FC236}">
                <a16:creationId xmlns:a16="http://schemas.microsoft.com/office/drawing/2014/main" id="{28F76A01-FF90-F8DD-6479-A81FE457EEDC}"/>
              </a:ext>
            </a:extLst>
          </p:cNvPr>
          <p:cNvSpPr/>
          <p:nvPr/>
        </p:nvSpPr>
        <p:spPr>
          <a:xfrm>
            <a:off x="10058236" y="4059913"/>
            <a:ext cx="6156428" cy="1882951"/>
          </a:xfrm>
          <a:prstGeom prst="cloudCallout">
            <a:avLst>
              <a:gd name="adj1" fmla="val -39536"/>
              <a:gd name="adj2" fmla="val 5530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bookshop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FC00FA0-A406-B50D-35D1-1585A00904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2467" y1="30283" x2="22467" y2="30283"/>
                        <a14:foregroundMark x1="23467" y1="29960" x2="23467" y2="29960"/>
                        <a14:foregroundMark x1="10800" y1="29960" x2="10800" y2="29960"/>
                        <a14:foregroundMark x1="26267" y1="75870" x2="26267" y2="75870"/>
                        <a14:foregroundMark x1="19933" y1="76680" x2="19933" y2="76680"/>
                        <a14:foregroundMark x1="17200" y1="79676" x2="17200" y2="79676"/>
                        <a14:foregroundMark x1="34400" y1="14494" x2="34400" y2="14494"/>
                        <a14:foregroundMark x1="33467" y1="18785" x2="33467" y2="18785"/>
                        <a14:foregroundMark x1="27933" y1="78219" x2="27933" y2="78219"/>
                        <a14:backgroundMark x1="64933" y1="32794" x2="64933" y2="32794"/>
                        <a14:backgroundMark x1="69400" y1="25668" x2="69400" y2="25668"/>
                        <a14:backgroundMark x1="69800" y1="25830" x2="70333" y2="31255"/>
                        <a14:backgroundMark x1="69267" y1="38704" x2="69267" y2="39838"/>
                        <a14:backgroundMark x1="69400" y1="26802" x2="65533" y2="64291"/>
                        <a14:backgroundMark x1="65533" y1="64291" x2="66800" y2="67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13" y="4504221"/>
            <a:ext cx="8536124" cy="70280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5" grpId="1" animBg="1"/>
      <p:bldP spid="29" grpId="0" animBg="1"/>
      <p:bldP spid="29" grpId="1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66255" y="-1531134"/>
            <a:ext cx="22773029" cy="15212594"/>
            <a:chOff x="0" y="0"/>
            <a:chExt cx="30364039" cy="20283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083246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179193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083246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0179193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87763" y="-665844"/>
            <a:ext cx="18911364" cy="12410582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8147" y="-266700"/>
            <a:ext cx="17555443" cy="11520760"/>
            <a:chOff x="0" y="0"/>
            <a:chExt cx="812800" cy="533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844937" y="3868630"/>
            <a:ext cx="6483415" cy="185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6B452F"/>
                </a:solidFill>
                <a:latin typeface="Comic Sans MS" panose="030F0702030302020204" pitchFamily="66" charset="0"/>
              </a:rPr>
              <a:t>h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6B452F"/>
                </a:solidFill>
                <a:effectLst/>
                <a:uLnTx/>
                <a:uFillTx/>
                <a:latin typeface="Comic Sans MS" panose="030F0702030302020204" pitchFamily="66" charset="0"/>
              </a:rPr>
              <a:t>elp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B452F"/>
                </a:solidFill>
                <a:effectLst/>
                <a:uLnTx/>
                <a:uFillTx/>
                <a:latin typeface="Comic Sans MS" panose="030F0702030302020204" pitchFamily="66" charset="0"/>
              </a:rPr>
              <a:t> Dad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1028700" y="13887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372600" y="709753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709000" y="9649106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868317" y="7920261"/>
            <a:ext cx="2541956" cy="2544076"/>
          </a:xfrm>
          <a:custGeom>
            <a:avLst/>
            <a:gdLst/>
            <a:ahLst/>
            <a:cxnLst/>
            <a:rect l="l" t="t" r="r" b="b"/>
            <a:pathLst>
              <a:path w="2541956" h="2544076">
                <a:moveTo>
                  <a:pt x="0" y="0"/>
                </a:moveTo>
                <a:lnTo>
                  <a:pt x="2541956" y="0"/>
                </a:lnTo>
                <a:lnTo>
                  <a:pt x="2541956" y="2544076"/>
                </a:lnTo>
                <a:lnTo>
                  <a:pt x="0" y="2544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365D2F-61B5-394F-5C78-3AB99326BA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sp>
        <p:nvSpPr>
          <p:cNvPr id="23" name="Freeform 15">
            <a:extLst>
              <a:ext uri="{FF2B5EF4-FFF2-40B4-BE49-F238E27FC236}">
                <a16:creationId xmlns:a16="http://schemas.microsoft.com/office/drawing/2014/main" id="{8167AC09-BF39-4F38-DC56-660AD5B3830D}"/>
              </a:ext>
            </a:extLst>
          </p:cNvPr>
          <p:cNvSpPr/>
          <p:nvPr/>
        </p:nvSpPr>
        <p:spPr>
          <a:xfrm>
            <a:off x="1796590" y="1587338"/>
            <a:ext cx="9303843" cy="8061768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B5A9F4-89B7-6B09-FC0F-AA57840B698A}"/>
              </a:ext>
            </a:extLst>
          </p:cNvPr>
          <p:cNvSpPr txBox="1"/>
          <p:nvPr/>
        </p:nvSpPr>
        <p:spPr>
          <a:xfrm>
            <a:off x="10868698" y="6217197"/>
            <a:ext cx="6095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highlight>
                  <a:srgbClr val="FFFFFF"/>
                </a:highlight>
                <a:latin typeface="Comic Sans MS" panose="030F0702030302020204" pitchFamily="66" charset="0"/>
              </a:rPr>
              <a:t>/help </a:t>
            </a:r>
            <a:r>
              <a:rPr lang="en-US" sz="6600" dirty="0" err="1">
                <a:solidFill>
                  <a:srgbClr val="002060"/>
                </a:solidFill>
                <a:highlight>
                  <a:srgbClr val="FFFFFF"/>
                </a:highlight>
                <a:latin typeface="Comic Sans MS" panose="030F0702030302020204" pitchFamily="66" charset="0"/>
              </a:rPr>
              <a:t>D</a:t>
            </a:r>
            <a:r>
              <a:rPr lang="en-US" sz="6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æ</a:t>
            </a:r>
            <a:r>
              <a:rPr lang="en-US" sz="66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d</a:t>
            </a:r>
            <a:r>
              <a:rPr lang="en-US" sz="66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/</a:t>
            </a:r>
            <a:endParaRPr lang="en-US" sz="6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mp3-output-ttsfree(dot)com (2)">
            <a:hlinkClick r:id="" action="ppaction://media"/>
            <a:extLst>
              <a:ext uri="{FF2B5EF4-FFF2-40B4-BE49-F238E27FC236}">
                <a16:creationId xmlns:a16="http://schemas.microsoft.com/office/drawing/2014/main" id="{27C5F9BC-D786-61CB-3DBC-B154DCC5B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677882" y="4365032"/>
            <a:ext cx="1481600" cy="14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66255" y="-1531134"/>
            <a:ext cx="22773029" cy="15212594"/>
            <a:chOff x="0" y="0"/>
            <a:chExt cx="30364039" cy="20283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083246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179193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083246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0179193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87763" y="-665844"/>
            <a:ext cx="18911364" cy="12410582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8147" y="-266700"/>
            <a:ext cx="17555443" cy="11520760"/>
            <a:chOff x="0" y="0"/>
            <a:chExt cx="812800" cy="533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90921" y="3752940"/>
            <a:ext cx="9660681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6B452F"/>
                </a:solidFill>
                <a:latin typeface="Comic Sans MS" panose="030F0702030302020204" pitchFamily="66" charset="0"/>
              </a:rPr>
              <a:t>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B45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 swimming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1028700" y="13887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372600" y="709753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709000" y="9649106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868317" y="7920261"/>
            <a:ext cx="2541956" cy="2544076"/>
          </a:xfrm>
          <a:custGeom>
            <a:avLst/>
            <a:gdLst/>
            <a:ahLst/>
            <a:cxnLst/>
            <a:rect l="l" t="t" r="r" b="b"/>
            <a:pathLst>
              <a:path w="2541956" h="2544076">
                <a:moveTo>
                  <a:pt x="0" y="0"/>
                </a:moveTo>
                <a:lnTo>
                  <a:pt x="2541956" y="0"/>
                </a:lnTo>
                <a:lnTo>
                  <a:pt x="2541956" y="2544076"/>
                </a:lnTo>
                <a:lnTo>
                  <a:pt x="0" y="2544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365D2F-61B5-394F-5C78-3AB99326BA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sp>
        <p:nvSpPr>
          <p:cNvPr id="23" name="Freeform 15">
            <a:extLst>
              <a:ext uri="{FF2B5EF4-FFF2-40B4-BE49-F238E27FC236}">
                <a16:creationId xmlns:a16="http://schemas.microsoft.com/office/drawing/2014/main" id="{8167AC09-BF39-4F38-DC56-660AD5B3830D}"/>
              </a:ext>
            </a:extLst>
          </p:cNvPr>
          <p:cNvSpPr/>
          <p:nvPr/>
        </p:nvSpPr>
        <p:spPr>
          <a:xfrm>
            <a:off x="1752600" y="1566904"/>
            <a:ext cx="9347833" cy="8061768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B5A9F4-89B7-6B09-FC0F-AA57840B698A}"/>
              </a:ext>
            </a:extLst>
          </p:cNvPr>
          <p:cNvSpPr txBox="1"/>
          <p:nvPr/>
        </p:nvSpPr>
        <p:spPr>
          <a:xfrm>
            <a:off x="10375869" y="6135670"/>
            <a:ext cx="7290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/</a:t>
            </a:r>
            <a:r>
              <a:rPr lang="en-US" sz="66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ɡəʊ</a:t>
            </a:r>
            <a:r>
              <a:rPr lang="en-US" sz="6600" dirty="0">
                <a:solidFill>
                  <a:srgbClr val="002060"/>
                </a:solidFill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66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ˈ</a:t>
            </a:r>
            <a:r>
              <a:rPr lang="en-US" sz="66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swɪmɪŋ</a:t>
            </a:r>
            <a:r>
              <a:rPr lang="en-US" sz="66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/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6" name="ttsMP3.com_VoiceText_2024-6-23_12-29-16">
            <a:hlinkClick r:id="" action="ppaction://media"/>
            <a:extLst>
              <a:ext uri="{FF2B5EF4-FFF2-40B4-BE49-F238E27FC236}">
                <a16:creationId xmlns:a16="http://schemas.microsoft.com/office/drawing/2014/main" id="{2316F936-9EF1-499C-6CDA-0E26720B2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88282" y="4546247"/>
            <a:ext cx="980500" cy="98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66255" y="-1531134"/>
            <a:ext cx="22773029" cy="15212594"/>
            <a:chOff x="0" y="0"/>
            <a:chExt cx="30364039" cy="20283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083246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179193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083246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0179193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87763" y="-665844"/>
            <a:ext cx="18911364" cy="12410582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8147" y="-266700"/>
            <a:ext cx="17555443" cy="11520760"/>
            <a:chOff x="0" y="0"/>
            <a:chExt cx="812800" cy="533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90921" y="3752940"/>
            <a:ext cx="9660681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B45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bowling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1028700" y="13887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372600" y="709753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709000" y="9649106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868317" y="7920261"/>
            <a:ext cx="2541956" cy="2544076"/>
          </a:xfrm>
          <a:custGeom>
            <a:avLst/>
            <a:gdLst/>
            <a:ahLst/>
            <a:cxnLst/>
            <a:rect l="l" t="t" r="r" b="b"/>
            <a:pathLst>
              <a:path w="2541956" h="2544076">
                <a:moveTo>
                  <a:pt x="0" y="0"/>
                </a:moveTo>
                <a:lnTo>
                  <a:pt x="2541956" y="0"/>
                </a:lnTo>
                <a:lnTo>
                  <a:pt x="2541956" y="2544076"/>
                </a:lnTo>
                <a:lnTo>
                  <a:pt x="0" y="2544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365D2F-61B5-394F-5C78-3AB99326BA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sp>
        <p:nvSpPr>
          <p:cNvPr id="23" name="Freeform 15">
            <a:extLst>
              <a:ext uri="{FF2B5EF4-FFF2-40B4-BE49-F238E27FC236}">
                <a16:creationId xmlns:a16="http://schemas.microsoft.com/office/drawing/2014/main" id="{8167AC09-BF39-4F38-DC56-660AD5B3830D}"/>
              </a:ext>
            </a:extLst>
          </p:cNvPr>
          <p:cNvSpPr/>
          <p:nvPr/>
        </p:nvSpPr>
        <p:spPr>
          <a:xfrm>
            <a:off x="1676400" y="1744658"/>
            <a:ext cx="9314449" cy="8061768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B5A9F4-89B7-6B09-FC0F-AA57840B698A}"/>
              </a:ext>
            </a:extLst>
          </p:cNvPr>
          <p:cNvSpPr txBox="1"/>
          <p:nvPr/>
        </p:nvSpPr>
        <p:spPr>
          <a:xfrm>
            <a:off x="10375869" y="6135670"/>
            <a:ext cx="7290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Comic Sans MS" panose="030F0702030302020204" pitchFamily="66" charset="0"/>
              </a:rPr>
              <a:t>/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Comic Sans MS" panose="030F0702030302020204" pitchFamily="66" charset="0"/>
              </a:rPr>
              <a:t>ɡəʊ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6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ˈ</a:t>
            </a:r>
            <a:r>
              <a:rPr lang="en-US" sz="66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bəʊlɪŋ</a:t>
            </a:r>
            <a:r>
              <a:rPr lang="en-US" sz="66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/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6" name="go bowling">
            <a:hlinkClick r:id="" action="ppaction://media"/>
            <a:extLst>
              <a:ext uri="{FF2B5EF4-FFF2-40B4-BE49-F238E27FC236}">
                <a16:creationId xmlns:a16="http://schemas.microsoft.com/office/drawing/2014/main" id="{DBD76FB5-1886-E49E-DE39-D16150C12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83302" y="42047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66255" y="-1531134"/>
            <a:ext cx="22773029" cy="15212594"/>
            <a:chOff x="0" y="0"/>
            <a:chExt cx="30364039" cy="20283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083246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179193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083246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0179193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87763" y="-665844"/>
            <a:ext cx="18911364" cy="12410582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8147" y="-266700"/>
            <a:ext cx="17555443" cy="11520760"/>
            <a:chOff x="0" y="0"/>
            <a:chExt cx="812800" cy="533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183140" y="4206006"/>
            <a:ext cx="7759067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6B452F"/>
                </a:solidFill>
                <a:latin typeface="Comic Sans MS" panose="030F0702030302020204" pitchFamily="66" charset="0"/>
              </a:rPr>
              <a:t>have dinner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6B452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028700" y="13887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372600" y="709753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709000" y="9649106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868317" y="7920261"/>
            <a:ext cx="2541956" cy="2544076"/>
          </a:xfrm>
          <a:custGeom>
            <a:avLst/>
            <a:gdLst/>
            <a:ahLst/>
            <a:cxnLst/>
            <a:rect l="l" t="t" r="r" b="b"/>
            <a:pathLst>
              <a:path w="2541956" h="2544076">
                <a:moveTo>
                  <a:pt x="0" y="0"/>
                </a:moveTo>
                <a:lnTo>
                  <a:pt x="2541956" y="0"/>
                </a:lnTo>
                <a:lnTo>
                  <a:pt x="2541956" y="2544076"/>
                </a:lnTo>
                <a:lnTo>
                  <a:pt x="0" y="2544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365D2F-61B5-394F-5C78-3AB99326BA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sp>
        <p:nvSpPr>
          <p:cNvPr id="23" name="Freeform 15">
            <a:extLst>
              <a:ext uri="{FF2B5EF4-FFF2-40B4-BE49-F238E27FC236}">
                <a16:creationId xmlns:a16="http://schemas.microsoft.com/office/drawing/2014/main" id="{8167AC09-BF39-4F38-DC56-660AD5B3830D}"/>
              </a:ext>
            </a:extLst>
          </p:cNvPr>
          <p:cNvSpPr/>
          <p:nvPr/>
        </p:nvSpPr>
        <p:spPr>
          <a:xfrm>
            <a:off x="1553991" y="1462831"/>
            <a:ext cx="9610004" cy="8505222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B5A9F4-89B7-6B09-FC0F-AA57840B698A}"/>
              </a:ext>
            </a:extLst>
          </p:cNvPr>
          <p:cNvSpPr txBox="1"/>
          <p:nvPr/>
        </p:nvSpPr>
        <p:spPr>
          <a:xfrm>
            <a:off x="10496215" y="6322305"/>
            <a:ext cx="72129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Comic Sans MS" panose="030F0702030302020204" pitchFamily="66" charset="0"/>
              </a:rPr>
              <a:t>/</a:t>
            </a:r>
            <a:r>
              <a:rPr lang="en-US" sz="66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həv</a:t>
            </a:r>
            <a:r>
              <a:rPr lang="en-US" sz="6600" dirty="0">
                <a:solidFill>
                  <a:srgbClr val="002060"/>
                </a:solidFill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66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ˈ</a:t>
            </a:r>
            <a:r>
              <a:rPr lang="en-US" sz="66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dɪnə</a:t>
            </a:r>
            <a:r>
              <a:rPr lang="en-US" sz="66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(r)/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6" name="have dinner">
            <a:hlinkClick r:id="" action="ppaction://media"/>
            <a:extLst>
              <a:ext uri="{FF2B5EF4-FFF2-40B4-BE49-F238E27FC236}">
                <a16:creationId xmlns:a16="http://schemas.microsoft.com/office/drawing/2014/main" id="{708A89F7-154C-EE36-8943-F874FE41E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254133" y="4522042"/>
            <a:ext cx="697334" cy="6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66255" y="-1531134"/>
            <a:ext cx="22773029" cy="15212594"/>
            <a:chOff x="0" y="0"/>
            <a:chExt cx="30364039" cy="20283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083246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179193" y="0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083246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7" y="0"/>
                  </a:lnTo>
                  <a:lnTo>
                    <a:pt x="10184847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0179193" y="10098612"/>
              <a:ext cx="10184846" cy="10184846"/>
            </a:xfrm>
            <a:custGeom>
              <a:avLst/>
              <a:gdLst/>
              <a:ahLst/>
              <a:cxnLst/>
              <a:rect l="l" t="t" r="r" b="b"/>
              <a:pathLst>
                <a:path w="10184846" h="10184846">
                  <a:moveTo>
                    <a:pt x="0" y="0"/>
                  </a:moveTo>
                  <a:lnTo>
                    <a:pt x="10184846" y="0"/>
                  </a:lnTo>
                  <a:lnTo>
                    <a:pt x="10184846" y="10184846"/>
                  </a:lnTo>
                  <a:lnTo>
                    <a:pt x="0" y="1018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-647700"/>
            <a:ext cx="19050000" cy="12410582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1058" y="-246515"/>
            <a:ext cx="17555443" cy="11520760"/>
            <a:chOff x="0" y="0"/>
            <a:chExt cx="812800" cy="533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18661" y="3956046"/>
            <a:ext cx="827226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6B452F"/>
                </a:solidFill>
                <a:latin typeface="Comic Sans MS" panose="030F0702030302020204" pitchFamily="66" charset="0"/>
              </a:rPr>
              <a:t>r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B45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ide the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B45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roller coaster 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1028700" y="13887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372600" y="709753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709000" y="9649106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868317" y="7920261"/>
            <a:ext cx="2541956" cy="2544076"/>
          </a:xfrm>
          <a:custGeom>
            <a:avLst/>
            <a:gdLst/>
            <a:ahLst/>
            <a:cxnLst/>
            <a:rect l="l" t="t" r="r" b="b"/>
            <a:pathLst>
              <a:path w="2541956" h="2544076">
                <a:moveTo>
                  <a:pt x="0" y="0"/>
                </a:moveTo>
                <a:lnTo>
                  <a:pt x="2541956" y="0"/>
                </a:lnTo>
                <a:lnTo>
                  <a:pt x="2541956" y="2544076"/>
                </a:lnTo>
                <a:lnTo>
                  <a:pt x="0" y="2544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365D2F-61B5-394F-5C78-3AB99326BA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sp>
        <p:nvSpPr>
          <p:cNvPr id="23" name="Freeform 15">
            <a:extLst>
              <a:ext uri="{FF2B5EF4-FFF2-40B4-BE49-F238E27FC236}">
                <a16:creationId xmlns:a16="http://schemas.microsoft.com/office/drawing/2014/main" id="{8167AC09-BF39-4F38-DC56-660AD5B3830D}"/>
              </a:ext>
            </a:extLst>
          </p:cNvPr>
          <p:cNvSpPr/>
          <p:nvPr/>
        </p:nvSpPr>
        <p:spPr>
          <a:xfrm>
            <a:off x="1783722" y="1208274"/>
            <a:ext cx="9087608" cy="8390520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B5A9F4-89B7-6B09-FC0F-AA57840B698A}"/>
              </a:ext>
            </a:extLst>
          </p:cNvPr>
          <p:cNvSpPr txBox="1"/>
          <p:nvPr/>
        </p:nvSpPr>
        <p:spPr>
          <a:xfrm>
            <a:off x="10862380" y="6694221"/>
            <a:ext cx="109491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>
                <a:solidFill>
                  <a:srgbClr val="002060"/>
                </a:solidFill>
                <a:highlight>
                  <a:srgbClr val="FFFFFF"/>
                </a:highlight>
                <a:latin typeface="Comic Sans MS" panose="030F0702030302020204" pitchFamily="66" charset="0"/>
              </a:rPr>
              <a:t>/</a:t>
            </a:r>
            <a:r>
              <a:rPr lang="en-US" sz="5000" dirty="0" err="1">
                <a:solidFill>
                  <a:srgbClr val="002060"/>
                </a:solidFill>
                <a:highlight>
                  <a:srgbClr val="FFFFFF"/>
                </a:highlight>
                <a:latin typeface="Comic Sans MS" panose="030F0702030302020204" pitchFamily="66" charset="0"/>
              </a:rPr>
              <a:t>r</a:t>
            </a:r>
            <a:r>
              <a:rPr lang="en-US" sz="50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aɪd</a:t>
            </a:r>
            <a:r>
              <a:rPr lang="en-US" sz="5000" dirty="0">
                <a:solidFill>
                  <a:srgbClr val="002060"/>
                </a:solidFill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50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ðə</a:t>
            </a:r>
            <a:r>
              <a:rPr lang="en-US" sz="5000" dirty="0">
                <a:solidFill>
                  <a:srgbClr val="002060"/>
                </a:solidFill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50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ˈ</a:t>
            </a:r>
            <a:r>
              <a:rPr lang="en-US" sz="50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rəʊlə</a:t>
            </a:r>
            <a:r>
              <a:rPr lang="en-US" sz="5000" dirty="0">
                <a:solidFill>
                  <a:srgbClr val="002060"/>
                </a:solidFill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50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kəʊstə</a:t>
            </a:r>
            <a:r>
              <a:rPr lang="en-US" sz="50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(r)/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2AB7F01A-09AE-F60D-84E9-DB41A4F3797D}"/>
              </a:ext>
            </a:extLst>
          </p:cNvPr>
          <p:cNvSpPr txBox="1"/>
          <p:nvPr/>
        </p:nvSpPr>
        <p:spPr>
          <a:xfrm>
            <a:off x="10474844" y="4214880"/>
            <a:ext cx="8272265" cy="1754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B452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6" name="mp3-output-ttsfree(dot)com (3)">
            <a:hlinkClick r:id="" action="ppaction://media"/>
            <a:extLst>
              <a:ext uri="{FF2B5EF4-FFF2-40B4-BE49-F238E27FC236}">
                <a16:creationId xmlns:a16="http://schemas.microsoft.com/office/drawing/2014/main" id="{760A08C3-A546-6A52-8FA3-6506F86FE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27153" y="39909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  <p:bldP spid="24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Ngoc Anh\images\angry birds\3 eggs copy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16300" y="5748335"/>
            <a:ext cx="3083210" cy="2121693"/>
          </a:xfrm>
          <a:prstGeom prst="rect">
            <a:avLst/>
          </a:prstGeom>
          <a:noFill/>
        </p:spPr>
      </p:pic>
      <p:pic>
        <p:nvPicPr>
          <p:cNvPr id="11" name="Picture 10" descr="D:\Ngoc Anh\images\angry birds\14747476-boom-comic-book-explosion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 l="2000" t="16000" b="18000"/>
          <a:stretch>
            <a:fillRect/>
          </a:stretch>
        </p:blipFill>
        <p:spPr bwMode="auto">
          <a:xfrm>
            <a:off x="10134600" y="5298017"/>
            <a:ext cx="5261264" cy="3543300"/>
          </a:xfrm>
          <a:prstGeom prst="rect">
            <a:avLst/>
          </a:prstGeom>
          <a:noFill/>
        </p:spPr>
      </p:pic>
      <p:pic>
        <p:nvPicPr>
          <p:cNvPr id="13" name="018099748-woman-wee-screa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-1485900" y="6400800"/>
            <a:ext cx="457200" cy="457200"/>
          </a:xfrm>
          <a:prstGeom prst="rect">
            <a:avLst/>
          </a:prstGeom>
        </p:spPr>
      </p:pic>
      <p:pic>
        <p:nvPicPr>
          <p:cNvPr id="73733" name="Picture 5" descr="http://www.lexinetechnochem.com/img/back-icon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097546" y="8458200"/>
            <a:ext cx="2781300" cy="1963271"/>
          </a:xfrm>
          <a:prstGeom prst="rect">
            <a:avLst/>
          </a:prstGeom>
          <a:noFill/>
        </p:spPr>
      </p:pic>
      <p:pic>
        <p:nvPicPr>
          <p:cNvPr id="15" name="explosion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 cstate="print"/>
          <a:stretch>
            <a:fillRect/>
          </a:stretch>
        </p:blipFill>
        <p:spPr>
          <a:xfrm>
            <a:off x="19088100" y="8458200"/>
            <a:ext cx="457200" cy="457200"/>
          </a:xfrm>
          <a:prstGeom prst="rect">
            <a:avLst/>
          </a:prstGeom>
        </p:spPr>
      </p:pic>
      <p:sp>
        <p:nvSpPr>
          <p:cNvPr id="5" name="Freeform 17">
            <a:extLst>
              <a:ext uri="{FF2B5EF4-FFF2-40B4-BE49-F238E27FC236}">
                <a16:creationId xmlns:a16="http://schemas.microsoft.com/office/drawing/2014/main" id="{A7B3B85E-7B7D-E35C-7C51-22BD2DF32559}"/>
              </a:ext>
            </a:extLst>
          </p:cNvPr>
          <p:cNvSpPr/>
          <p:nvPr/>
        </p:nvSpPr>
        <p:spPr>
          <a:xfrm rot="20897439">
            <a:off x="781735" y="791643"/>
            <a:ext cx="6351385" cy="5760958"/>
          </a:xfrm>
          <a:custGeom>
            <a:avLst/>
            <a:gdLst/>
            <a:ahLst/>
            <a:cxnLst/>
            <a:rect l="l" t="t" r="r" b="b"/>
            <a:pathLst>
              <a:path w="3017066" h="2721645">
                <a:moveTo>
                  <a:pt x="0" y="0"/>
                </a:moveTo>
                <a:lnTo>
                  <a:pt x="3017066" y="0"/>
                </a:lnTo>
                <a:lnTo>
                  <a:pt x="3017066" y="2721645"/>
                </a:lnTo>
                <a:lnTo>
                  <a:pt x="0" y="27216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28DB2-D7BA-6E73-FCA3-A698F53B2C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r="15581"/>
          <a:stretch/>
        </p:blipFill>
        <p:spPr>
          <a:xfrm rot="20926165">
            <a:off x="1355622" y="1426837"/>
            <a:ext cx="5156044" cy="4543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7A7446-EBDE-06FE-459D-1C66648804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1214" y="1027182"/>
            <a:ext cx="5864860" cy="5401524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5FC7E718-902E-9319-14EE-6CBE1C6089F6}"/>
              </a:ext>
            </a:extLst>
          </p:cNvPr>
          <p:cNvSpPr/>
          <p:nvPr/>
        </p:nvSpPr>
        <p:spPr>
          <a:xfrm>
            <a:off x="7538795" y="1466850"/>
            <a:ext cx="9597738" cy="3276600"/>
          </a:xfrm>
          <a:prstGeom prst="horizontalScroll">
            <a:avLst/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Fill in the blank:</a:t>
            </a: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ride the ____ coaster</a:t>
            </a:r>
          </a:p>
          <a:p>
            <a:pPr algn="ctr"/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74178-D9D1-9CF3-934C-E46DF6F6D326}"/>
              </a:ext>
            </a:extLst>
          </p:cNvPr>
          <p:cNvSpPr txBox="1"/>
          <p:nvPr/>
        </p:nvSpPr>
        <p:spPr>
          <a:xfrm>
            <a:off x="11524093" y="3099761"/>
            <a:ext cx="3397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roller</a:t>
            </a:r>
          </a:p>
        </p:txBody>
      </p:sp>
      <p:pic>
        <p:nvPicPr>
          <p:cNvPr id="80898" name="Picture 2" descr="http://www.silvitablanco.com.ar/angry-birds/angry_bird___green_bird_by_life_as_a_coder-d3g7nb1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02" b="3943"/>
          <a:stretch>
            <a:fillRect/>
          </a:stretch>
        </p:blipFill>
        <p:spPr bwMode="auto">
          <a:xfrm flipH="1">
            <a:off x="18630902" y="5829300"/>
            <a:ext cx="2990538" cy="2171700"/>
          </a:xfrm>
          <a:prstGeom prst="rect">
            <a:avLst/>
          </a:prstGeom>
          <a:noFill/>
        </p:spPr>
      </p:pic>
      <p:pic>
        <p:nvPicPr>
          <p:cNvPr id="16" name="boom-sound-effect-www.tiengdong.com">
            <a:hlinkClick r:id="" action="ppaction://media"/>
            <a:extLst>
              <a:ext uri="{FF2B5EF4-FFF2-40B4-BE49-F238E27FC236}">
                <a16:creationId xmlns:a16="http://schemas.microsoft.com/office/drawing/2014/main" id="{7EDBD48C-7894-FB0E-00A8-6BB86980FA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545300" y="3099761"/>
            <a:ext cx="996948" cy="9969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1B4176-2BFE-F6F9-B536-9BF42357893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0600" y="179833"/>
            <a:ext cx="1955386" cy="1028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9 0.09398 C -0.08628 -0.09768 -0.1309 -0.28873 -0.18507 -0.31697 C -0.23924 -0.34491 -0.30364 -0.21049 -0.36719 -0.07546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ntr" presetSubtype="28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15">
            <a:extLst>
              <a:ext uri="{FF2B5EF4-FFF2-40B4-BE49-F238E27FC236}">
                <a16:creationId xmlns:a16="http://schemas.microsoft.com/office/drawing/2014/main" id="{B5752DD9-5836-93A8-C26A-DC41FCF5698C}"/>
              </a:ext>
            </a:extLst>
          </p:cNvPr>
          <p:cNvSpPr/>
          <p:nvPr/>
        </p:nvSpPr>
        <p:spPr>
          <a:xfrm>
            <a:off x="11573163" y="2227580"/>
            <a:ext cx="4232494" cy="2948021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69" name="Group 30">
            <a:extLst>
              <a:ext uri="{FF2B5EF4-FFF2-40B4-BE49-F238E27FC236}">
                <a16:creationId xmlns:a16="http://schemas.microsoft.com/office/drawing/2014/main" id="{6C5C1D1A-CD05-0ECE-0AAF-66E480609F1F}"/>
              </a:ext>
            </a:extLst>
          </p:cNvPr>
          <p:cNvGrpSpPr/>
          <p:nvPr/>
        </p:nvGrpSpPr>
        <p:grpSpPr>
          <a:xfrm>
            <a:off x="11658002" y="5083744"/>
            <a:ext cx="3929312" cy="1050938"/>
            <a:chOff x="0" y="0"/>
            <a:chExt cx="3228995" cy="592877"/>
          </a:xfrm>
        </p:grpSpPr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455F0859-E130-A508-ADA5-DE154BC8F4D3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32">
              <a:extLst>
                <a:ext uri="{FF2B5EF4-FFF2-40B4-BE49-F238E27FC236}">
                  <a16:creationId xmlns:a16="http://schemas.microsoft.com/office/drawing/2014/main" id="{30F03027-32CC-DC9A-08D8-4506415F6233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70623" y="216204"/>
            <a:ext cx="13772202" cy="1728331"/>
            <a:chOff x="0" y="0"/>
            <a:chExt cx="3279444" cy="6426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79444" cy="642658"/>
            </a:xfrm>
            <a:custGeom>
              <a:avLst/>
              <a:gdLst/>
              <a:ahLst/>
              <a:cxnLst/>
              <a:rect l="l" t="t" r="r" b="b"/>
              <a:pathLst>
                <a:path w="3279444" h="642658">
                  <a:moveTo>
                    <a:pt x="31710" y="0"/>
                  </a:moveTo>
                  <a:lnTo>
                    <a:pt x="3247734" y="0"/>
                  </a:lnTo>
                  <a:cubicBezTo>
                    <a:pt x="3256144" y="0"/>
                    <a:pt x="3264210" y="3341"/>
                    <a:pt x="3270157" y="9288"/>
                  </a:cubicBezTo>
                  <a:cubicBezTo>
                    <a:pt x="3276103" y="15234"/>
                    <a:pt x="3279444" y="23300"/>
                    <a:pt x="3279444" y="31710"/>
                  </a:cubicBezTo>
                  <a:lnTo>
                    <a:pt x="3279444" y="610948"/>
                  </a:lnTo>
                  <a:cubicBezTo>
                    <a:pt x="3279444" y="628461"/>
                    <a:pt x="3265247" y="642658"/>
                    <a:pt x="3247734" y="642658"/>
                  </a:cubicBezTo>
                  <a:lnTo>
                    <a:pt x="31710" y="642658"/>
                  </a:lnTo>
                  <a:cubicBezTo>
                    <a:pt x="23300" y="642658"/>
                    <a:pt x="15234" y="639317"/>
                    <a:pt x="9288" y="633370"/>
                  </a:cubicBezTo>
                  <a:cubicBezTo>
                    <a:pt x="3341" y="627423"/>
                    <a:pt x="0" y="619358"/>
                    <a:pt x="0" y="610948"/>
                  </a:cubicBezTo>
                  <a:lnTo>
                    <a:pt x="0" y="31710"/>
                  </a:lnTo>
                  <a:cubicBezTo>
                    <a:pt x="0" y="23300"/>
                    <a:pt x="3341" y="15234"/>
                    <a:pt x="9288" y="9288"/>
                  </a:cubicBezTo>
                  <a:cubicBezTo>
                    <a:pt x="15234" y="3341"/>
                    <a:pt x="23300" y="0"/>
                    <a:pt x="3171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7944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47245" y="350216"/>
            <a:ext cx="13772202" cy="1543717"/>
            <a:chOff x="0" y="-38100"/>
            <a:chExt cx="3228995" cy="6016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28995" cy="480293"/>
            </a:xfrm>
            <a:custGeom>
              <a:avLst/>
              <a:gdLst/>
              <a:ahLst/>
              <a:cxnLst/>
              <a:rect l="l" t="t" r="r" b="b"/>
              <a:pathLst>
                <a:path w="3228995" h="563549">
                  <a:moveTo>
                    <a:pt x="32205" y="0"/>
                  </a:moveTo>
                  <a:lnTo>
                    <a:pt x="3196790" y="0"/>
                  </a:lnTo>
                  <a:cubicBezTo>
                    <a:pt x="3205331" y="0"/>
                    <a:pt x="3213522" y="3393"/>
                    <a:pt x="3219562" y="9433"/>
                  </a:cubicBezTo>
                  <a:cubicBezTo>
                    <a:pt x="3225602" y="15472"/>
                    <a:pt x="3228995" y="23664"/>
                    <a:pt x="3228995" y="32205"/>
                  </a:cubicBezTo>
                  <a:lnTo>
                    <a:pt x="3228995" y="531344"/>
                  </a:lnTo>
                  <a:cubicBezTo>
                    <a:pt x="3228995" y="549130"/>
                    <a:pt x="3214576" y="563549"/>
                    <a:pt x="3196790" y="563549"/>
                  </a:cubicBezTo>
                  <a:lnTo>
                    <a:pt x="32205" y="563549"/>
                  </a:lnTo>
                  <a:cubicBezTo>
                    <a:pt x="23664" y="563549"/>
                    <a:pt x="15472" y="560156"/>
                    <a:pt x="9433" y="554116"/>
                  </a:cubicBezTo>
                  <a:cubicBezTo>
                    <a:pt x="3393" y="548077"/>
                    <a:pt x="0" y="539885"/>
                    <a:pt x="0" y="531344"/>
                  </a:cubicBezTo>
                  <a:lnTo>
                    <a:pt x="0" y="32205"/>
                  </a:lnTo>
                  <a:cubicBezTo>
                    <a:pt x="0" y="23664"/>
                    <a:pt x="3393" y="15472"/>
                    <a:pt x="9433" y="9433"/>
                  </a:cubicBezTo>
                  <a:cubicBezTo>
                    <a:pt x="15472" y="3393"/>
                    <a:pt x="23664" y="0"/>
                    <a:pt x="3220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228995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75075" y="661680"/>
            <a:ext cx="1969486" cy="104929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65216" y="435651"/>
            <a:ext cx="1544431" cy="123225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055327" y="660138"/>
            <a:ext cx="12096350" cy="676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18"/>
              </a:lnSpc>
            </a:pPr>
            <a:r>
              <a:rPr lang="en-US" sz="4000" b="1" dirty="0">
                <a:solidFill>
                  <a:srgbClr val="6B452F"/>
                </a:solidFill>
                <a:latin typeface="Comic Sans MS" panose="030F0702030302020204" pitchFamily="66" charset="0"/>
              </a:rPr>
              <a:t>Look and guess. What are they talking about?</a:t>
            </a:r>
          </a:p>
        </p:txBody>
      </p:sp>
      <p:sp>
        <p:nvSpPr>
          <p:cNvPr id="37" name="Freeform 37"/>
          <p:cNvSpPr/>
          <p:nvPr/>
        </p:nvSpPr>
        <p:spPr>
          <a:xfrm flipH="1">
            <a:off x="-397529" y="137507"/>
            <a:ext cx="2958016" cy="2451668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-224850" y="9268693"/>
            <a:ext cx="5989588" cy="1165247"/>
          </a:xfrm>
          <a:custGeom>
            <a:avLst/>
            <a:gdLst/>
            <a:ahLst/>
            <a:cxnLst/>
            <a:rect l="l" t="t" r="r" b="b"/>
            <a:pathLst>
              <a:path w="5989588" h="1165247">
                <a:moveTo>
                  <a:pt x="0" y="0"/>
                </a:moveTo>
                <a:lnTo>
                  <a:pt x="5989588" y="0"/>
                </a:lnTo>
                <a:lnTo>
                  <a:pt x="5989588" y="1165247"/>
                </a:lnTo>
                <a:lnTo>
                  <a:pt x="0" y="1165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3993417" flipH="1">
            <a:off x="15704021" y="7171063"/>
            <a:ext cx="3676036" cy="4919269"/>
          </a:xfrm>
          <a:custGeom>
            <a:avLst/>
            <a:gdLst/>
            <a:ahLst/>
            <a:cxnLst/>
            <a:rect l="l" t="t" r="r" b="b"/>
            <a:pathLst>
              <a:path w="3676036" h="4919269">
                <a:moveTo>
                  <a:pt x="3676036" y="0"/>
                </a:moveTo>
                <a:lnTo>
                  <a:pt x="0" y="0"/>
                </a:lnTo>
                <a:lnTo>
                  <a:pt x="0" y="4919270"/>
                </a:lnTo>
                <a:lnTo>
                  <a:pt x="3676036" y="4919270"/>
                </a:lnTo>
                <a:lnTo>
                  <a:pt x="367603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26FE3D-2EE1-2951-A5AF-FB8CCB62D926}"/>
              </a:ext>
            </a:extLst>
          </p:cNvPr>
          <p:cNvSpPr txBox="1"/>
          <p:nvPr/>
        </p:nvSpPr>
        <p:spPr>
          <a:xfrm>
            <a:off x="2734909" y="715431"/>
            <a:ext cx="1088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207C328-BB6B-9701-9F43-041E76EC88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0600" y="179833"/>
            <a:ext cx="1955386" cy="10284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90D8E4F-A121-4545-EDFE-E4EB3A3E6C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25" b="98264" l="10000" r="90000">
                        <a14:foregroundMark x1="44500" y1="10764" x2="44500" y2="10764"/>
                        <a14:foregroundMark x1="44500" y1="10764" x2="44500" y2="10764"/>
                        <a14:foregroundMark x1="50000" y1="10764" x2="50000" y2="10764"/>
                        <a14:foregroundMark x1="52000" y1="3125" x2="52000" y2="3125"/>
                        <a14:foregroundMark x1="43000" y1="48264" x2="43000" y2="48264"/>
                        <a14:foregroundMark x1="43000" y1="49653" x2="43000" y2="49653"/>
                        <a14:foregroundMark x1="43000" y1="48264" x2="43000" y2="48264"/>
                        <a14:foregroundMark x1="39500" y1="49653" x2="39500" y2="49653"/>
                        <a14:foregroundMark x1="39500" y1="49653" x2="36500" y2="46528"/>
                        <a14:foregroundMark x1="36500" y1="45139" x2="36500" y2="45139"/>
                        <a14:foregroundMark x1="36500" y1="43403" x2="37500" y2="41667"/>
                        <a14:foregroundMark x1="40000" y1="40278" x2="40000" y2="40278"/>
                        <a14:foregroundMark x1="42000" y1="40278" x2="44500" y2="39583"/>
                        <a14:foregroundMark x1="49000" y1="41667" x2="56000" y2="44444"/>
                        <a14:foregroundMark x1="57000" y1="45139" x2="64000" y2="46528"/>
                        <a14:foregroundMark x1="64000" y1="46528" x2="68500" y2="45139"/>
                        <a14:foregroundMark x1="71500" y1="45139" x2="71500" y2="45139"/>
                        <a14:foregroundMark x1="74000" y1="46528" x2="74000" y2="46528"/>
                        <a14:foregroundMark x1="72000" y1="47222" x2="72000" y2="47222"/>
                        <a14:foregroundMark x1="76500" y1="42014" x2="63500" y2="44097"/>
                        <a14:foregroundMark x1="50000" y1="40278" x2="53500" y2="38889"/>
                        <a14:foregroundMark x1="59000" y1="36111" x2="59000" y2="36111"/>
                        <a14:foregroundMark x1="52500" y1="35417" x2="50000" y2="33333"/>
                        <a14:foregroundMark x1="47500" y1="32292" x2="47500" y2="35417"/>
                        <a14:foregroundMark x1="50000" y1="37153" x2="50000" y2="37153"/>
                        <a14:foregroundMark x1="64000" y1="96528" x2="64000" y2="96528"/>
                        <a14:foregroundMark x1="44000" y1="97222" x2="44000" y2="97222"/>
                        <a14:foregroundMark x1="42000" y1="97569" x2="42000" y2="97569"/>
                        <a14:foregroundMark x1="37500" y1="96528" x2="37500" y2="96528"/>
                        <a14:foregroundMark x1="39500" y1="96528" x2="39500" y2="96528"/>
                        <a14:foregroundMark x1="32000" y1="96528" x2="32000" y2="96528"/>
                        <a14:foregroundMark x1="32000" y1="96528" x2="32000" y2="96528"/>
                        <a14:foregroundMark x1="32000" y1="98264" x2="32000" y2="98264"/>
                        <a14:foregroundMark x1="61500" y1="95833" x2="61500" y2="95833"/>
                        <a14:foregroundMark x1="66000" y1="95833" x2="71500" y2="97222"/>
                        <a14:foregroundMark x1="73000" y1="97222" x2="73000" y2="97222"/>
                        <a14:foregroundMark x1="74000" y1="94444" x2="74000" y2="94444"/>
                        <a14:foregroundMark x1="74000" y1="92708" x2="74000" y2="92708"/>
                        <a14:foregroundMark x1="79500" y1="96528" x2="79500" y2="96528"/>
                        <a14:foregroundMark x1="69500" y1="98264" x2="70500" y2="96528"/>
                        <a14:foregroundMark x1="70500" y1="96528" x2="70500" y2="96528"/>
                        <a14:foregroundMark x1="70500" y1="97569" x2="70500" y2="97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4437" y="3909201"/>
            <a:ext cx="3624255" cy="5218927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353C16E-6E85-6D02-99FA-24A1E73DD12A}"/>
              </a:ext>
            </a:extLst>
          </p:cNvPr>
          <p:cNvSpPr/>
          <p:nvPr/>
        </p:nvSpPr>
        <p:spPr>
          <a:xfrm>
            <a:off x="241947" y="9081023"/>
            <a:ext cx="2402772" cy="9919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Gustavo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60E6FEC-1DAD-A760-666E-F16361D4AE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11" b="96564" l="8876" r="89941">
                        <a14:foregroundMark x1="41420" y1="20619" x2="41420" y2="20619"/>
                        <a14:foregroundMark x1="41420" y1="20619" x2="41420" y2="20619"/>
                        <a14:foregroundMark x1="47929" y1="26804" x2="47929" y2="26804"/>
                        <a14:foregroundMark x1="54438" y1="24055" x2="48521" y2="17182"/>
                        <a14:foregroundMark x1="40828" y1="6529" x2="40828" y2="6529"/>
                        <a14:foregroundMark x1="40828" y1="6529" x2="40828" y2="6529"/>
                        <a14:foregroundMark x1="62130" y1="4811" x2="62130" y2="4811"/>
                        <a14:foregroundMark x1="44970" y1="6186" x2="44970" y2="6186"/>
                        <a14:foregroundMark x1="44379" y1="6186" x2="37278" y2="7904"/>
                        <a14:foregroundMark x1="35503" y1="8591" x2="44379" y2="13746"/>
                        <a14:foregroundMark x1="44970" y1="13746" x2="44970" y2="14777"/>
                        <a14:foregroundMark x1="30178" y1="45704" x2="30178" y2="45704"/>
                        <a14:foregroundMark x1="30178" y1="45704" x2="30178" y2="45704"/>
                        <a14:foregroundMark x1="37870" y1="43643" x2="42012" y2="42612"/>
                        <a14:foregroundMark x1="42604" y1="42612" x2="42604" y2="42612"/>
                        <a14:foregroundMark x1="43787" y1="42268" x2="47337" y2="42268"/>
                        <a14:foregroundMark x1="48521" y1="44674" x2="50888" y2="45704"/>
                        <a14:foregroundMark x1="51479" y1="47766" x2="55621" y2="51890"/>
                        <a14:foregroundMark x1="56213" y1="56701" x2="58580" y2="60137"/>
                        <a14:foregroundMark x1="56805" y1="65979" x2="59172" y2="69759"/>
                        <a14:foregroundMark x1="60947" y1="73883" x2="66272" y2="76632"/>
                        <a14:foregroundMark x1="68047" y1="79381" x2="69231" y2="82474"/>
                        <a14:foregroundMark x1="68639" y1="90722" x2="68639" y2="90722"/>
                        <a14:foregroundMark x1="69231" y1="94845" x2="69231" y2="94845"/>
                        <a14:foregroundMark x1="76923" y1="49828" x2="76923" y2="49828"/>
                        <a14:foregroundMark x1="76923" y1="49828" x2="76923" y2="49828"/>
                        <a14:foregroundMark x1="84615" y1="57388" x2="86391" y2="58419"/>
                        <a14:foregroundMark x1="71598" y1="46048" x2="71598" y2="46048"/>
                        <a14:foregroundMark x1="71598" y1="46048" x2="71598" y2="46048"/>
                        <a14:foregroundMark x1="72781" y1="46048" x2="75740" y2="46735"/>
                        <a14:foregroundMark x1="76331" y1="47766" x2="79290" y2="50859"/>
                        <a14:foregroundMark x1="76923" y1="52921" x2="76923" y2="52921"/>
                        <a14:foregroundMark x1="74556" y1="48797" x2="72781" y2="48110"/>
                        <a14:foregroundMark x1="71006" y1="47079" x2="69231" y2="46048"/>
                        <a14:foregroundMark x1="68047" y1="45361" x2="59172" y2="42268"/>
                        <a14:foregroundMark x1="56805" y1="42268" x2="53846" y2="41237"/>
                        <a14:foregroundMark x1="50296" y1="40550" x2="48521" y2="39863"/>
                        <a14:foregroundMark x1="48521" y1="39863" x2="47929" y2="38832"/>
                        <a14:foregroundMark x1="47929" y1="38832" x2="47929" y2="38832"/>
                        <a14:foregroundMark x1="53846" y1="38144" x2="56213" y2="37457"/>
                        <a14:foregroundMark x1="56805" y1="37457" x2="56805" y2="37457"/>
                        <a14:foregroundMark x1="56805" y1="37457" x2="55621" y2="37457"/>
                        <a14:foregroundMark x1="37278" y1="46392" x2="37278" y2="46392"/>
                        <a14:foregroundMark x1="37278" y1="46392" x2="34911" y2="44330"/>
                        <a14:foregroundMark x1="34911" y1="43643" x2="34911" y2="43643"/>
                        <a14:foregroundMark x1="24852" y1="47423" x2="24852" y2="47423"/>
                        <a14:foregroundMark x1="24852" y1="47423" x2="24852" y2="47423"/>
                        <a14:foregroundMark x1="17160" y1="43986" x2="17160" y2="43986"/>
                        <a14:foregroundMark x1="15385" y1="43299" x2="15385" y2="43299"/>
                        <a14:foregroundMark x1="14793" y1="45361" x2="16568" y2="45704"/>
                        <a14:foregroundMark x1="16568" y1="45704" x2="21893" y2="48797"/>
                        <a14:foregroundMark x1="46746" y1="30584" x2="46746" y2="30584"/>
                        <a14:foregroundMark x1="46746" y1="30928" x2="46746" y2="30928"/>
                        <a14:foregroundMark x1="72781" y1="96220" x2="72781" y2="96220"/>
                        <a14:foregroundMark x1="43195" y1="96564" x2="43195" y2="96564"/>
                        <a14:foregroundMark x1="43195" y1="96564" x2="43195" y2="96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99950" y="3985406"/>
            <a:ext cx="3356003" cy="5329671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7FF31E2-07D2-2184-2C5A-11C2881A32BD}"/>
              </a:ext>
            </a:extLst>
          </p:cNvPr>
          <p:cNvSpPr/>
          <p:nvPr/>
        </p:nvSpPr>
        <p:spPr>
          <a:xfrm>
            <a:off x="15799381" y="9135626"/>
            <a:ext cx="2402772" cy="9919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Chet</a:t>
            </a:r>
          </a:p>
        </p:txBody>
      </p:sp>
      <p:sp>
        <p:nvSpPr>
          <p:cNvPr id="55" name="Freeform 15">
            <a:extLst>
              <a:ext uri="{FF2B5EF4-FFF2-40B4-BE49-F238E27FC236}">
                <a16:creationId xmlns:a16="http://schemas.microsoft.com/office/drawing/2014/main" id="{5BC66F28-F441-05BE-AE9D-5B066A4EDF2C}"/>
              </a:ext>
            </a:extLst>
          </p:cNvPr>
          <p:cNvSpPr/>
          <p:nvPr/>
        </p:nvSpPr>
        <p:spPr>
          <a:xfrm>
            <a:off x="6914323" y="2343417"/>
            <a:ext cx="4232493" cy="2873884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6" name="Freeform 15">
            <a:extLst>
              <a:ext uri="{FF2B5EF4-FFF2-40B4-BE49-F238E27FC236}">
                <a16:creationId xmlns:a16="http://schemas.microsoft.com/office/drawing/2014/main" id="{9B19859D-9067-8DE0-2217-3438C75CCBC5}"/>
              </a:ext>
            </a:extLst>
          </p:cNvPr>
          <p:cNvSpPr/>
          <p:nvPr/>
        </p:nvSpPr>
        <p:spPr>
          <a:xfrm>
            <a:off x="2468966" y="2388468"/>
            <a:ext cx="4003413" cy="2793277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15">
            <a:extLst>
              <a:ext uri="{FF2B5EF4-FFF2-40B4-BE49-F238E27FC236}">
                <a16:creationId xmlns:a16="http://schemas.microsoft.com/office/drawing/2014/main" id="{567F3849-CB3C-187A-2826-65BEE0A92CF1}"/>
              </a:ext>
            </a:extLst>
          </p:cNvPr>
          <p:cNvSpPr/>
          <p:nvPr/>
        </p:nvSpPr>
        <p:spPr>
          <a:xfrm>
            <a:off x="4462900" y="6476855"/>
            <a:ext cx="3952223" cy="2843353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B76D4EC2-F260-09FF-96E2-32AAB0D97496}"/>
              </a:ext>
            </a:extLst>
          </p:cNvPr>
          <p:cNvSpPr/>
          <p:nvPr/>
        </p:nvSpPr>
        <p:spPr>
          <a:xfrm>
            <a:off x="9884050" y="6506383"/>
            <a:ext cx="4590225" cy="2843353"/>
          </a:xfrm>
          <a:custGeom>
            <a:avLst/>
            <a:gdLst/>
            <a:ahLst/>
            <a:cxnLst/>
            <a:rect l="l" t="t" r="r" b="b"/>
            <a:pathLst>
              <a:path w="4833620" h="472694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60" name="Group 30">
            <a:extLst>
              <a:ext uri="{FF2B5EF4-FFF2-40B4-BE49-F238E27FC236}">
                <a16:creationId xmlns:a16="http://schemas.microsoft.com/office/drawing/2014/main" id="{B48E9541-1A1E-E567-90C3-28DE19B0A1F1}"/>
              </a:ext>
            </a:extLst>
          </p:cNvPr>
          <p:cNvGrpSpPr/>
          <p:nvPr/>
        </p:nvGrpSpPr>
        <p:grpSpPr>
          <a:xfrm>
            <a:off x="2398947" y="5148041"/>
            <a:ext cx="4003413" cy="1050938"/>
            <a:chOff x="0" y="0"/>
            <a:chExt cx="3228995" cy="592877"/>
          </a:xfrm>
        </p:grpSpPr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1A621105-29A4-4AB1-D0C6-939B6B51FEA9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32">
              <a:extLst>
                <a:ext uri="{FF2B5EF4-FFF2-40B4-BE49-F238E27FC236}">
                  <a16:creationId xmlns:a16="http://schemas.microsoft.com/office/drawing/2014/main" id="{F47DE54E-2D89-AB30-20ED-04D01B4DB030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6" name="Group 30">
            <a:extLst>
              <a:ext uri="{FF2B5EF4-FFF2-40B4-BE49-F238E27FC236}">
                <a16:creationId xmlns:a16="http://schemas.microsoft.com/office/drawing/2014/main" id="{E72DF18C-FBD3-A51D-7506-BD3A11A064D8}"/>
              </a:ext>
            </a:extLst>
          </p:cNvPr>
          <p:cNvGrpSpPr/>
          <p:nvPr/>
        </p:nvGrpSpPr>
        <p:grpSpPr>
          <a:xfrm>
            <a:off x="6930409" y="5104594"/>
            <a:ext cx="4145026" cy="1050938"/>
            <a:chOff x="0" y="0"/>
            <a:chExt cx="3228995" cy="592877"/>
          </a:xfrm>
        </p:grpSpPr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FA2A3B87-CB3A-0C3D-BDE3-19D4DDB4964C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32">
              <a:extLst>
                <a:ext uri="{FF2B5EF4-FFF2-40B4-BE49-F238E27FC236}">
                  <a16:creationId xmlns:a16="http://schemas.microsoft.com/office/drawing/2014/main" id="{96E4B89F-6851-F62B-DD81-81F99A511155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2" name="Group 30">
            <a:extLst>
              <a:ext uri="{FF2B5EF4-FFF2-40B4-BE49-F238E27FC236}">
                <a16:creationId xmlns:a16="http://schemas.microsoft.com/office/drawing/2014/main" id="{2D9DFBFE-BADD-9D04-3F3E-C686764C6F7C}"/>
              </a:ext>
            </a:extLst>
          </p:cNvPr>
          <p:cNvGrpSpPr/>
          <p:nvPr/>
        </p:nvGrpSpPr>
        <p:grpSpPr>
          <a:xfrm>
            <a:off x="4407836" y="9122322"/>
            <a:ext cx="4307462" cy="1050938"/>
            <a:chOff x="0" y="0"/>
            <a:chExt cx="3228995" cy="592877"/>
          </a:xfrm>
        </p:grpSpPr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4C9B1573-88E7-27A6-2E89-F520AEA8D18E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32">
              <a:extLst>
                <a:ext uri="{FF2B5EF4-FFF2-40B4-BE49-F238E27FC236}">
                  <a16:creationId xmlns:a16="http://schemas.microsoft.com/office/drawing/2014/main" id="{BC4B1C26-7A72-33EF-9484-E7EF0D64551E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5" name="Group 30">
            <a:extLst>
              <a:ext uri="{FF2B5EF4-FFF2-40B4-BE49-F238E27FC236}">
                <a16:creationId xmlns:a16="http://schemas.microsoft.com/office/drawing/2014/main" id="{DE0062A3-FBF1-B307-F3D8-7AAF491B8984}"/>
              </a:ext>
            </a:extLst>
          </p:cNvPr>
          <p:cNvGrpSpPr/>
          <p:nvPr/>
        </p:nvGrpSpPr>
        <p:grpSpPr>
          <a:xfrm>
            <a:off x="9030569" y="9122322"/>
            <a:ext cx="6083042" cy="1050938"/>
            <a:chOff x="0" y="0"/>
            <a:chExt cx="3228995" cy="592877"/>
          </a:xfrm>
        </p:grpSpPr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948F133B-DD82-CD66-85EF-FA79433306DE}"/>
                </a:ext>
              </a:extLst>
            </p:cNvPr>
            <p:cNvSpPr/>
            <p:nvPr/>
          </p:nvSpPr>
          <p:spPr>
            <a:xfrm>
              <a:off x="0" y="0"/>
              <a:ext cx="3228995" cy="592877"/>
            </a:xfrm>
            <a:custGeom>
              <a:avLst/>
              <a:gdLst/>
              <a:ahLst/>
              <a:cxnLst/>
              <a:rect l="l" t="t" r="r" b="b"/>
              <a:pathLst>
                <a:path w="3228995" h="592877">
                  <a:moveTo>
                    <a:pt x="91664" y="0"/>
                  </a:moveTo>
                  <a:lnTo>
                    <a:pt x="3137331" y="0"/>
                  </a:lnTo>
                  <a:cubicBezTo>
                    <a:pt x="3161642" y="0"/>
                    <a:pt x="3184957" y="9657"/>
                    <a:pt x="3202147" y="26848"/>
                  </a:cubicBezTo>
                  <a:cubicBezTo>
                    <a:pt x="3219337" y="44038"/>
                    <a:pt x="3228995" y="67353"/>
                    <a:pt x="3228995" y="91664"/>
                  </a:cubicBezTo>
                  <a:lnTo>
                    <a:pt x="3228995" y="501213"/>
                  </a:lnTo>
                  <a:cubicBezTo>
                    <a:pt x="3228995" y="525524"/>
                    <a:pt x="3219337" y="548839"/>
                    <a:pt x="3202147" y="566029"/>
                  </a:cubicBezTo>
                  <a:cubicBezTo>
                    <a:pt x="3184957" y="583219"/>
                    <a:pt x="3161642" y="592877"/>
                    <a:pt x="3137331" y="592877"/>
                  </a:cubicBezTo>
                  <a:lnTo>
                    <a:pt x="91664" y="592877"/>
                  </a:lnTo>
                  <a:cubicBezTo>
                    <a:pt x="67353" y="592877"/>
                    <a:pt x="44038" y="583219"/>
                    <a:pt x="26848" y="566029"/>
                  </a:cubicBezTo>
                  <a:cubicBezTo>
                    <a:pt x="9657" y="548839"/>
                    <a:pt x="0" y="525524"/>
                    <a:pt x="0" y="501213"/>
                  </a:cubicBezTo>
                  <a:lnTo>
                    <a:pt x="0" y="91664"/>
                  </a:lnTo>
                  <a:cubicBezTo>
                    <a:pt x="0" y="67353"/>
                    <a:pt x="9657" y="44038"/>
                    <a:pt x="26848" y="26848"/>
                  </a:cubicBezTo>
                  <a:cubicBezTo>
                    <a:pt x="44038" y="9657"/>
                    <a:pt x="67353" y="0"/>
                    <a:pt x="9166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32">
              <a:extLst>
                <a:ext uri="{FF2B5EF4-FFF2-40B4-BE49-F238E27FC236}">
                  <a16:creationId xmlns:a16="http://schemas.microsoft.com/office/drawing/2014/main" id="{CF4AACEF-B254-674D-05CE-C5DB574C0292}"/>
                </a:ext>
              </a:extLst>
            </p:cNvPr>
            <p:cNvSpPr txBox="1"/>
            <p:nvPr/>
          </p:nvSpPr>
          <p:spPr>
            <a:xfrm>
              <a:off x="0" y="-38100"/>
              <a:ext cx="3228995" cy="630977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0" name="TextBox 32">
            <a:extLst>
              <a:ext uri="{FF2B5EF4-FFF2-40B4-BE49-F238E27FC236}">
                <a16:creationId xmlns:a16="http://schemas.microsoft.com/office/drawing/2014/main" id="{3C3A2DAA-D03B-1DFB-6239-823ACDB04CAF}"/>
              </a:ext>
            </a:extLst>
          </p:cNvPr>
          <p:cNvSpPr txBox="1"/>
          <p:nvPr/>
        </p:nvSpPr>
        <p:spPr>
          <a:xfrm>
            <a:off x="2164917" y="4907611"/>
            <a:ext cx="4307462" cy="1118474"/>
          </a:xfrm>
          <a:prstGeom prst="rect">
            <a:avLst/>
          </a:prstGeom>
        </p:spPr>
        <p:txBody>
          <a:bodyPr lIns="31632" tIns="31632" rIns="31632" bIns="31632" rtlCol="0" anchor="ctr"/>
          <a:lstStyle/>
          <a:p>
            <a:pPr algn="ctr">
              <a:lnSpc>
                <a:spcPts val="2660"/>
              </a:lnSpc>
            </a:pPr>
            <a:endParaRPr/>
          </a:p>
        </p:txBody>
      </p:sp>
      <p:sp>
        <p:nvSpPr>
          <p:cNvPr id="81" name="TextBox 57">
            <a:extLst>
              <a:ext uri="{FF2B5EF4-FFF2-40B4-BE49-F238E27FC236}">
                <a16:creationId xmlns:a16="http://schemas.microsoft.com/office/drawing/2014/main" id="{2E20AA7E-5ABD-4157-A726-13832573501D}"/>
              </a:ext>
            </a:extLst>
          </p:cNvPr>
          <p:cNvSpPr txBox="1"/>
          <p:nvPr/>
        </p:nvSpPr>
        <p:spPr>
          <a:xfrm>
            <a:off x="3272366" y="5134267"/>
            <a:ext cx="3176106" cy="79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help Dad</a:t>
            </a:r>
          </a:p>
        </p:txBody>
      </p:sp>
      <p:sp>
        <p:nvSpPr>
          <p:cNvPr id="82" name="TextBox 57">
            <a:extLst>
              <a:ext uri="{FF2B5EF4-FFF2-40B4-BE49-F238E27FC236}">
                <a16:creationId xmlns:a16="http://schemas.microsoft.com/office/drawing/2014/main" id="{7AC333BC-73DC-22F2-9C7D-61A5909B5E8D}"/>
              </a:ext>
            </a:extLst>
          </p:cNvPr>
          <p:cNvSpPr txBox="1"/>
          <p:nvPr/>
        </p:nvSpPr>
        <p:spPr>
          <a:xfrm>
            <a:off x="7535945" y="5102928"/>
            <a:ext cx="3176106" cy="79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go swimming</a:t>
            </a:r>
          </a:p>
        </p:txBody>
      </p:sp>
      <p:sp>
        <p:nvSpPr>
          <p:cNvPr id="83" name="TextBox 57">
            <a:extLst>
              <a:ext uri="{FF2B5EF4-FFF2-40B4-BE49-F238E27FC236}">
                <a16:creationId xmlns:a16="http://schemas.microsoft.com/office/drawing/2014/main" id="{4460AEA5-0FB8-37B0-EACE-71232DD366B1}"/>
              </a:ext>
            </a:extLst>
          </p:cNvPr>
          <p:cNvSpPr txBox="1"/>
          <p:nvPr/>
        </p:nvSpPr>
        <p:spPr>
          <a:xfrm>
            <a:off x="12490170" y="5117526"/>
            <a:ext cx="3176106" cy="79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go bowling</a:t>
            </a:r>
          </a:p>
        </p:txBody>
      </p:sp>
      <p:sp>
        <p:nvSpPr>
          <p:cNvPr id="84" name="TextBox 57">
            <a:extLst>
              <a:ext uri="{FF2B5EF4-FFF2-40B4-BE49-F238E27FC236}">
                <a16:creationId xmlns:a16="http://schemas.microsoft.com/office/drawing/2014/main" id="{B1F98258-AE66-21DE-D8B3-59995D4FEE24}"/>
              </a:ext>
            </a:extLst>
          </p:cNvPr>
          <p:cNvSpPr txBox="1"/>
          <p:nvPr/>
        </p:nvSpPr>
        <p:spPr>
          <a:xfrm>
            <a:off x="5309806" y="9143154"/>
            <a:ext cx="3176106" cy="79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sp>
        <p:nvSpPr>
          <p:cNvPr id="85" name="TextBox 57">
            <a:extLst>
              <a:ext uri="{FF2B5EF4-FFF2-40B4-BE49-F238E27FC236}">
                <a16:creationId xmlns:a16="http://schemas.microsoft.com/office/drawing/2014/main" id="{A7BE40F3-96BD-F9FC-48E0-03F1E8341498}"/>
              </a:ext>
            </a:extLst>
          </p:cNvPr>
          <p:cNvSpPr txBox="1"/>
          <p:nvPr/>
        </p:nvSpPr>
        <p:spPr>
          <a:xfrm>
            <a:off x="9294550" y="9143154"/>
            <a:ext cx="6257783" cy="773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ride the roller coaster</a:t>
            </a: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E8AFEDD9-FFF5-DDBD-97FD-B13B9DE7E332}"/>
              </a:ext>
            </a:extLst>
          </p:cNvPr>
          <p:cNvSpPr/>
          <p:nvPr/>
        </p:nvSpPr>
        <p:spPr>
          <a:xfrm>
            <a:off x="3453330" y="214543"/>
            <a:ext cx="12185964" cy="1594681"/>
          </a:xfrm>
          <a:prstGeom prst="wedgeRoundRectCallout">
            <a:avLst>
              <a:gd name="adj1" fmla="val -65989"/>
              <a:gd name="adj2" fmla="val 3595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 are talking about free-time activities.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5" grpId="0" animBg="1"/>
      <p:bldP spid="54" grpId="0" animBg="1"/>
      <p:bldP spid="81" grpId="0"/>
      <p:bldP spid="82" grpId="0"/>
      <p:bldP spid="83" grpId="0"/>
      <p:bldP spid="84" grpId="0"/>
      <p:bldP spid="85" grpId="0"/>
      <p:bldP spid="8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306</Words>
  <Application>Microsoft Office PowerPoint</Application>
  <PresentationFormat>Custom</PresentationFormat>
  <Paragraphs>90</Paragraphs>
  <Slides>14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Comics sans MS</vt:lpstr>
      <vt:lpstr>Times New Roman</vt:lpstr>
      <vt:lpstr>Calibri</vt:lpstr>
      <vt:lpstr>Changa One</vt:lpstr>
      <vt:lpstr>Arial</vt:lpstr>
      <vt:lpstr>Roboto</vt:lpstr>
      <vt:lpstr>Russo One</vt:lpstr>
      <vt:lpstr>Montserrat</vt:lpstr>
      <vt:lpstr>Catamaran</vt:lpstr>
      <vt:lpstr>Lucida Sans Unicode</vt:lpstr>
      <vt:lpstr>Stella</vt:lpstr>
      <vt:lpstr>Comic Sans MS</vt:lpstr>
      <vt:lpstr>Office Theme</vt:lpstr>
      <vt:lpstr>It's Springtime! MK Plan by Slidesgo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Cute Aesthetic Group Project Presentation</dc:title>
  <dc:creator>Kim Phuong Tran</dc:creator>
  <cp:lastModifiedBy>iSMART2</cp:lastModifiedBy>
  <cp:revision>14</cp:revision>
  <dcterms:created xsi:type="dcterms:W3CDTF">2006-08-16T00:00:00Z</dcterms:created>
  <dcterms:modified xsi:type="dcterms:W3CDTF">2025-11-19T11:31:40Z</dcterms:modified>
  <dc:identifier>DAGIlRDKtO8</dc:identifier>
</cp:coreProperties>
</file>