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4"/>
  </p:notesMasterIdLst>
  <p:sldIdLst>
    <p:sldId id="3239" r:id="rId3"/>
    <p:sldId id="315" r:id="rId4"/>
    <p:sldId id="318" r:id="rId5"/>
    <p:sldId id="319" r:id="rId6"/>
    <p:sldId id="320" r:id="rId7"/>
    <p:sldId id="331" r:id="rId8"/>
    <p:sldId id="3243" r:id="rId9"/>
    <p:sldId id="359" r:id="rId10"/>
    <p:sldId id="360" r:id="rId11"/>
    <p:sldId id="395" r:id="rId12"/>
    <p:sldId id="3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18858-A6B2-4ECE-A6F8-047866D203DD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737D9-52EC-4AA2-A758-BD2F1DB83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nửa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37D9-52EC-4AA2-A758-BD2F1DB836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7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460E-6300-5EAD-BD53-4C8A30154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FCF4-1212-341F-31BC-84928940C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9623-DA77-C8E6-3196-90C84E8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76150-4F7C-6141-93F4-1A6A1BCE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8161-DFE2-D725-48F8-312DB8BF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1FDD-A80D-DA8D-2968-2DC8FCC2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12F6-DC34-C6D3-46C7-C42E9910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A831-2DD0-325C-1A49-2185E596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D7F2-A207-C75A-E0FC-C93E24FA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9D333-2425-6675-275D-A885507E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0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1389C-9C58-6B45-2770-23CDD8E19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AE0BF-13C8-34E9-77E4-6D068722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5EDC-6F49-7F42-2B40-CC90840A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2AD6-D7AD-97D1-4767-9A159548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2BF2-4F55-9CF6-9F08-2884E24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2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248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887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2583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42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86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3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8FF4-5BDA-808C-21D7-26CAD264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98F7E-EFCF-B8AC-4F99-18DD549B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40A4-8D84-13C5-6269-7B398A91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DFC8-B55C-0978-1AF6-4865C7FB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E853B-E54A-BBA1-C9CE-7C5E2CEE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94BC-AB7C-C13A-98E1-285AD701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874C-7CE0-D357-B396-39A64B11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DE5E-EA7D-1B1E-C168-DAD0845D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2DD1-560F-EF6F-4F8C-F2D08186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047D4-B243-9775-2F40-E4078A460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3D094-F16C-8320-D04C-199EF9B8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B0A71-90F0-55DD-701B-65F8DF9BB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4F19A-E150-7445-FCC4-F177051D2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85DB3-B16D-7A88-B019-D2A2335F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CCFC-10B4-16B0-20BD-649FBC7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013FF-A090-AA9B-6060-1D3A2834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D89-FC7D-C2CC-4724-F3A03D3D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B9A8D-FCC9-DCE6-A3DB-5367C1BE5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B386-AD6C-BC0E-A269-F501437E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31F0D-4091-ADE5-BE1C-115960F15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37E3-5E51-6FB6-73A7-B0C952959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6862FD-D761-39C2-CCCC-BA20AD3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6DF9D-7A3A-911E-36AD-2577CC47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8A84-317B-422C-E27C-02062BB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9743-0B6E-447F-9512-56D24E28D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867C6-E9D6-40F2-3778-77C07435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D1A97-1A92-4A51-B1F5-83FA0FF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155DB-4D94-5A90-553B-F3247FB7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A1AC0-EC5C-693A-9464-CC7C35F9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2B736-3D5A-F528-AEFC-00B3DD29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A921-A357-4807-9429-7BF805B1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0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EBF78-1878-FC95-352C-D7441992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8C98-20F1-A868-B8C4-39FD60B81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61D86-33A5-F03A-2E95-66ECC64A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CCC19-B7B1-95E7-A9EF-75B29C8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CDEB-21C0-2A1E-B628-FA0DC35D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01E7-ABAC-1E77-70C6-117EC99B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8B60-2662-DEFC-B2FA-B77A583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271C6-B6D7-DE46-D78D-CFD18E94A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CE7B-68F5-F0E6-8095-11903FDB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F63C-371F-23BE-3A48-2D67583A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C9302-ED23-3CBC-1501-9CAB338B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9E796-790C-FD18-56D2-40C3A7AF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1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C9C00-7CB1-AFD4-CA42-490446C4F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43A8B-74E8-0E3A-2D8A-5A5C0A0B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60EB-4493-623F-48E6-F5E19A1E3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3073-ED0F-4049-B26F-EBE4B71C4FD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704-74AE-433E-6FBD-FC45F1018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ACFBC-1161-4EA6-7288-36C25878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9759-63D3-4DE2-AB3E-72FFABCA7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114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audio" Target="../media/audio1.wav"/><Relationship Id="rId7" Type="http://schemas.openxmlformats.org/officeDocument/2006/relationships/image" Target="../media/image65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22.gif"/><Relationship Id="rId5" Type="http://schemas.openxmlformats.org/officeDocument/2006/relationships/image" Target="../media/image25.png"/><Relationship Id="rId10" Type="http://schemas.openxmlformats.org/officeDocument/2006/relationships/image" Target="../media/image43.gif"/><Relationship Id="rId4" Type="http://schemas.openxmlformats.org/officeDocument/2006/relationships/image" Target="../media/image27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jpg"/><Relationship Id="rId5" Type="http://schemas.openxmlformats.org/officeDocument/2006/relationships/image" Target="../media/image3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3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svg"/><Relationship Id="rId12" Type="http://schemas.openxmlformats.org/officeDocument/2006/relationships/image" Target="../media/image3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38.jpg"/><Relationship Id="rId4" Type="http://schemas.openxmlformats.org/officeDocument/2006/relationships/image" Target="../media/image25.png"/><Relationship Id="rId9" Type="http://schemas.openxmlformats.org/officeDocument/2006/relationships/image" Target="../media/image80.sv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27.png"/><Relationship Id="rId7" Type="http://schemas.openxmlformats.org/officeDocument/2006/relationships/image" Target="../media/image42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65.svg"/><Relationship Id="rId5" Type="http://schemas.openxmlformats.org/officeDocument/2006/relationships/image" Target="../media/image126.svg"/><Relationship Id="rId10" Type="http://schemas.openxmlformats.org/officeDocument/2006/relationships/image" Target="../media/image29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45.png"/><Relationship Id="rId10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30.gif"/><Relationship Id="rId5" Type="http://schemas.openxmlformats.org/officeDocument/2006/relationships/image" Target="../media/image49.png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audio" Target="../media/audio1.wav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82" y="4105018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970458" y="3648643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9453856" y="4519033"/>
            <a:ext cx="1560777" cy="2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DB58D-D6A9-90AF-7D52-D2ADF77548AC}"/>
              </a:ext>
            </a:extLst>
          </p:cNvPr>
          <p:cNvSpPr/>
          <p:nvPr/>
        </p:nvSpPr>
        <p:spPr>
          <a:xfrm>
            <a:off x="2115879" y="350874"/>
            <a:ext cx="7708605" cy="2813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" y="3280951"/>
            <a:ext cx="12192000" cy="2419339"/>
            <a:chOff x="1476826" y="2601957"/>
            <a:chExt cx="8635241" cy="152400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476826" y="3102047"/>
              <a:ext cx="8635241" cy="1023917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822366" y="2601957"/>
              <a:ext cx="2461978" cy="5000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066134" y="3152013"/>
              <a:ext cx="7997359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473296" y="705999"/>
            <a:ext cx="7006442" cy="2077164"/>
          </a:xfrm>
          <a:prstGeom prst="roundRect">
            <a:avLst/>
          </a:prstGeom>
          <a:solidFill>
            <a:srgbClr val="92D050">
              <a:alpha val="7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4: Free time</a:t>
            </a:r>
            <a:br>
              <a:rPr lang="en" sz="40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4F9C3-A52F-6C12-4477-A9BDCC9D724E}"/>
              </a:ext>
            </a:extLst>
          </p:cNvPr>
          <p:cNvSpPr txBox="1"/>
          <p:nvPr/>
        </p:nvSpPr>
        <p:spPr>
          <a:xfrm>
            <a:off x="487865" y="4415091"/>
            <a:ext cx="11371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kern="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collect stamps, go ice-skating, make a paper bird, play the piano, read comic books, watch movies</a:t>
            </a:r>
            <a:r>
              <a:rPr lang="en-US" sz="2800" i="1" kern="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559F3A4-F6FF-DBBC-73E0-5B3C4E699C23}"/>
              </a:ext>
            </a:extLst>
          </p:cNvPr>
          <p:cNvSpPr/>
          <p:nvPr/>
        </p:nvSpPr>
        <p:spPr>
          <a:xfrm rot="21365051">
            <a:off x="8654733" y="122767"/>
            <a:ext cx="2364844" cy="101493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CF058A-79DD-1DF4-27FC-55E5D6C89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" y="-538946"/>
            <a:ext cx="2688921" cy="2688921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79ACE4B0-152D-2F7B-1E18-A50ED0A866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9540" y="5816519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751A2929-37D9-7AE4-8F45-7D03B28442D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1037" y="5816519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C890943-750A-7B09-D609-1E17C891B87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262" y="5816519"/>
            <a:ext cx="1350389" cy="1139340"/>
          </a:xfrm>
          <a:prstGeom prst="rect">
            <a:avLst/>
          </a:prstGeom>
        </p:spPr>
      </p:pic>
      <p:pic>
        <p:nvPicPr>
          <p:cNvPr id="13" name="Picture 12" descr="c3fe1addb7c1df50f7e5ba2d6b53426f.gif">
            <a:extLst>
              <a:ext uri="{FF2B5EF4-FFF2-40B4-BE49-F238E27FC236}">
                <a16:creationId xmlns:a16="http://schemas.microsoft.com/office/drawing/2014/main" id="{70BA9BF4-423E-10CF-BA66-994951BA82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2651" y="5816519"/>
            <a:ext cx="1350389" cy="1139340"/>
          </a:xfrm>
          <a:prstGeom prst="rect">
            <a:avLst/>
          </a:prstGeom>
        </p:spPr>
      </p:pic>
      <p:pic>
        <p:nvPicPr>
          <p:cNvPr id="14" name="Picture 13" descr="c3fe1addb7c1df50f7e5ba2d6b53426f.gif">
            <a:extLst>
              <a:ext uri="{FF2B5EF4-FFF2-40B4-BE49-F238E27FC236}">
                <a16:creationId xmlns:a16="http://schemas.microsoft.com/office/drawing/2014/main" id="{28A32706-44A3-F9DA-D0F1-39D74AE64D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5082" y="5816519"/>
            <a:ext cx="1350389" cy="1139340"/>
          </a:xfrm>
          <a:prstGeom prst="rect">
            <a:avLst/>
          </a:prstGeom>
        </p:spPr>
      </p:pic>
      <p:pic>
        <p:nvPicPr>
          <p:cNvPr id="15" name="Picture 14" descr="c3fe1addb7c1df50f7e5ba2d6b53426f.gif">
            <a:extLst>
              <a:ext uri="{FF2B5EF4-FFF2-40B4-BE49-F238E27FC236}">
                <a16:creationId xmlns:a16="http://schemas.microsoft.com/office/drawing/2014/main" id="{DBFE7F82-60E2-1C5E-29D8-16363DBBEAE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4295" y="5816519"/>
            <a:ext cx="1350389" cy="1139340"/>
          </a:xfrm>
          <a:prstGeom prst="rect">
            <a:avLst/>
          </a:prstGeom>
        </p:spPr>
      </p:pic>
      <p:pic>
        <p:nvPicPr>
          <p:cNvPr id="16" name="Picture 15" descr="c3fe1addb7c1df50f7e5ba2d6b53426f.gif">
            <a:extLst>
              <a:ext uri="{FF2B5EF4-FFF2-40B4-BE49-F238E27FC236}">
                <a16:creationId xmlns:a16="http://schemas.microsoft.com/office/drawing/2014/main" id="{A5B87FFC-C7C0-8D14-F358-5221358E4B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6726" y="5769251"/>
            <a:ext cx="1350389" cy="1139340"/>
          </a:xfrm>
          <a:prstGeom prst="rect">
            <a:avLst/>
          </a:prstGeom>
        </p:spPr>
      </p:pic>
      <p:pic>
        <p:nvPicPr>
          <p:cNvPr id="17" name="Picture 16" descr="c3fe1addb7c1df50f7e5ba2d6b53426f.gif">
            <a:extLst>
              <a:ext uri="{FF2B5EF4-FFF2-40B4-BE49-F238E27FC236}">
                <a16:creationId xmlns:a16="http://schemas.microsoft.com/office/drawing/2014/main" id="{4373B209-B685-5740-8896-AB54D2CBA10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89157" y="5769251"/>
            <a:ext cx="1350389" cy="1139340"/>
          </a:xfrm>
          <a:prstGeom prst="rect">
            <a:avLst/>
          </a:prstGeom>
        </p:spPr>
      </p:pic>
      <p:pic>
        <p:nvPicPr>
          <p:cNvPr id="18" name="Picture 17" descr="c3fe1addb7c1df50f7e5ba2d6b53426f.gif">
            <a:extLst>
              <a:ext uri="{FF2B5EF4-FFF2-40B4-BE49-F238E27FC236}">
                <a16:creationId xmlns:a16="http://schemas.microsoft.com/office/drawing/2014/main" id="{48D140D0-BFA9-20C4-A631-ACDD42CC3C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3145" y="5693486"/>
            <a:ext cx="1350389" cy="113934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B2D72818-8853-68C1-ABD5-136688461B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55583" y="5718660"/>
            <a:ext cx="1350389" cy="1139340"/>
          </a:xfrm>
          <a:prstGeom prst="rect">
            <a:avLst/>
          </a:prstGeom>
        </p:spPr>
      </p:pic>
      <p:pic>
        <p:nvPicPr>
          <p:cNvPr id="21" name="Picture 20" descr="c70bfb3500c73463.gif">
            <a:extLst>
              <a:ext uri="{FF2B5EF4-FFF2-40B4-BE49-F238E27FC236}">
                <a16:creationId xmlns:a16="http://schemas.microsoft.com/office/drawing/2014/main" id="{923AA8F5-B56F-6786-0EA7-CA798AA7311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108" y="5866682"/>
            <a:ext cx="1133023" cy="1096660"/>
          </a:xfrm>
          <a:prstGeom prst="rect">
            <a:avLst/>
          </a:prstGeom>
        </p:spPr>
      </p:pic>
      <p:pic>
        <p:nvPicPr>
          <p:cNvPr id="22" name="Picture 21" descr="c70bfb3500c73463.gif">
            <a:extLst>
              <a:ext uri="{FF2B5EF4-FFF2-40B4-BE49-F238E27FC236}">
                <a16:creationId xmlns:a16="http://schemas.microsoft.com/office/drawing/2014/main" id="{5E910884-74FB-C493-9362-4FE59F9F29F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3591" y="5877568"/>
            <a:ext cx="1133023" cy="1096660"/>
          </a:xfrm>
          <a:prstGeom prst="rect">
            <a:avLst/>
          </a:prstGeom>
        </p:spPr>
      </p:pic>
      <p:pic>
        <p:nvPicPr>
          <p:cNvPr id="24" name="Picture 23" descr="c70bfb3500c73463.gif">
            <a:extLst>
              <a:ext uri="{FF2B5EF4-FFF2-40B4-BE49-F238E27FC236}">
                <a16:creationId xmlns:a16="http://schemas.microsoft.com/office/drawing/2014/main" id="{417B14CA-70B1-F8CE-45F6-3F2C15EF853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33980" y="6014239"/>
            <a:ext cx="1133023" cy="1096660"/>
          </a:xfrm>
          <a:prstGeom prst="rect">
            <a:avLst/>
          </a:prstGeom>
        </p:spPr>
      </p:pic>
      <p:pic>
        <p:nvPicPr>
          <p:cNvPr id="25" name="Picture 24" descr="c70bfb3500c73463.gif">
            <a:extLst>
              <a:ext uri="{FF2B5EF4-FFF2-40B4-BE49-F238E27FC236}">
                <a16:creationId xmlns:a16="http://schemas.microsoft.com/office/drawing/2014/main" id="{E828D015-1788-A147-8419-D0C864D5337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4195" y="6014239"/>
            <a:ext cx="1133023" cy="1096660"/>
          </a:xfrm>
          <a:prstGeom prst="rect">
            <a:avLst/>
          </a:prstGeom>
        </p:spPr>
      </p:pic>
      <p:pic>
        <p:nvPicPr>
          <p:cNvPr id="26" name="Picture 25" descr="c70bfb3500c73463.gif">
            <a:extLst>
              <a:ext uri="{FF2B5EF4-FFF2-40B4-BE49-F238E27FC236}">
                <a16:creationId xmlns:a16="http://schemas.microsoft.com/office/drawing/2014/main" id="{B967CB3F-8AC4-CBA5-E035-53E32D1384C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61332" y="6014239"/>
            <a:ext cx="1133023" cy="1096660"/>
          </a:xfrm>
          <a:prstGeom prst="rect">
            <a:avLst/>
          </a:prstGeom>
        </p:spPr>
      </p:pic>
      <p:pic>
        <p:nvPicPr>
          <p:cNvPr id="27" name="Picture 26" descr="c70bfb3500c73463.gif">
            <a:extLst>
              <a:ext uri="{FF2B5EF4-FFF2-40B4-BE49-F238E27FC236}">
                <a16:creationId xmlns:a16="http://schemas.microsoft.com/office/drawing/2014/main" id="{041C7289-9175-EC1A-00AC-5E6A745FB7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8309" y="6014239"/>
            <a:ext cx="1133023" cy="1096660"/>
          </a:xfrm>
          <a:prstGeom prst="rect">
            <a:avLst/>
          </a:prstGeom>
        </p:spPr>
      </p:pic>
      <p:pic>
        <p:nvPicPr>
          <p:cNvPr id="28" name="Picture 27" descr="c70bfb3500c73463.gif">
            <a:extLst>
              <a:ext uri="{FF2B5EF4-FFF2-40B4-BE49-F238E27FC236}">
                <a16:creationId xmlns:a16="http://schemas.microsoft.com/office/drawing/2014/main" id="{05296725-FEBE-F8E5-B80F-59CED45683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06058" y="6014239"/>
            <a:ext cx="1133023" cy="1096660"/>
          </a:xfrm>
          <a:prstGeom prst="rect">
            <a:avLst/>
          </a:prstGeom>
        </p:spPr>
      </p:pic>
      <p:pic>
        <p:nvPicPr>
          <p:cNvPr id="30" name="Picture 29" descr="c70bfb3500c73463.gif">
            <a:extLst>
              <a:ext uri="{FF2B5EF4-FFF2-40B4-BE49-F238E27FC236}">
                <a16:creationId xmlns:a16="http://schemas.microsoft.com/office/drawing/2014/main" id="{336ACEB5-E5AF-8D1C-A246-9FD97C1B0F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556" y="5965129"/>
            <a:ext cx="1133023" cy="1096660"/>
          </a:xfrm>
          <a:prstGeom prst="rect">
            <a:avLst/>
          </a:prstGeom>
        </p:spPr>
      </p:pic>
      <p:pic>
        <p:nvPicPr>
          <p:cNvPr id="31" name="Picture 30" descr="200.gif">
            <a:extLst>
              <a:ext uri="{FF2B5EF4-FFF2-40B4-BE49-F238E27FC236}">
                <a16:creationId xmlns:a16="http://schemas.microsoft.com/office/drawing/2014/main" id="{9049EEB3-262C-7EBC-0F1B-A8280BB4F8F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1191" y="-5260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48148E-6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1.48148E-6 L 2.29167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640DE-33B6-7392-E97A-CC77E12664A6}"/>
              </a:ext>
            </a:extLst>
          </p:cNvPr>
          <p:cNvSpPr txBox="1"/>
          <p:nvPr/>
        </p:nvSpPr>
        <p:spPr>
          <a:xfrm>
            <a:off x="729341" y="323215"/>
            <a:ext cx="9655629" cy="105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6360" lvl="0" fontAlgn="base">
              <a:lnSpc>
                <a:spcPct val="107000"/>
              </a:lnSpc>
              <a:spcBef>
                <a:spcPts val="0"/>
              </a:spcBef>
              <a:spcAft>
                <a:spcPts val="1835"/>
              </a:spcAft>
              <a:buClr>
                <a:srgbClr val="E5304F"/>
              </a:buClr>
              <a:buSzPts val="2400"/>
            </a:pPr>
            <a:r>
              <a:rPr lang="en-US" sz="3200" b="1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u="none" strike="noStrike" kern="1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Listen and read about Adam’s hobbies. Match the pictures to the correct days. </a:t>
            </a:r>
            <a:r>
              <a:rPr lang="en-US" sz="2800" kern="1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0000"/>
                  </a:solidFill>
                </a:u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Track 4.1</a:t>
            </a:r>
            <a:endParaRPr lang="en-US" sz="2800" u="none" strike="noStrike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1A7B9-4830-766E-FBA4-1E8D0DE4D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27FD-2044-2947-6C37-E484C3C7A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148" y="1464970"/>
            <a:ext cx="9968224" cy="52542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B0C427-1ED5-C632-E65D-AB0BC739D904}"/>
              </a:ext>
            </a:extLst>
          </p:cNvPr>
          <p:cNvCxnSpPr/>
          <p:nvPr/>
        </p:nvCxnSpPr>
        <p:spPr>
          <a:xfrm flipH="1">
            <a:off x="2588943" y="2999014"/>
            <a:ext cx="609600" cy="8599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7A4B23-8296-FF61-360F-25C533912B0E}"/>
              </a:ext>
            </a:extLst>
          </p:cNvPr>
          <p:cNvCxnSpPr>
            <a:cxnSpLocks/>
          </p:cNvCxnSpPr>
          <p:nvPr/>
        </p:nvCxnSpPr>
        <p:spPr>
          <a:xfrm flipH="1">
            <a:off x="4178257" y="2756210"/>
            <a:ext cx="914400" cy="979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9CB3FD-2C68-80FC-52E9-32E9819B6534}"/>
              </a:ext>
            </a:extLst>
          </p:cNvPr>
          <p:cNvCxnSpPr>
            <a:cxnSpLocks/>
          </p:cNvCxnSpPr>
          <p:nvPr/>
        </p:nvCxnSpPr>
        <p:spPr>
          <a:xfrm>
            <a:off x="4178257" y="4512965"/>
            <a:ext cx="478970" cy="8800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E0BCB6-9816-BAD1-7DF2-98F962BE969E}"/>
              </a:ext>
            </a:extLst>
          </p:cNvPr>
          <p:cNvCxnSpPr>
            <a:cxnSpLocks/>
          </p:cNvCxnSpPr>
          <p:nvPr/>
        </p:nvCxnSpPr>
        <p:spPr>
          <a:xfrm>
            <a:off x="2619951" y="2667000"/>
            <a:ext cx="547584" cy="2405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Freeform 4">
            <a:extLst>
              <a:ext uri="{FF2B5EF4-FFF2-40B4-BE49-F238E27FC236}">
                <a16:creationId xmlns:a16="http://schemas.microsoft.com/office/drawing/2014/main" id="{39D43FF2-D207-B511-6102-35150787A149}"/>
              </a:ext>
            </a:extLst>
          </p:cNvPr>
          <p:cNvSpPr/>
          <p:nvPr/>
        </p:nvSpPr>
        <p:spPr>
          <a:xfrm rot="180714">
            <a:off x="9149874" y="562989"/>
            <a:ext cx="1522074" cy="881477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via GIPHY | Giphy, Teacher cartoon, Happy flowers">
            <a:extLst>
              <a:ext uri="{FF2B5EF4-FFF2-40B4-BE49-F238E27FC236}">
                <a16:creationId xmlns:a16="http://schemas.microsoft.com/office/drawing/2014/main" id="{B9B79698-5D72-AF78-E9FC-2DEC471E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621" y="5333827"/>
            <a:ext cx="1440635" cy="1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.1">
            <a:hlinkClick r:id="" action="ppaction://media"/>
            <a:extLst>
              <a:ext uri="{FF2B5EF4-FFF2-40B4-BE49-F238E27FC236}">
                <a16:creationId xmlns:a16="http://schemas.microsoft.com/office/drawing/2014/main" id="{E35BFCE0-C78A-A330-493F-77B941708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741" y="241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D9F08-3ACF-1A37-364D-D0BFD2A18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416877" y="2133600"/>
            <a:ext cx="6686552" cy="382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1E0CAF-EA8F-F690-8BBC-6FE44C47A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05BEC-7A19-4A18-2D73-61D1B51663B4}"/>
              </a:ext>
            </a:extLst>
          </p:cNvPr>
          <p:cNvSpPr txBox="1"/>
          <p:nvPr/>
        </p:nvSpPr>
        <p:spPr>
          <a:xfrm>
            <a:off x="1155707" y="1147519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make a paper bird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99F9F215-835E-98A3-610E-10C125E9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902044"/>
            <a:ext cx="2169885" cy="20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make a paper bird">
            <a:hlinkClick r:id="" action="ppaction://media"/>
            <a:extLst>
              <a:ext uri="{FF2B5EF4-FFF2-40B4-BE49-F238E27FC236}">
                <a16:creationId xmlns:a16="http://schemas.microsoft.com/office/drawing/2014/main" id="{0ACE1614-0603-59A3-ABF7-92D4A5633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6FFC8-CD96-6142-272C-56F9D4BDFF20}"/>
              </a:ext>
            </a:extLst>
          </p:cNvPr>
          <p:cNvSpPr txBox="1"/>
          <p:nvPr/>
        </p:nvSpPr>
        <p:spPr>
          <a:xfrm>
            <a:off x="941616" y="2133600"/>
            <a:ext cx="412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meɪk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ə ˈ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peɪ.pər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bɜːd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3F45F-45C5-3300-3CB6-75CB1CEBA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r="3382"/>
          <a:stretch/>
        </p:blipFill>
        <p:spPr>
          <a:xfrm>
            <a:off x="4506685" y="2035629"/>
            <a:ext cx="6585893" cy="397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F645D-F5A6-96D5-618B-70790FA335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9E9F1-5304-2853-D249-A74460D15C92}"/>
              </a:ext>
            </a:extLst>
          </p:cNvPr>
          <p:cNvSpPr txBox="1"/>
          <p:nvPr/>
        </p:nvSpPr>
        <p:spPr>
          <a:xfrm>
            <a:off x="1765307" y="1147519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play the piano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E25B5E31-0B60-EE09-0219-2C6C0938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56" y="4810197"/>
            <a:ext cx="2267856" cy="21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play the piano">
            <a:hlinkClick r:id="" action="ppaction://media"/>
            <a:extLst>
              <a:ext uri="{FF2B5EF4-FFF2-40B4-BE49-F238E27FC236}">
                <a16:creationId xmlns:a16="http://schemas.microsoft.com/office/drawing/2014/main" id="{03715122-612C-FADC-D317-D567CB168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1495-AF6D-2260-8CF6-B716DAEF3F7A}"/>
              </a:ext>
            </a:extLst>
          </p:cNvPr>
          <p:cNvSpPr txBox="1"/>
          <p:nvPr/>
        </p:nvSpPr>
        <p:spPr>
          <a:xfrm>
            <a:off x="1121229" y="2296886"/>
            <a:ext cx="3211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pleɪ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ðə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piˈæn.əʊ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34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94247-6BF9-76CC-1EAE-67C77F5A6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8270"/>
          <a:stretch/>
        </p:blipFill>
        <p:spPr>
          <a:xfrm>
            <a:off x="4332515" y="2002972"/>
            <a:ext cx="6716485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0864B7-A821-73E5-C79A-85CFEEF08A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DD471-81FA-7E10-C3C2-D8B77F55B62C}"/>
              </a:ext>
            </a:extLst>
          </p:cNvPr>
          <p:cNvSpPr txBox="1"/>
          <p:nvPr/>
        </p:nvSpPr>
        <p:spPr>
          <a:xfrm>
            <a:off x="1373421" y="1136633"/>
            <a:ext cx="5170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read comic books</a:t>
            </a:r>
          </a:p>
        </p:txBody>
      </p:sp>
      <p:pic>
        <p:nvPicPr>
          <p:cNvPr id="6" name="Picture 8" descr="Palamau Tiger Reserve | Park Jharkhand">
            <a:extLst>
              <a:ext uri="{FF2B5EF4-FFF2-40B4-BE49-F238E27FC236}">
                <a16:creationId xmlns:a16="http://schemas.microsoft.com/office/drawing/2014/main" id="{FABD4BDC-4C0A-F1E0-7460-DF269D8F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27" y="4759170"/>
            <a:ext cx="2322284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4.2 read comic books">
            <a:hlinkClick r:id="" action="ppaction://media"/>
            <a:extLst>
              <a:ext uri="{FF2B5EF4-FFF2-40B4-BE49-F238E27FC236}">
                <a16:creationId xmlns:a16="http://schemas.microsoft.com/office/drawing/2014/main" id="{A6660127-2EC4-DBE3-3FC8-FAABC5BED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8086" y="462701"/>
            <a:ext cx="986971" cy="986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87743-C5AA-0D43-B6B1-CDE742FAFDAD}"/>
              </a:ext>
            </a:extLst>
          </p:cNvPr>
          <p:cNvSpPr txBox="1"/>
          <p:nvPr/>
        </p:nvSpPr>
        <p:spPr>
          <a:xfrm>
            <a:off x="1028701" y="2296885"/>
            <a:ext cx="39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riːd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ˈ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kɑm.ɪkˌbʊks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61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6D43B-47C3-B454-BA4E-C53183A5D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065" y="115259"/>
            <a:ext cx="1429935" cy="685627"/>
          </a:xfrm>
          <a:prstGeom prst="rect">
            <a:avLst/>
          </a:prstGeom>
        </p:spPr>
      </p:pic>
      <p:pic>
        <p:nvPicPr>
          <p:cNvPr id="7" name="Track 4.2">
            <a:hlinkClick r:id="" action="ppaction://media"/>
            <a:extLst>
              <a:ext uri="{FF2B5EF4-FFF2-40B4-BE49-F238E27FC236}">
                <a16:creationId xmlns:a16="http://schemas.microsoft.com/office/drawing/2014/main" id="{D38011CC-7291-2C26-9E6C-31CF01FE2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092136" cy="1092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26793-09B8-6E95-EE2D-9928FCF19255}"/>
              </a:ext>
            </a:extLst>
          </p:cNvPr>
          <p:cNvSpPr txBox="1"/>
          <p:nvPr/>
        </p:nvSpPr>
        <p:spPr>
          <a:xfrm>
            <a:off x="1272518" y="283350"/>
            <a:ext cx="6662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US" sz="3200" b="1" dirty="0">
                <a:latin typeface="Comic Sans MS" panose="030F0702030302020204" pitchFamily="66" charset="0"/>
              </a:rPr>
              <a:t>Listen, point and repeat.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52B38A-D6F6-9675-0C11-76DC7CB5BF35}"/>
              </a:ext>
            </a:extLst>
          </p:cNvPr>
          <p:cNvSpPr/>
          <p:nvPr/>
        </p:nvSpPr>
        <p:spPr>
          <a:xfrm>
            <a:off x="7563898" y="203253"/>
            <a:ext cx="742236" cy="685627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D645F34-144D-DCBA-7C1E-451F41F49127}"/>
              </a:ext>
            </a:extLst>
          </p:cNvPr>
          <p:cNvSpPr/>
          <p:nvPr/>
        </p:nvSpPr>
        <p:spPr>
          <a:xfrm>
            <a:off x="6851509" y="253680"/>
            <a:ext cx="539683" cy="5847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891BD-217B-5EE5-987E-2C1649DD8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0" y="1234129"/>
            <a:ext cx="3166946" cy="186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8DBB2-2EF2-16B2-75E5-8FD68AE4D3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/>
        </p:blipFill>
        <p:spPr>
          <a:xfrm>
            <a:off x="4620333" y="3853294"/>
            <a:ext cx="2980429" cy="186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83F98-08E1-FBB1-722F-F7A0BD7B83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3953"/>
          <a:stretch/>
        </p:blipFill>
        <p:spPr>
          <a:xfrm>
            <a:off x="8421363" y="3847752"/>
            <a:ext cx="3282176" cy="187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A250EA-631E-A090-E57B-9EE1F18E631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51" y="3916943"/>
            <a:ext cx="3119885" cy="175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A524AD-EFC5-1169-C570-088B3213F4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21" y="1225758"/>
            <a:ext cx="2453556" cy="187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0A387E-1D60-F17F-9B74-A984139286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7" b="8637"/>
          <a:stretch/>
        </p:blipFill>
        <p:spPr>
          <a:xfrm>
            <a:off x="8421363" y="1225712"/>
            <a:ext cx="3166946" cy="187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00EDEB-08B6-499B-55BE-36A9B7215D49}"/>
              </a:ext>
            </a:extLst>
          </p:cNvPr>
          <p:cNvSpPr txBox="1"/>
          <p:nvPr/>
        </p:nvSpPr>
        <p:spPr>
          <a:xfrm>
            <a:off x="1092136" y="3244334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collect stamps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C2751-490F-E0AC-9BD0-AF1CEC07DC8D}"/>
              </a:ext>
            </a:extLst>
          </p:cNvPr>
          <p:cNvSpPr txBox="1"/>
          <p:nvPr/>
        </p:nvSpPr>
        <p:spPr>
          <a:xfrm>
            <a:off x="4995747" y="3244334"/>
            <a:ext cx="270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go ice-skating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52F96-165D-D803-E258-8BE526499C37}"/>
              </a:ext>
            </a:extLst>
          </p:cNvPr>
          <p:cNvSpPr txBox="1"/>
          <p:nvPr/>
        </p:nvSpPr>
        <p:spPr>
          <a:xfrm>
            <a:off x="8654014" y="3244334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make a paper bird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7EE882-76E4-CC8E-AD46-BB3E906BE1C5}"/>
              </a:ext>
            </a:extLst>
          </p:cNvPr>
          <p:cNvSpPr txBox="1"/>
          <p:nvPr/>
        </p:nvSpPr>
        <p:spPr>
          <a:xfrm>
            <a:off x="1182028" y="5882823"/>
            <a:ext cx="2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play the piano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7DCB3-E6F5-20EC-807A-3BB30197AE9B}"/>
              </a:ext>
            </a:extLst>
          </p:cNvPr>
          <p:cNvSpPr txBox="1"/>
          <p:nvPr/>
        </p:nvSpPr>
        <p:spPr>
          <a:xfrm>
            <a:off x="4795024" y="5882823"/>
            <a:ext cx="298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read comic books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5E0655-0A94-8C2D-6C9B-8553D7899648}"/>
              </a:ext>
            </a:extLst>
          </p:cNvPr>
          <p:cNvSpPr txBox="1"/>
          <p:nvPr/>
        </p:nvSpPr>
        <p:spPr>
          <a:xfrm>
            <a:off x="9077090" y="5882823"/>
            <a:ext cx="314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watch movies</a:t>
            </a:r>
          </a:p>
        </p:txBody>
      </p:sp>
    </p:spTree>
    <p:extLst>
      <p:ext uri="{BB962C8B-B14F-4D97-AF65-F5344CB8AC3E}">
        <p14:creationId xmlns:p14="http://schemas.microsoft.com/office/powerpoint/2010/main" val="14573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9">
            <a:extLst>
              <a:ext uri="{FF2B5EF4-FFF2-40B4-BE49-F238E27FC236}">
                <a16:creationId xmlns:a16="http://schemas.microsoft.com/office/drawing/2014/main" id="{7BB38916-931E-D41A-FA88-8A10296EFEE1}"/>
              </a:ext>
            </a:extLst>
          </p:cNvPr>
          <p:cNvSpPr/>
          <p:nvPr/>
        </p:nvSpPr>
        <p:spPr>
          <a:xfrm>
            <a:off x="499099" y="2909178"/>
            <a:ext cx="10822044" cy="3328081"/>
          </a:xfrm>
          <a:custGeom>
            <a:avLst/>
            <a:gdLst/>
            <a:ahLst/>
            <a:cxnLst/>
            <a:rect l="l" t="t" r="r" b="b"/>
            <a:pathLst>
              <a:path w="16635891" h="6897577">
                <a:moveTo>
                  <a:pt x="0" y="0"/>
                </a:moveTo>
                <a:lnTo>
                  <a:pt x="16635891" y="0"/>
                </a:lnTo>
                <a:lnTo>
                  <a:pt x="16635891" y="6897576"/>
                </a:lnTo>
                <a:lnTo>
                  <a:pt x="0" y="6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16DF1748-AFD5-6E5A-59C3-2A3EBC982D38}"/>
              </a:ext>
            </a:extLst>
          </p:cNvPr>
          <p:cNvSpPr/>
          <p:nvPr/>
        </p:nvSpPr>
        <p:spPr>
          <a:xfrm rot="-10800000">
            <a:off x="699590" y="-360261"/>
            <a:ext cx="10713746" cy="4558852"/>
          </a:xfrm>
          <a:custGeom>
            <a:avLst/>
            <a:gdLst/>
            <a:ahLst/>
            <a:cxnLst/>
            <a:rect l="l" t="t" r="r" b="b"/>
            <a:pathLst>
              <a:path w="16640088" h="6899317">
                <a:moveTo>
                  <a:pt x="0" y="0"/>
                </a:moveTo>
                <a:lnTo>
                  <a:pt x="16640089" y="0"/>
                </a:lnTo>
                <a:lnTo>
                  <a:pt x="16640089" y="6899317"/>
                </a:lnTo>
                <a:lnTo>
                  <a:pt x="0" y="689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32160"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311EF-A72D-D341-C2B4-900BD5AC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74" y="-387256"/>
            <a:ext cx="9476847" cy="15848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dirty="0">
                <a:latin typeface="Comic Sans MS" panose="030F0702030302020204" pitchFamily="66" charset="0"/>
              </a:rPr>
              <a:t> Circle </a:t>
            </a:r>
            <a:r>
              <a:rPr lang="en-US" sz="3200">
                <a:latin typeface="Comic Sans MS" panose="030F0702030302020204" pitchFamily="66" charset="0"/>
              </a:rPr>
              <a:t>the word </a:t>
            </a:r>
            <a:r>
              <a:rPr lang="en-US" sz="3200" dirty="0">
                <a:latin typeface="Comic Sans MS" panose="030F0702030302020204" pitchFamily="66" charset="0"/>
              </a:rPr>
              <a:t>that does NOT belong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4EBC1-D3AB-1E0E-DF70-AFD5EA742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248" y="95692"/>
            <a:ext cx="1429935" cy="685627"/>
          </a:xfrm>
          <a:prstGeom prst="rect">
            <a:avLst/>
          </a:prstGeom>
        </p:spPr>
      </p:pic>
      <p:pic>
        <p:nvPicPr>
          <p:cNvPr id="6" name="Picture 5" descr="c3fe1addb7c1df50f7e5ba2d6b53426f.gif">
            <a:extLst>
              <a:ext uri="{FF2B5EF4-FFF2-40B4-BE49-F238E27FC236}">
                <a16:creationId xmlns:a16="http://schemas.microsoft.com/office/drawing/2014/main" id="{8B6071CA-9402-C636-2FF0-099C2FE9C1D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35090" y="5894444"/>
            <a:ext cx="1350389" cy="1139340"/>
          </a:xfrm>
          <a:prstGeom prst="rect">
            <a:avLst/>
          </a:prstGeom>
        </p:spPr>
      </p:pic>
      <p:pic>
        <p:nvPicPr>
          <p:cNvPr id="7" name="Picture 6" descr="c3fe1addb7c1df50f7e5ba2d6b53426f.gif">
            <a:extLst>
              <a:ext uri="{FF2B5EF4-FFF2-40B4-BE49-F238E27FC236}">
                <a16:creationId xmlns:a16="http://schemas.microsoft.com/office/drawing/2014/main" id="{74E4DEF4-B3B5-949E-54B8-9509431FA9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18706" y="5859083"/>
            <a:ext cx="1350389" cy="1139340"/>
          </a:xfrm>
          <a:prstGeom prst="rect">
            <a:avLst/>
          </a:prstGeom>
        </p:spPr>
      </p:pic>
      <p:pic>
        <p:nvPicPr>
          <p:cNvPr id="8" name="Picture 7" descr="c3fe1addb7c1df50f7e5ba2d6b53426f.gif">
            <a:extLst>
              <a:ext uri="{FF2B5EF4-FFF2-40B4-BE49-F238E27FC236}">
                <a16:creationId xmlns:a16="http://schemas.microsoft.com/office/drawing/2014/main" id="{0B70F296-2CA8-2781-6252-2B9182950E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40149" y="5979672"/>
            <a:ext cx="1350389" cy="1139340"/>
          </a:xfrm>
          <a:prstGeom prst="rect">
            <a:avLst/>
          </a:prstGeom>
        </p:spPr>
      </p:pic>
      <p:pic>
        <p:nvPicPr>
          <p:cNvPr id="9" name="Picture 8" descr="c3fe1addb7c1df50f7e5ba2d6b53426f.gif">
            <a:extLst>
              <a:ext uri="{FF2B5EF4-FFF2-40B4-BE49-F238E27FC236}">
                <a16:creationId xmlns:a16="http://schemas.microsoft.com/office/drawing/2014/main" id="{2A9BFBF3-4B2A-DC27-6455-F300C86BEB9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911" y="5903425"/>
            <a:ext cx="1350389" cy="1139340"/>
          </a:xfrm>
          <a:prstGeom prst="rect">
            <a:avLst/>
          </a:prstGeom>
        </p:spPr>
      </p:pic>
      <p:pic>
        <p:nvPicPr>
          <p:cNvPr id="10" name="Picture 9" descr="c3fe1addb7c1df50f7e5ba2d6b53426f.gif">
            <a:extLst>
              <a:ext uri="{FF2B5EF4-FFF2-40B4-BE49-F238E27FC236}">
                <a16:creationId xmlns:a16="http://schemas.microsoft.com/office/drawing/2014/main" id="{B10ACE98-2145-F94A-FB92-4325AA7BC70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4828" y="5962734"/>
            <a:ext cx="1350389" cy="1139340"/>
          </a:xfrm>
          <a:prstGeom prst="rect">
            <a:avLst/>
          </a:prstGeom>
        </p:spPr>
      </p:pic>
      <p:pic>
        <p:nvPicPr>
          <p:cNvPr id="11" name="Picture 10" descr="c3fe1addb7c1df50f7e5ba2d6b53426f.gif">
            <a:extLst>
              <a:ext uri="{FF2B5EF4-FFF2-40B4-BE49-F238E27FC236}">
                <a16:creationId xmlns:a16="http://schemas.microsoft.com/office/drawing/2014/main" id="{4FDA74CF-53F5-B603-1808-F1D380250C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52800" y="5962734"/>
            <a:ext cx="1350389" cy="1139340"/>
          </a:xfrm>
          <a:prstGeom prst="rect">
            <a:avLst/>
          </a:prstGeom>
        </p:spPr>
      </p:pic>
      <p:pic>
        <p:nvPicPr>
          <p:cNvPr id="12" name="Picture 11" descr="c3fe1addb7c1df50f7e5ba2d6b53426f.gif">
            <a:extLst>
              <a:ext uri="{FF2B5EF4-FFF2-40B4-BE49-F238E27FC236}">
                <a16:creationId xmlns:a16="http://schemas.microsoft.com/office/drawing/2014/main" id="{CBE44196-0BAB-A9D1-4684-646AA8D258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8047" y="5923027"/>
            <a:ext cx="1350389" cy="1139340"/>
          </a:xfrm>
          <a:prstGeom prst="rect">
            <a:avLst/>
          </a:prstGeom>
        </p:spPr>
      </p:pic>
      <p:pic>
        <p:nvPicPr>
          <p:cNvPr id="13" name="Picture 12" descr="c70bfb3500c73463.gif">
            <a:extLst>
              <a:ext uri="{FF2B5EF4-FFF2-40B4-BE49-F238E27FC236}">
                <a16:creationId xmlns:a16="http://schemas.microsoft.com/office/drawing/2014/main" id="{B5A86CBB-634F-F4C3-60DB-54DDC6202A6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67984" y="5945767"/>
            <a:ext cx="1133023" cy="1096660"/>
          </a:xfrm>
          <a:prstGeom prst="rect">
            <a:avLst/>
          </a:prstGeom>
        </p:spPr>
      </p:pic>
      <p:pic>
        <p:nvPicPr>
          <p:cNvPr id="14" name="Picture 13" descr="c70bfb3500c73463.gif">
            <a:extLst>
              <a:ext uri="{FF2B5EF4-FFF2-40B4-BE49-F238E27FC236}">
                <a16:creationId xmlns:a16="http://schemas.microsoft.com/office/drawing/2014/main" id="{8B880A0F-D6CD-48E0-2922-DCA06805CBA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9753" y="5968971"/>
            <a:ext cx="1133023" cy="1096660"/>
          </a:xfrm>
          <a:prstGeom prst="rect">
            <a:avLst/>
          </a:prstGeom>
        </p:spPr>
      </p:pic>
      <p:pic>
        <p:nvPicPr>
          <p:cNvPr id="15" name="Picture 14" descr="c70bfb3500c73463.gif">
            <a:extLst>
              <a:ext uri="{FF2B5EF4-FFF2-40B4-BE49-F238E27FC236}">
                <a16:creationId xmlns:a16="http://schemas.microsoft.com/office/drawing/2014/main" id="{D6787E55-F44E-DA71-93BC-1C0AC6D9B43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896124">
            <a:off x="4598486" y="5950895"/>
            <a:ext cx="1133023" cy="1096660"/>
          </a:xfrm>
          <a:prstGeom prst="rect">
            <a:avLst/>
          </a:prstGeom>
        </p:spPr>
      </p:pic>
      <p:pic>
        <p:nvPicPr>
          <p:cNvPr id="16" name="Picture 15" descr="c70bfb3500c73463.gif">
            <a:extLst>
              <a:ext uri="{FF2B5EF4-FFF2-40B4-BE49-F238E27FC236}">
                <a16:creationId xmlns:a16="http://schemas.microsoft.com/office/drawing/2014/main" id="{54CA9585-4A9E-12DC-4F95-A9418FA1EFA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80313" y="5942311"/>
            <a:ext cx="1133023" cy="1096660"/>
          </a:xfrm>
          <a:prstGeom prst="rect">
            <a:avLst/>
          </a:prstGeom>
        </p:spPr>
      </p:pic>
      <p:pic>
        <p:nvPicPr>
          <p:cNvPr id="17" name="Picture 16" descr="c70bfb3500c73463.gif">
            <a:extLst>
              <a:ext uri="{FF2B5EF4-FFF2-40B4-BE49-F238E27FC236}">
                <a16:creationId xmlns:a16="http://schemas.microsoft.com/office/drawing/2014/main" id="{3698E959-6AE0-3E4C-3DE4-89D80DA0B01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0993" y="5964735"/>
            <a:ext cx="1133023" cy="1096660"/>
          </a:xfrm>
          <a:prstGeom prst="rect">
            <a:avLst/>
          </a:prstGeom>
        </p:spPr>
      </p:pic>
      <p:pic>
        <p:nvPicPr>
          <p:cNvPr id="18" name="Picture 17" descr="c70bfb3500c73463.gif">
            <a:extLst>
              <a:ext uri="{FF2B5EF4-FFF2-40B4-BE49-F238E27FC236}">
                <a16:creationId xmlns:a16="http://schemas.microsoft.com/office/drawing/2014/main" id="{B843E0C7-72D9-C7D5-553D-17479875D57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0248" y="6088530"/>
            <a:ext cx="1133023" cy="1096660"/>
          </a:xfrm>
          <a:prstGeom prst="rect">
            <a:avLst/>
          </a:prstGeom>
        </p:spPr>
      </p:pic>
      <p:pic>
        <p:nvPicPr>
          <p:cNvPr id="19" name="Picture 18" descr="c70bfb3500c73463.gif">
            <a:extLst>
              <a:ext uri="{FF2B5EF4-FFF2-40B4-BE49-F238E27FC236}">
                <a16:creationId xmlns:a16="http://schemas.microsoft.com/office/drawing/2014/main" id="{5F15CFE4-527D-98E0-CA98-F1F57590067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058" y="6075732"/>
            <a:ext cx="1133023" cy="1096660"/>
          </a:xfrm>
          <a:prstGeom prst="rect">
            <a:avLst/>
          </a:prstGeom>
        </p:spPr>
      </p:pic>
      <p:pic>
        <p:nvPicPr>
          <p:cNvPr id="20" name="Picture 19" descr="c3fe1addb7c1df50f7e5ba2d6b53426f.gif">
            <a:extLst>
              <a:ext uri="{FF2B5EF4-FFF2-40B4-BE49-F238E27FC236}">
                <a16:creationId xmlns:a16="http://schemas.microsoft.com/office/drawing/2014/main" id="{26F0CBA0-F483-7E9E-395E-5A2846B91C1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71924" y="5894444"/>
            <a:ext cx="1350389" cy="1139340"/>
          </a:xfrm>
          <a:prstGeom prst="rect">
            <a:avLst/>
          </a:prstGeom>
        </p:spPr>
      </p:pic>
      <p:pic>
        <p:nvPicPr>
          <p:cNvPr id="21" name="Picture 20" descr="c3fe1addb7c1df50f7e5ba2d6b53426f.gif">
            <a:extLst>
              <a:ext uri="{FF2B5EF4-FFF2-40B4-BE49-F238E27FC236}">
                <a16:creationId xmlns:a16="http://schemas.microsoft.com/office/drawing/2014/main" id="{15102035-66F9-ACF4-B55A-BFFA54ADA2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73788" y="5929555"/>
            <a:ext cx="1350389" cy="1139340"/>
          </a:xfrm>
          <a:prstGeom prst="rect">
            <a:avLst/>
          </a:prstGeom>
        </p:spPr>
      </p:pic>
      <p:pic>
        <p:nvPicPr>
          <p:cNvPr id="22" name="Picture 21" descr="c3fe1addb7c1df50f7e5ba2d6b53426f.gif">
            <a:extLst>
              <a:ext uri="{FF2B5EF4-FFF2-40B4-BE49-F238E27FC236}">
                <a16:creationId xmlns:a16="http://schemas.microsoft.com/office/drawing/2014/main" id="{E6218DAE-5C0D-B388-4ED0-EF71B797A0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2941" y="5910227"/>
            <a:ext cx="1350389" cy="1139340"/>
          </a:xfrm>
          <a:prstGeom prst="rect">
            <a:avLst/>
          </a:prstGeom>
        </p:spPr>
      </p:pic>
      <p:pic>
        <p:nvPicPr>
          <p:cNvPr id="23" name="Picture 22" descr="c3fe1addb7c1df50f7e5ba2d6b53426f.gif">
            <a:extLst>
              <a:ext uri="{FF2B5EF4-FFF2-40B4-BE49-F238E27FC236}">
                <a16:creationId xmlns:a16="http://schemas.microsoft.com/office/drawing/2014/main" id="{38B46FC9-2993-4F48-101D-91F21159F85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8637" y="5850580"/>
            <a:ext cx="1350389" cy="1139340"/>
          </a:xfrm>
          <a:prstGeom prst="rect">
            <a:avLst/>
          </a:prstGeom>
        </p:spPr>
      </p:pic>
      <p:pic>
        <p:nvPicPr>
          <p:cNvPr id="24" name="Picture 23" descr="c3fe1addb7c1df50f7e5ba2d6b53426f.gif">
            <a:extLst>
              <a:ext uri="{FF2B5EF4-FFF2-40B4-BE49-F238E27FC236}">
                <a16:creationId xmlns:a16="http://schemas.microsoft.com/office/drawing/2014/main" id="{9928E240-1357-64C1-29DE-503A143DB4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42512" y="5717849"/>
            <a:ext cx="1350389" cy="1139340"/>
          </a:xfrm>
          <a:prstGeom prst="rect">
            <a:avLst/>
          </a:prstGeom>
        </p:spPr>
      </p:pic>
      <p:pic>
        <p:nvPicPr>
          <p:cNvPr id="25" name="Picture 24" descr="c3fe1addb7c1df50f7e5ba2d6b53426f.gif">
            <a:extLst>
              <a:ext uri="{FF2B5EF4-FFF2-40B4-BE49-F238E27FC236}">
                <a16:creationId xmlns:a16="http://schemas.microsoft.com/office/drawing/2014/main" id="{491BB18A-1272-87BC-8BF6-E745F2A88B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288" y="5884795"/>
            <a:ext cx="1350389" cy="11393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3380" r="-1" b="32035"/>
          <a:stretch/>
        </p:blipFill>
        <p:spPr>
          <a:xfrm>
            <a:off x="189288" y="-387256"/>
            <a:ext cx="1517393" cy="13272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4DA24A9-B8D5-B156-9ABF-C45537480C6C}"/>
              </a:ext>
            </a:extLst>
          </p:cNvPr>
          <p:cNvSpPr txBox="1"/>
          <p:nvPr/>
        </p:nvSpPr>
        <p:spPr>
          <a:xfrm>
            <a:off x="2632282" y="653197"/>
            <a:ext cx="916845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watch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TV    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a story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 film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go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coins 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swimming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ice-skating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read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story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the guitar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 comic book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collect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coins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b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stamps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 piano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play ____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the flute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 film          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c 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 drums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735263C7-BB8C-1D1C-28D4-BA1BC604557F}"/>
              </a:ext>
            </a:extLst>
          </p:cNvPr>
          <p:cNvSpPr/>
          <p:nvPr/>
        </p:nvSpPr>
        <p:spPr>
          <a:xfrm rot="21238714">
            <a:off x="9246077" y="-91805"/>
            <a:ext cx="1622279" cy="1017305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EE41A1-3609-5AEC-03CD-3B46DEC1AE1C}"/>
              </a:ext>
            </a:extLst>
          </p:cNvPr>
          <p:cNvSpPr/>
          <p:nvPr/>
        </p:nvSpPr>
        <p:spPr>
          <a:xfrm rot="5400000">
            <a:off x="4550264" y="994302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180521-92AA-C2BF-CA1D-64411939ACF8}"/>
              </a:ext>
            </a:extLst>
          </p:cNvPr>
          <p:cNvSpPr/>
          <p:nvPr/>
        </p:nvSpPr>
        <p:spPr>
          <a:xfrm rot="5400000">
            <a:off x="4650484" y="3171709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9661A2-28CE-C7F6-75E4-2FB760BE0FA9}"/>
              </a:ext>
            </a:extLst>
          </p:cNvPr>
          <p:cNvSpPr/>
          <p:nvPr/>
        </p:nvSpPr>
        <p:spPr>
          <a:xfrm rot="5400000">
            <a:off x="6901179" y="4314134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E78C837-993F-9A82-89F6-B327B9FB3EE5}"/>
              </a:ext>
            </a:extLst>
          </p:cNvPr>
          <p:cNvSpPr/>
          <p:nvPr/>
        </p:nvSpPr>
        <p:spPr>
          <a:xfrm rot="5400000">
            <a:off x="4664365" y="5355182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204AED-718D-B058-0A71-B609A57CC366}"/>
              </a:ext>
            </a:extLst>
          </p:cNvPr>
          <p:cNvSpPr/>
          <p:nvPr/>
        </p:nvSpPr>
        <p:spPr>
          <a:xfrm rot="5400000">
            <a:off x="2469517" y="2146256"/>
            <a:ext cx="544301" cy="57126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299BE-8AB1-1271-DBC1-6B9231648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76373"/>
            <a:ext cx="1429935" cy="68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6EE95-57CB-D764-7A95-75C916EB3D46}"/>
              </a:ext>
            </a:extLst>
          </p:cNvPr>
          <p:cNvSpPr txBox="1"/>
          <p:nvPr/>
        </p:nvSpPr>
        <p:spPr>
          <a:xfrm>
            <a:off x="153688" y="619912"/>
            <a:ext cx="1122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Draw a picture and talk about your free time. </a:t>
            </a:r>
          </a:p>
        </p:txBody>
      </p:sp>
      <p:pic>
        <p:nvPicPr>
          <p:cNvPr id="1026" name="Picture 2" descr="Little Girl Drawing, Vectors GraphicRiver, 45% OFF">
            <a:extLst>
              <a:ext uri="{FF2B5EF4-FFF2-40B4-BE49-F238E27FC236}">
                <a16:creationId xmlns:a16="http://schemas.microsoft.com/office/drawing/2014/main" id="{A91B436D-F3E9-483A-6C1D-CFCBC6B4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5508" l="3781" r="95567">
                        <a14:foregroundMark x1="51108" y1="5566" x2="50196" y2="5566"/>
                        <a14:foregroundMark x1="31291" y1="6055" x2="33638" y2="6055"/>
                        <a14:foregroundMark x1="49544" y1="13379" x2="49544" y2="13379"/>
                        <a14:foregroundMark x1="44329" y1="11621" x2="43155" y2="11621"/>
                        <a14:foregroundMark x1="36245" y1="11133" x2="35593" y2="11133"/>
                        <a14:foregroundMark x1="30508" y1="11621" x2="29205" y2="11719"/>
                        <a14:foregroundMark x1="21643" y1="12891" x2="21643" y2="12891"/>
                        <a14:foregroundMark x1="51239" y1="42871" x2="51239" y2="42871"/>
                        <a14:foregroundMark x1="39635" y1="44727" x2="39635" y2="44727"/>
                        <a14:foregroundMark x1="41460" y1="44629" x2="41460" y2="44629"/>
                        <a14:foregroundMark x1="54237" y1="71875" x2="54628" y2="72852"/>
                        <a14:foregroundMark x1="37288" y1="71094" x2="37288" y2="71094"/>
                        <a14:foregroundMark x1="37288" y1="70313" x2="37027" y2="69824"/>
                        <a14:foregroundMark x1="31551" y1="66797" x2="31551" y2="64453"/>
                        <a14:foregroundMark x1="31160" y1="61230" x2="31160" y2="60352"/>
                        <a14:foregroundMark x1="31160" y1="60156" x2="31160" y2="60156"/>
                        <a14:foregroundMark x1="34289" y1="61133" x2="34941" y2="61133"/>
                        <a14:foregroundMark x1="35202" y1="61133" x2="37940" y2="61621"/>
                        <a14:foregroundMark x1="64016" y1="68457" x2="64016" y2="68457"/>
                        <a14:foregroundMark x1="64016" y1="68848" x2="63625" y2="70117"/>
                        <a14:foregroundMark x1="61669" y1="72363" x2="41199" y2="76660"/>
                        <a14:foregroundMark x1="41199" y1="76660" x2="22425" y2="71582"/>
                        <a14:foregroundMark x1="22425" y1="71582" x2="31160" y2="66504"/>
                        <a14:foregroundMark x1="64668" y1="77344" x2="64668" y2="77344"/>
                        <a14:foregroundMark x1="64668" y1="77344" x2="64668" y2="77344"/>
                        <a14:foregroundMark x1="64668" y1="77637" x2="64668" y2="77637"/>
                        <a14:foregroundMark x1="28422" y1="87891" x2="28422" y2="87891"/>
                        <a14:foregroundMark x1="28422" y1="87891" x2="28422" y2="87891"/>
                        <a14:foregroundMark x1="28162" y1="87891" x2="28162" y2="87891"/>
                        <a14:foregroundMark x1="28162" y1="87891" x2="28162" y2="87891"/>
                        <a14:foregroundMark x1="28162" y1="87891" x2="28162" y2="87891"/>
                        <a14:foregroundMark x1="28553" y1="87793" x2="29074" y2="87305"/>
                        <a14:foregroundMark x1="29465" y1="86816" x2="29465" y2="86816"/>
                        <a14:foregroundMark x1="29465" y1="86816" x2="29465" y2="86816"/>
                        <a14:foregroundMark x1="29465" y1="86816" x2="30508" y2="85840"/>
                        <a14:foregroundMark x1="34941" y1="87793" x2="23859" y2="87207"/>
                        <a14:foregroundMark x1="23859" y1="87207" x2="33638" y2="86816"/>
                        <a14:foregroundMark x1="32986" y1="92676" x2="44459" y2="95508"/>
                        <a14:foregroundMark x1="44459" y1="95508" x2="43807" y2="94922"/>
                        <a14:foregroundMark x1="51760" y1="84961" x2="51760" y2="84961"/>
                        <a14:foregroundMark x1="53585" y1="85352" x2="53585" y2="85352"/>
                        <a14:foregroundMark x1="53585" y1="85352" x2="53585" y2="85352"/>
                        <a14:foregroundMark x1="59061" y1="88281" x2="59061" y2="88281"/>
                        <a14:foregroundMark x1="21121" y1="83203" x2="21121" y2="83203"/>
                        <a14:foregroundMark x1="29205" y1="81543" x2="29205" y2="81543"/>
                        <a14:foregroundMark x1="33507" y1="81250" x2="33507" y2="81250"/>
                        <a14:foregroundMark x1="3781" y1="72363" x2="3781" y2="72363"/>
                        <a14:foregroundMark x1="90743" y1="38770" x2="88787" y2="39160"/>
                        <a14:foregroundMark x1="95567" y1="25098" x2="95567" y2="2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117">
            <a:off x="9656082" y="4056223"/>
            <a:ext cx="2242004" cy="29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Kid Draw Flower Painting Vector: Vector có sẵn (miễn phí bản quyền)  1487397113 | Shutterstock">
            <a:extLst>
              <a:ext uri="{FF2B5EF4-FFF2-40B4-BE49-F238E27FC236}">
                <a16:creationId xmlns:a16="http://schemas.microsoft.com/office/drawing/2014/main" id="{4FEB457A-FCF7-43ED-62FB-E9628228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57" b="90000" l="9786" r="89908">
                        <a14:foregroundMark x1="35168" y1="32143" x2="35168" y2="32143"/>
                        <a14:foregroundMark x1="28440" y1="37857" x2="26606" y2="42500"/>
                        <a14:foregroundMark x1="28746" y1="44643" x2="29664" y2="46786"/>
                        <a14:foregroundMark x1="29969" y1="53571" x2="30887" y2="52143"/>
                        <a14:foregroundMark x1="24771" y1="37857" x2="20183" y2="28929"/>
                        <a14:foregroundMark x1="15291" y1="22500" x2="15291" y2="22500"/>
                        <a14:foregroundMark x1="14985" y1="21786" x2="14985" y2="21786"/>
                        <a14:foregroundMark x1="15291" y1="24643" x2="17737" y2="47143"/>
                        <a14:foregroundMark x1="17737" y1="47143" x2="19572" y2="32857"/>
                        <a14:foregroundMark x1="32416" y1="17857" x2="42202" y2="31786"/>
                        <a14:foregroundMark x1="24159" y1="44286" x2="24159" y2="44286"/>
                        <a14:foregroundMark x1="22936" y1="42143" x2="22936" y2="42143"/>
                        <a14:foregroundMark x1="33333" y1="43929" x2="33333" y2="45000"/>
                        <a14:foregroundMark x1="78899" y1="50714" x2="78899" y2="50714"/>
                        <a14:foregroundMark x1="77370" y1="46429" x2="77370" y2="46429"/>
                        <a14:foregroundMark x1="77370" y1="46429" x2="77370" y2="46429"/>
                        <a14:foregroundMark x1="81040" y1="47143" x2="81040" y2="47143"/>
                        <a14:foregroundMark x1="77982" y1="46429" x2="77982" y2="46429"/>
                        <a14:foregroundMark x1="80428" y1="46786" x2="80428" y2="46786"/>
                        <a14:foregroundMark x1="78287" y1="45357" x2="77370" y2="45357"/>
                        <a14:foregroundMark x1="77370" y1="45357" x2="77370" y2="45357"/>
                        <a14:foregroundMark x1="26606" y1="8214" x2="26606" y2="8214"/>
                        <a14:foregroundMark x1="39144" y1="52857" x2="39144" y2="52857"/>
                        <a14:foregroundMark x1="52294" y1="42500" x2="51070" y2="42500"/>
                        <a14:foregroundMark x1="50459" y1="41071" x2="50459" y2="41071"/>
                        <a14:foregroundMark x1="50765" y1="40357" x2="50765" y2="40357"/>
                        <a14:foregroundMark x1="83486" y1="76429" x2="83486" y2="76429"/>
                        <a14:foregroundMark x1="89908" y1="80357" x2="89908" y2="80357"/>
                        <a14:foregroundMark x1="86544" y1="75357" x2="86544" y2="75357"/>
                        <a14:foregroundMark x1="79817" y1="78929" x2="79817" y2="78929"/>
                        <a14:foregroundMark x1="78899" y1="72857" x2="78899" y2="72857"/>
                        <a14:foregroundMark x1="73394" y1="81429" x2="73394" y2="81429"/>
                        <a14:foregroundMark x1="66055" y1="80714" x2="66055" y2="80714"/>
                        <a14:foregroundMark x1="52905" y1="78571" x2="52905" y2="78571"/>
                        <a14:foregroundMark x1="25076" y1="74643" x2="25076" y2="74643"/>
                        <a14:foregroundMark x1="26606" y1="66786" x2="26606" y2="66786"/>
                        <a14:foregroundMark x1="26606" y1="58929" x2="26606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66" y="4496713"/>
            <a:ext cx="3299051" cy="28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A92F98-E567-266F-FBD2-2B228043830B}"/>
              </a:ext>
            </a:extLst>
          </p:cNvPr>
          <p:cNvSpPr txBox="1"/>
          <p:nvPr/>
        </p:nvSpPr>
        <p:spPr>
          <a:xfrm>
            <a:off x="468086" y="1589314"/>
            <a:ext cx="329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Example: </a:t>
            </a:r>
          </a:p>
        </p:txBody>
      </p:sp>
      <p:pic>
        <p:nvPicPr>
          <p:cNvPr id="4" name="Picture 2" descr="Single line drawing of soccer player with foot on ball ~ Clip Art ...">
            <a:extLst>
              <a:ext uri="{FF2B5EF4-FFF2-40B4-BE49-F238E27FC236}">
                <a16:creationId xmlns:a16="http://schemas.microsoft.com/office/drawing/2014/main" id="{981E252C-55F4-4088-4985-65F553E59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/>
          <a:stretch/>
        </p:blipFill>
        <p:spPr bwMode="auto">
          <a:xfrm>
            <a:off x="2903540" y="1653791"/>
            <a:ext cx="6286045" cy="50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3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55F991D-0081-96B9-927E-E256EDED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885" y="2653149"/>
            <a:ext cx="1705213" cy="19121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496C6D7-928E-B07B-B5EA-3DC2B8910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989" y="2650384"/>
            <a:ext cx="1838582" cy="1914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58024A-2107-6353-ED68-096DB6822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88" y="2809626"/>
            <a:ext cx="1413678" cy="1801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1DC64E-47C5-6136-70FA-70C4DDA2E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02" y="2820165"/>
            <a:ext cx="1324986" cy="1791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830BC-868E-D695-3851-240E3DC66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76373"/>
            <a:ext cx="1429935" cy="6856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0F9EFB-C537-3CB4-5153-43EEF290E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1130" y="2714034"/>
            <a:ext cx="1467325" cy="18972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BECBF3-9AF1-0325-0D8E-FF9821CA5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891" y="2722272"/>
            <a:ext cx="1585361" cy="1878448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27AFDDE-75C4-4652-33A3-DEE0D8FDC0D5}"/>
              </a:ext>
            </a:extLst>
          </p:cNvPr>
          <p:cNvSpPr/>
          <p:nvPr/>
        </p:nvSpPr>
        <p:spPr>
          <a:xfrm>
            <a:off x="1285918" y="5190904"/>
            <a:ext cx="2571414" cy="46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1. play the piano 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A066EDB-D1BB-4B9D-33CF-F8ADF77BFF38}"/>
              </a:ext>
            </a:extLst>
          </p:cNvPr>
          <p:cNvSpPr/>
          <p:nvPr/>
        </p:nvSpPr>
        <p:spPr>
          <a:xfrm>
            <a:off x="4378017" y="5174825"/>
            <a:ext cx="3266425" cy="5232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 make a paper bird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708F94-23A8-588C-CB9E-4293C9C2B30E}"/>
              </a:ext>
            </a:extLst>
          </p:cNvPr>
          <p:cNvSpPr/>
          <p:nvPr/>
        </p:nvSpPr>
        <p:spPr>
          <a:xfrm>
            <a:off x="8165128" y="5174825"/>
            <a:ext cx="2740954" cy="4790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3. collect stamps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5CC4AB0-10BB-7D67-FA21-D63BF2942A69}"/>
              </a:ext>
            </a:extLst>
          </p:cNvPr>
          <p:cNvSpPr/>
          <p:nvPr/>
        </p:nvSpPr>
        <p:spPr>
          <a:xfrm>
            <a:off x="1285918" y="6020665"/>
            <a:ext cx="2571414" cy="5232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4. watch movies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BD170C-A7D0-BDD3-DC12-357131E86D1F}"/>
              </a:ext>
            </a:extLst>
          </p:cNvPr>
          <p:cNvSpPr/>
          <p:nvPr/>
        </p:nvSpPr>
        <p:spPr>
          <a:xfrm>
            <a:off x="4378017" y="6020665"/>
            <a:ext cx="3266425" cy="46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5. </a:t>
            </a:r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read comic books 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40F1F82-9A86-C6C4-2498-512C31E10848}"/>
              </a:ext>
            </a:extLst>
          </p:cNvPr>
          <p:cNvSpPr/>
          <p:nvPr/>
        </p:nvSpPr>
        <p:spPr>
          <a:xfrm>
            <a:off x="8174505" y="6020665"/>
            <a:ext cx="2907894" cy="504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6. go ice-skating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2F84EF-4176-7823-33D7-16C613A87445}"/>
              </a:ext>
            </a:extLst>
          </p:cNvPr>
          <p:cNvSpPr txBox="1"/>
          <p:nvPr/>
        </p:nvSpPr>
        <p:spPr>
          <a:xfrm>
            <a:off x="1067444" y="198403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416B07-98AF-BD3C-82A5-FCC44EC163E5}"/>
              </a:ext>
            </a:extLst>
          </p:cNvPr>
          <p:cNvSpPr txBox="1"/>
          <p:nvPr/>
        </p:nvSpPr>
        <p:spPr>
          <a:xfrm>
            <a:off x="4856495" y="189176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81CAF9-2AD5-D85E-4DC7-2AB3F28F699F}"/>
              </a:ext>
            </a:extLst>
          </p:cNvPr>
          <p:cNvSpPr txBox="1"/>
          <p:nvPr/>
        </p:nvSpPr>
        <p:spPr>
          <a:xfrm>
            <a:off x="8645546" y="184720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3AD32B-BAB4-6E00-2B59-B4997C3A9208}"/>
              </a:ext>
            </a:extLst>
          </p:cNvPr>
          <p:cNvSpPr txBox="1"/>
          <p:nvPr/>
        </p:nvSpPr>
        <p:spPr>
          <a:xfrm>
            <a:off x="1531896" y="4565296"/>
            <a:ext cx="21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EFC191-A468-C805-8666-84FEC74D3272}"/>
              </a:ext>
            </a:extLst>
          </p:cNvPr>
          <p:cNvSpPr txBox="1"/>
          <p:nvPr/>
        </p:nvSpPr>
        <p:spPr>
          <a:xfrm>
            <a:off x="5943683" y="4600719"/>
            <a:ext cx="9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E570B4-C751-C0B5-1520-63DE75D00500}"/>
              </a:ext>
            </a:extLst>
          </p:cNvPr>
          <p:cNvSpPr txBox="1"/>
          <p:nvPr/>
        </p:nvSpPr>
        <p:spPr>
          <a:xfrm>
            <a:off x="10185225" y="461126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</a:t>
            </a:r>
          </a:p>
        </p:txBody>
      </p:sp>
      <p:pic>
        <p:nvPicPr>
          <p:cNvPr id="56" name="Picture 2" descr="via GIPHY | Giphy, Teacher cartoon, Happy flowers">
            <a:extLst>
              <a:ext uri="{FF2B5EF4-FFF2-40B4-BE49-F238E27FC236}">
                <a16:creationId xmlns:a16="http://schemas.microsoft.com/office/drawing/2014/main" id="{5C1A2F70-CAB6-F3B2-5617-5B9C73283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982" y="5816019"/>
            <a:ext cx="861486" cy="11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via GIPHY | Giphy, Teacher cartoon, Happy flowers">
            <a:extLst>
              <a:ext uri="{FF2B5EF4-FFF2-40B4-BE49-F238E27FC236}">
                <a16:creationId xmlns:a16="http://schemas.microsoft.com/office/drawing/2014/main" id="{0DB99CDE-E118-AA34-B630-24429D55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506" y="5897477"/>
            <a:ext cx="861486" cy="11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98856-3F43-F03F-BDDD-6ADF60AA73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134" y="71320"/>
            <a:ext cx="1241763" cy="1820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D5D26-2DD6-D4F4-55DA-41A36F39C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1896" y="71320"/>
            <a:ext cx="1100279" cy="1820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605A6-6709-3743-C53C-6AB8784CAF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7333" y="87011"/>
            <a:ext cx="1403250" cy="1879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D416FA-CABD-1C79-1873-EC35D7B24D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0583" y="109944"/>
            <a:ext cx="1500676" cy="18570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5A5BF4-5856-134A-FF75-CB454A681D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556" y="98478"/>
            <a:ext cx="1497236" cy="18799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294277-8F40-9374-F890-E68E1454E0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7132" y="71320"/>
            <a:ext cx="1497237" cy="18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7839 -0.4490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224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5508 -0.463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36146 -0.1909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73" y="-956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4 0.02709 L 0.63893 -0.198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12" y="-1127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0556 -0.585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9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28581 -0.0763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-381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254</Words>
  <Application>Microsoft Office PowerPoint</Application>
  <PresentationFormat>Widescreen</PresentationFormat>
  <Paragraphs>52</Paragraphs>
  <Slides>11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Russo One</vt:lpstr>
      <vt:lpstr>Times New Roman</vt:lpstr>
      <vt:lpstr>Office Theme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Circle the word that does NOT belong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Phuong Tran</dc:creator>
  <cp:lastModifiedBy>iSMART2</cp:lastModifiedBy>
  <cp:revision>36</cp:revision>
  <dcterms:created xsi:type="dcterms:W3CDTF">2024-04-13T04:01:17Z</dcterms:created>
  <dcterms:modified xsi:type="dcterms:W3CDTF">2025-11-19T11:30:04Z</dcterms:modified>
</cp:coreProperties>
</file>