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0" r:id="rId1"/>
    <p:sldMasterId id="2147483744" r:id="rId2"/>
  </p:sldMasterIdLst>
  <p:notesMasterIdLst>
    <p:notesMasterId r:id="rId12"/>
  </p:notesMasterIdLst>
  <p:sldIdLst>
    <p:sldId id="3239" r:id="rId3"/>
    <p:sldId id="3240" r:id="rId4"/>
    <p:sldId id="3252" r:id="rId5"/>
    <p:sldId id="3253" r:id="rId6"/>
    <p:sldId id="307" r:id="rId7"/>
    <p:sldId id="3257" r:id="rId8"/>
    <p:sldId id="3243" r:id="rId9"/>
    <p:sldId id="282" r:id="rId10"/>
    <p:sldId id="393" r:id="rId11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Arial Black" panose="020B0A04020102020204" pitchFamily="34" charset="0"/>
      <p:bold r:id="rId19"/>
    </p:embeddedFont>
    <p:embeddedFont>
      <p:font typeface="Roboto" panose="020B0604020202020204" charset="0"/>
      <p:regular r:id="rId20"/>
      <p:bold r:id="rId21"/>
      <p:italic r:id="rId22"/>
      <p:boldItalic r:id="rId23"/>
    </p:embeddedFont>
    <p:embeddedFont>
      <p:font typeface="Montserrat" panose="020B060402020202020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Catamaran" panose="020B0604020202020204" charset="0"/>
      <p:regular r:id="rId32"/>
      <p:bold r:id="rId33"/>
    </p:embeddedFont>
    <p:embeddedFont>
      <p:font typeface="Changa One" panose="020B060402020202020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E6FF"/>
    <a:srgbClr val="A3E0FF"/>
    <a:srgbClr val="66CCFF"/>
    <a:srgbClr val="85D6FF"/>
    <a:srgbClr val="B9E8FF"/>
    <a:srgbClr val="84512D"/>
    <a:srgbClr val="FFFFFF"/>
    <a:srgbClr val="FFFF99"/>
    <a:srgbClr val="9F6C2C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89136" autoAdjust="0"/>
  </p:normalViewPr>
  <p:slideViewPr>
    <p:cSldViewPr snapToGrid="0">
      <p:cViewPr>
        <p:scale>
          <a:sx n="81" d="100"/>
          <a:sy n="81" d="100"/>
        </p:scale>
        <p:origin x="60" y="3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font" Target="fonts/font28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Relationship Id="rId46" Type="http://schemas.openxmlformats.org/officeDocument/2006/relationships/tableStyles" Target="tableStyles.xml"/><Relationship Id="rId20" Type="http://schemas.openxmlformats.org/officeDocument/2006/relationships/font" Target="fonts/font8.fntdata"/><Relationship Id="rId41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163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46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591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6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38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7" name="Google Shape;605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8" name="Google Shape;605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0239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7200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808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9144000" cy="5164602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024615" y="466738"/>
            <a:ext cx="7094771" cy="4210025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3188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465048"/>
      </p:ext>
    </p:extLst>
  </p:cSld>
  <p:clrMapOvr>
    <a:masterClrMapping/>
  </p:clrMapOvr>
  <p:transition spd="slow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5" name="Google Shape;4095;p44"/>
          <p:cNvSpPr txBox="1">
            <a:spLocks noGrp="1"/>
          </p:cNvSpPr>
          <p:nvPr>
            <p:ph type="title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096" name="Google Shape;4096;p44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7" name="Google Shape;4097;p44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098" name="Google Shape;4098;p44"/>
          <p:cNvGrpSpPr/>
          <p:nvPr/>
        </p:nvGrpSpPr>
        <p:grpSpPr>
          <a:xfrm>
            <a:off x="-65449" y="3697901"/>
            <a:ext cx="9236161" cy="1484501"/>
            <a:chOff x="-65450" y="3697900"/>
            <a:chExt cx="9236161" cy="1484501"/>
          </a:xfrm>
        </p:grpSpPr>
        <p:sp>
          <p:nvSpPr>
            <p:cNvPr id="4099" name="Google Shape;4099;p4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4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1" name="Google Shape;4101;p44"/>
          <p:cNvGrpSpPr/>
          <p:nvPr/>
        </p:nvGrpSpPr>
        <p:grpSpPr>
          <a:xfrm>
            <a:off x="991854" y="4727288"/>
            <a:ext cx="506635" cy="102953"/>
            <a:chOff x="933903" y="4904637"/>
            <a:chExt cx="506635" cy="102953"/>
          </a:xfrm>
        </p:grpSpPr>
        <p:sp>
          <p:nvSpPr>
            <p:cNvPr id="4102" name="Google Shape;4102;p44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44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4" name="Google Shape;4104;p44"/>
          <p:cNvGrpSpPr/>
          <p:nvPr/>
        </p:nvGrpSpPr>
        <p:grpSpPr>
          <a:xfrm>
            <a:off x="557659" y="4552016"/>
            <a:ext cx="506604" cy="102953"/>
            <a:chOff x="370909" y="4910340"/>
            <a:chExt cx="506604" cy="102953"/>
          </a:xfrm>
        </p:grpSpPr>
        <p:sp>
          <p:nvSpPr>
            <p:cNvPr id="4105" name="Google Shape;4105;p44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44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7" name="Google Shape;4107;p44"/>
          <p:cNvGrpSpPr/>
          <p:nvPr/>
        </p:nvGrpSpPr>
        <p:grpSpPr>
          <a:xfrm>
            <a:off x="2456826" y="4483826"/>
            <a:ext cx="266050" cy="239350"/>
            <a:chOff x="-1536750" y="880250"/>
            <a:chExt cx="266050" cy="239350"/>
          </a:xfrm>
        </p:grpSpPr>
        <p:sp>
          <p:nvSpPr>
            <p:cNvPr id="4108" name="Google Shape;4108;p44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44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44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44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44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44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44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44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44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7" name="Google Shape;4117;p44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18" name="Google Shape;4118;p44"/>
          <p:cNvGrpSpPr/>
          <p:nvPr/>
        </p:nvGrpSpPr>
        <p:grpSpPr>
          <a:xfrm>
            <a:off x="8466401" y="3844786"/>
            <a:ext cx="601156" cy="755004"/>
            <a:chOff x="5591675" y="4071736"/>
            <a:chExt cx="601156" cy="755004"/>
          </a:xfrm>
        </p:grpSpPr>
        <p:sp>
          <p:nvSpPr>
            <p:cNvPr id="4119" name="Google Shape;4119;p44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0" name="Google Shape;4120;p44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1" name="Google Shape;4121;p44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2" name="Google Shape;4122;p44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3" name="Google Shape;4123;p44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4" name="Google Shape;4124;p44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5" name="Google Shape;4125;p44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6" name="Google Shape;4126;p44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44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8" name="Google Shape;4128;p44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44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44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44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44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44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44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44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6" name="Google Shape;4136;p44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7" name="Google Shape;4137;p44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8" name="Google Shape;4138;p44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9" name="Google Shape;4139;p44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0" name="Google Shape;4140;p44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1" name="Google Shape;4141;p44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2" name="Google Shape;4142;p44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3" name="Google Shape;4143;p44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4" name="Google Shape;4144;p44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45" name="Google Shape;4145;p44"/>
          <p:cNvGrpSpPr/>
          <p:nvPr/>
        </p:nvGrpSpPr>
        <p:grpSpPr>
          <a:xfrm>
            <a:off x="248076" y="3937676"/>
            <a:ext cx="266050" cy="239350"/>
            <a:chOff x="-1536750" y="880250"/>
            <a:chExt cx="266050" cy="239350"/>
          </a:xfrm>
        </p:grpSpPr>
        <p:sp>
          <p:nvSpPr>
            <p:cNvPr id="4146" name="Google Shape;4146;p44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7" name="Google Shape;4147;p44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8" name="Google Shape;4148;p44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9" name="Google Shape;4149;p44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0" name="Google Shape;4150;p44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1" name="Google Shape;4151;p44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44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44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44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5" name="Google Shape;4155;p44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56" name="Google Shape;4156;p44"/>
          <p:cNvSpPr/>
          <p:nvPr/>
        </p:nvSpPr>
        <p:spPr>
          <a:xfrm>
            <a:off x="1485750" y="246854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7" name="Google Shape;4157;p44"/>
          <p:cNvSpPr/>
          <p:nvPr/>
        </p:nvSpPr>
        <p:spPr>
          <a:xfrm flipH="1">
            <a:off x="2777661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8" name="Google Shape;4158;p44"/>
          <p:cNvSpPr/>
          <p:nvPr/>
        </p:nvSpPr>
        <p:spPr>
          <a:xfrm>
            <a:off x="7559175" y="1352067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59" name="Google Shape;4159;p44"/>
          <p:cNvGrpSpPr/>
          <p:nvPr/>
        </p:nvGrpSpPr>
        <p:grpSpPr>
          <a:xfrm>
            <a:off x="237051" y="1069626"/>
            <a:ext cx="664025" cy="297950"/>
            <a:chOff x="237050" y="1069625"/>
            <a:chExt cx="664025" cy="297950"/>
          </a:xfrm>
        </p:grpSpPr>
        <p:sp>
          <p:nvSpPr>
            <p:cNvPr id="4160" name="Google Shape;4160;p44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44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44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44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44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597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306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4425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4562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849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7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0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06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184549"/>
            <a:ext cx="1112837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1912"/>
            <a:ext cx="1008063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91" y="-19878"/>
            <a:ext cx="2523768" cy="9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8253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879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1448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3266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94C-015F-4206-9974-319B6797A8D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7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78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2217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AF70A-6316-4657-97B3-8A20F27FF88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8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52" r:id="rId13"/>
    <p:sldLayoutId id="2147483754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82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6.png"/><Relationship Id="rId21" Type="http://schemas.openxmlformats.org/officeDocument/2006/relationships/image" Target="../media/image15.png"/><Relationship Id="rId34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1.emf"/><Relationship Id="rId38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7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12.wdp"/><Relationship Id="rId36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8.png"/><Relationship Id="rId30" Type="http://schemas.microsoft.com/office/2007/relationships/hdphoto" Target="../media/hdphoto13.wdp"/><Relationship Id="rId35" Type="http://schemas.openxmlformats.org/officeDocument/2006/relationships/image" Target="../media/image23.gif"/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5.xml"/><Relationship Id="rId21" Type="http://schemas.microsoft.com/office/2007/relationships/hdphoto" Target="../media/hdphoto8.wdp"/><Relationship Id="rId7" Type="http://schemas.microsoft.com/office/2007/relationships/hdphoto" Target="../media/hdphoto16.wdp"/><Relationship Id="rId12" Type="http://schemas.microsoft.com/office/2007/relationships/hdphoto" Target="../media/hdphoto17.wdp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24" Type="http://schemas.openxmlformats.org/officeDocument/2006/relationships/image" Target="../media/image6.png"/><Relationship Id="rId5" Type="http://schemas.openxmlformats.org/officeDocument/2006/relationships/image" Target="../media/image28.gif"/><Relationship Id="rId15" Type="http://schemas.openxmlformats.org/officeDocument/2006/relationships/image" Target="../media/image34.gif"/><Relationship Id="rId23" Type="http://schemas.microsoft.com/office/2007/relationships/hdphoto" Target="../media/hdphoto13.wdp"/><Relationship Id="rId10" Type="http://schemas.openxmlformats.org/officeDocument/2006/relationships/image" Target="../media/image32.gif"/><Relationship Id="rId19" Type="http://schemas.microsoft.com/office/2007/relationships/hdphoto" Target="../media/hdphoto7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gif"/><Relationship Id="rId14" Type="http://schemas.openxmlformats.org/officeDocument/2006/relationships/image" Target="../media/image26.png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6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6FF">
            <a:alpha val="31373"/>
          </a:srgb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86" y="307876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477843" y="2736482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7090391" y="3389274"/>
            <a:ext cx="1170583" cy="16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89948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50" y="1780651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5" name="Google Shape;3284;p36"/>
          <p:cNvSpPr txBox="1">
            <a:spLocks/>
          </p:cNvSpPr>
          <p:nvPr/>
        </p:nvSpPr>
        <p:spPr>
          <a:xfrm>
            <a:off x="997126" y="269360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600"/>
              <a:buFont typeface="Changa One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REVIEW 2:  PART 1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72" y="617852"/>
            <a:ext cx="992409" cy="9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533" y="2840446"/>
            <a:ext cx="1420947" cy="153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28240" y="2991858"/>
            <a:ext cx="1610869" cy="136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4015415" y="2923242"/>
            <a:ext cx="1058196" cy="177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3BDB64-D58C-4D86-9820-1DF329EA0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E8D658-D4C8-45F5-BBC0-996027ADE978}"/>
              </a:ext>
            </a:extLst>
          </p:cNvPr>
          <p:cNvSpPr/>
          <p:nvPr/>
        </p:nvSpPr>
        <p:spPr>
          <a:xfrm>
            <a:off x="249382" y="339558"/>
            <a:ext cx="8799615" cy="4464381"/>
          </a:xfrm>
          <a:prstGeom prst="roundRect">
            <a:avLst>
              <a:gd name="adj" fmla="val 39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CD31A-AC07-473D-AA22-79A91DEA2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52" y="986950"/>
            <a:ext cx="1628775" cy="1047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8042A8-3681-49B4-837C-9180944D8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52" y="3008848"/>
            <a:ext cx="1628775" cy="105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69AC15-3B53-4693-8F14-283A66ED2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9590" y="977425"/>
            <a:ext cx="1628775" cy="1047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35F82-50C5-44AA-B563-C5E69D62D6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9589" y="3008848"/>
            <a:ext cx="1628775" cy="1047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169F2B-96E3-41DF-A579-A2873F8EB82C}"/>
              </a:ext>
            </a:extLst>
          </p:cNvPr>
          <p:cNvSpPr/>
          <p:nvPr/>
        </p:nvSpPr>
        <p:spPr>
          <a:xfrm>
            <a:off x="2934826" y="877075"/>
            <a:ext cx="3721988" cy="3816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1. A place to buy books</a:t>
            </a:r>
            <a:b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2. A place to see a film</a:t>
            </a:r>
            <a:b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3. A place to eat a big meal</a:t>
            </a:r>
            <a:b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4. A place to go on a ride 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59D6BA-9FE5-4B32-993D-5BE6168FAC3C}"/>
              </a:ext>
            </a:extLst>
          </p:cNvPr>
          <p:cNvSpPr/>
          <p:nvPr/>
        </p:nvSpPr>
        <p:spPr>
          <a:xfrm>
            <a:off x="658152" y="1677142"/>
            <a:ext cx="368135" cy="3480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E0F71B-99EA-4932-A5D5-6B23325C7B4D}"/>
              </a:ext>
            </a:extLst>
          </p:cNvPr>
          <p:cNvSpPr/>
          <p:nvPr/>
        </p:nvSpPr>
        <p:spPr>
          <a:xfrm>
            <a:off x="8360229" y="1677141"/>
            <a:ext cx="368135" cy="3480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FD47B-B9B1-4618-9D23-6167F7FBF58C}"/>
              </a:ext>
            </a:extLst>
          </p:cNvPr>
          <p:cNvSpPr/>
          <p:nvPr/>
        </p:nvSpPr>
        <p:spPr>
          <a:xfrm>
            <a:off x="658152" y="3708565"/>
            <a:ext cx="368135" cy="3480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A102C1-98B1-4643-8F24-1CE1D2F64E7B}"/>
              </a:ext>
            </a:extLst>
          </p:cNvPr>
          <p:cNvSpPr/>
          <p:nvPr/>
        </p:nvSpPr>
        <p:spPr>
          <a:xfrm>
            <a:off x="8360228" y="3718090"/>
            <a:ext cx="368135" cy="3480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D1181B-5C2D-4D08-B36B-5CC0ED65F69D}"/>
              </a:ext>
            </a:extLst>
          </p:cNvPr>
          <p:cNvCxnSpPr/>
          <p:nvPr/>
        </p:nvCxnSpPr>
        <p:spPr>
          <a:xfrm flipH="1">
            <a:off x="2286926" y="1401288"/>
            <a:ext cx="812534" cy="214572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356492E-226C-4995-A960-3E4A9AAE0EE9}"/>
              </a:ext>
            </a:extLst>
          </p:cNvPr>
          <p:cNvSpPr/>
          <p:nvPr/>
        </p:nvSpPr>
        <p:spPr>
          <a:xfrm>
            <a:off x="661584" y="4157570"/>
            <a:ext cx="1625342" cy="3480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bookshop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9E0052-4B12-4C46-A19C-C4A29600F13E}"/>
              </a:ext>
            </a:extLst>
          </p:cNvPr>
          <p:cNvCxnSpPr>
            <a:cxnSpLocks/>
          </p:cNvCxnSpPr>
          <p:nvPr/>
        </p:nvCxnSpPr>
        <p:spPr>
          <a:xfrm flipV="1">
            <a:off x="6044542" y="1510825"/>
            <a:ext cx="1055046" cy="7413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0F776D8-6C1D-4939-A53D-B156580D46F6}"/>
              </a:ext>
            </a:extLst>
          </p:cNvPr>
          <p:cNvSpPr/>
          <p:nvPr/>
        </p:nvSpPr>
        <p:spPr>
          <a:xfrm>
            <a:off x="7099588" y="2097015"/>
            <a:ext cx="1625342" cy="3480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cinema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B13D51-8992-4972-993A-A4CE9F10986B}"/>
              </a:ext>
            </a:extLst>
          </p:cNvPr>
          <p:cNvCxnSpPr>
            <a:cxnSpLocks/>
            <a:endCxn id="7" idx="3"/>
          </p:cNvCxnSpPr>
          <p:nvPr/>
        </p:nvCxnSpPr>
        <p:spPr>
          <a:xfrm flipH="1" flipV="1">
            <a:off x="2286927" y="1510825"/>
            <a:ext cx="766724" cy="159245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1C59333-E037-4D36-8830-D9516FB47CF8}"/>
              </a:ext>
            </a:extLst>
          </p:cNvPr>
          <p:cNvSpPr/>
          <p:nvPr/>
        </p:nvSpPr>
        <p:spPr>
          <a:xfrm>
            <a:off x="661448" y="2141114"/>
            <a:ext cx="1625342" cy="3480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restaurant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98B28F-D5A5-43EC-8A6E-7AB03DB3C122}"/>
              </a:ext>
            </a:extLst>
          </p:cNvPr>
          <p:cNvCxnSpPr>
            <a:cxnSpLocks/>
          </p:cNvCxnSpPr>
          <p:nvPr/>
        </p:nvCxnSpPr>
        <p:spPr>
          <a:xfrm flipV="1">
            <a:off x="6223042" y="3547011"/>
            <a:ext cx="876546" cy="38354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740FB60-41F8-4F53-BC6F-01E3CD420AF6}"/>
              </a:ext>
            </a:extLst>
          </p:cNvPr>
          <p:cNvSpPr/>
          <p:nvPr/>
        </p:nvSpPr>
        <p:spPr>
          <a:xfrm>
            <a:off x="6734004" y="4157569"/>
            <a:ext cx="2237803" cy="3480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amusement park</a:t>
            </a:r>
          </a:p>
        </p:txBody>
      </p:sp>
      <p:pic>
        <p:nvPicPr>
          <p:cNvPr id="22" name="Google Shape;6065;p27">
            <a:extLst>
              <a:ext uri="{FF2B5EF4-FFF2-40B4-BE49-F238E27FC236}">
                <a16:creationId xmlns:a16="http://schemas.microsoft.com/office/drawing/2014/main" id="{CB871E58-1D7E-4E36-95AD-D9E62B8D2E5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20542" y="89917"/>
            <a:ext cx="1072451" cy="514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3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6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15B466-1182-4FB2-A3FB-611AB521C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AD700-DB6E-4412-A6C9-3994B1BD87E8}"/>
              </a:ext>
            </a:extLst>
          </p:cNvPr>
          <p:cNvSpPr/>
          <p:nvPr/>
        </p:nvSpPr>
        <p:spPr>
          <a:xfrm>
            <a:off x="850232" y="112294"/>
            <a:ext cx="7732294" cy="4957011"/>
          </a:xfrm>
          <a:prstGeom prst="roundRect">
            <a:avLst>
              <a:gd name="adj" fmla="val 5515"/>
            </a:avLst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1. school / never / on Saturdays / go / We / to / .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2. my / I / write / diary / in / usually / .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3. isn’t / Geography / boring / always / .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4. karaoke clubs / sing / sometimes / We / in / .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5. scary / often / Roller coasters / are / .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6. have / you / lunch / Do / always / at school / ?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544C67-B3C6-4322-8E2C-AC4F1DCD56A0}"/>
              </a:ext>
            </a:extLst>
          </p:cNvPr>
          <p:cNvSpPr/>
          <p:nvPr/>
        </p:nvSpPr>
        <p:spPr>
          <a:xfrm>
            <a:off x="1142847" y="668854"/>
            <a:ext cx="5522648" cy="34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 never go to school on Saturdays.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90D1BF-8258-456B-B1E7-E1C89D1C9939}"/>
              </a:ext>
            </a:extLst>
          </p:cNvPr>
          <p:cNvSpPr/>
          <p:nvPr/>
        </p:nvSpPr>
        <p:spPr>
          <a:xfrm>
            <a:off x="769865" y="1455895"/>
            <a:ext cx="4993258" cy="34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 usually write in my diary.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B78D55-A937-43C7-9EFE-9D4772F8F6F5}"/>
              </a:ext>
            </a:extLst>
          </p:cNvPr>
          <p:cNvSpPr/>
          <p:nvPr/>
        </p:nvSpPr>
        <p:spPr>
          <a:xfrm>
            <a:off x="969573" y="2155758"/>
            <a:ext cx="4993258" cy="34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Geography isn’t always boring.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AAEF39-3F82-42C3-8623-169EB3DD8E21}"/>
              </a:ext>
            </a:extLst>
          </p:cNvPr>
          <p:cNvSpPr/>
          <p:nvPr/>
        </p:nvSpPr>
        <p:spPr>
          <a:xfrm>
            <a:off x="1142846" y="2921427"/>
            <a:ext cx="5522647" cy="34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 sometimes sing in karaoke clubs.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F1E89F-6EE4-4A58-8F8C-10531FE4620A}"/>
              </a:ext>
            </a:extLst>
          </p:cNvPr>
          <p:cNvSpPr/>
          <p:nvPr/>
        </p:nvSpPr>
        <p:spPr>
          <a:xfrm>
            <a:off x="1142847" y="3708468"/>
            <a:ext cx="4993258" cy="34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Roller coasters are often scary.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545576-604B-46C4-A20A-33B5500B4BAE}"/>
              </a:ext>
            </a:extLst>
          </p:cNvPr>
          <p:cNvSpPr/>
          <p:nvPr/>
        </p:nvSpPr>
        <p:spPr>
          <a:xfrm>
            <a:off x="1115266" y="4408331"/>
            <a:ext cx="5522646" cy="34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Do you always have lunch at school?</a:t>
            </a:r>
          </a:p>
        </p:txBody>
      </p:sp>
      <p:pic>
        <p:nvPicPr>
          <p:cNvPr id="14" name="Google Shape;6065;p27">
            <a:extLst>
              <a:ext uri="{FF2B5EF4-FFF2-40B4-BE49-F238E27FC236}">
                <a16:creationId xmlns:a16="http://schemas.microsoft.com/office/drawing/2014/main" id="{AEF8A3A9-E82A-4780-B4A5-0D8657DEA4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0542" y="89917"/>
            <a:ext cx="1072451" cy="514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8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Mspham0936082789"/>
          <p:cNvSpPr/>
          <p:nvPr/>
        </p:nvSpPr>
        <p:spPr>
          <a:xfrm>
            <a:off x="0" y="0"/>
            <a:ext cx="9144000" cy="5250426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73" y="195557"/>
            <a:ext cx="865205" cy="933586"/>
          </a:xfrm>
          <a:prstGeom prst="rect">
            <a:avLst/>
          </a:prstGeom>
        </p:spPr>
      </p:pic>
      <p:pic>
        <p:nvPicPr>
          <p:cNvPr id="86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200000">
            <a:off x="2886677" y="-1584639"/>
            <a:ext cx="3666915" cy="861962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268" y="4196251"/>
            <a:ext cx="1149269" cy="84371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36996" y="670390"/>
            <a:ext cx="757754" cy="55628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502" y="4377139"/>
            <a:ext cx="795270" cy="668572"/>
          </a:xfrm>
          <a:prstGeom prst="rect">
            <a:avLst/>
          </a:prstGeom>
        </p:spPr>
      </p:pic>
      <p:sp>
        <p:nvSpPr>
          <p:cNvPr id="90" name="Oval 89">
            <a:hlinkClick r:id="" action="ppaction://noaction"/>
          </p:cNvPr>
          <p:cNvSpPr/>
          <p:nvPr/>
        </p:nvSpPr>
        <p:spPr>
          <a:xfrm>
            <a:off x="7431502" y="4312286"/>
            <a:ext cx="1149269" cy="74525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00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92" name="answr"/>
          <p:cNvGrpSpPr/>
          <p:nvPr/>
        </p:nvGrpSpPr>
        <p:grpSpPr>
          <a:xfrm>
            <a:off x="2648338" y="3025495"/>
            <a:ext cx="2898244" cy="922856"/>
            <a:chOff x="7333325" y="4975836"/>
            <a:chExt cx="3987882" cy="1269817"/>
          </a:xfrm>
        </p:grpSpPr>
        <p:grpSp>
          <p:nvGrpSpPr>
            <p:cNvPr id="93" name="MsPham Sai"/>
            <p:cNvGrpSpPr/>
            <p:nvPr/>
          </p:nvGrpSpPr>
          <p:grpSpPr>
            <a:xfrm>
              <a:off x="7333325" y="4975836"/>
              <a:ext cx="3987882" cy="1269817"/>
              <a:chOff x="7383180" y="836559"/>
              <a:chExt cx="3987882" cy="1269817"/>
            </a:xfrm>
          </p:grpSpPr>
          <p:sp>
            <p:nvSpPr>
              <p:cNvPr id="95" name="Horizontal Scroll 94"/>
              <p:cNvSpPr/>
              <p:nvPr/>
            </p:nvSpPr>
            <p:spPr>
              <a:xfrm>
                <a:off x="8104554" y="836559"/>
                <a:ext cx="3266508" cy="1244255"/>
              </a:xfrm>
              <a:prstGeom prst="horizontalScroll">
                <a:avLst>
                  <a:gd name="adj" fmla="val 11334"/>
                </a:avLst>
              </a:prstGeom>
              <a:solidFill>
                <a:srgbClr val="CDA88B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3180" y="998243"/>
                <a:ext cx="1027541" cy="1108133"/>
              </a:xfrm>
              <a:prstGeom prst="rect">
                <a:avLst/>
              </a:prstGeom>
            </p:spPr>
          </p:pic>
          <p:sp>
            <p:nvSpPr>
              <p:cNvPr id="97" name="Oval 96">
                <a:hlinkClick r:id="" action="ppaction://hlinkshowjump?jump=nextslide"/>
              </p:cNvPr>
              <p:cNvSpPr/>
              <p:nvPr/>
            </p:nvSpPr>
            <p:spPr>
              <a:xfrm>
                <a:off x="8323526" y="1027103"/>
                <a:ext cx="725714" cy="993679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98" name="Google Shape;3917;p34"/>
              <p:cNvSpPr txBox="1">
                <a:spLocks/>
              </p:cNvSpPr>
              <p:nvPr/>
            </p:nvSpPr>
            <p:spPr>
              <a:xfrm>
                <a:off x="8396681" y="1012758"/>
                <a:ext cx="2915404" cy="88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15000"/>
                  </a:lnSpc>
                  <a:spcBef>
                    <a:spcPts val="0"/>
                  </a:spcBef>
                  <a:buSzPts val="3000"/>
                  <a:buNone/>
                </a:pPr>
                <a:r>
                  <a:rPr lang="en-US" sz="2400" b="1" dirty="0">
                    <a:ln w="12700" cmpd="sng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glow rad="101600">
                        <a:srgbClr val="FF0000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Check</a:t>
                </a:r>
              </a:p>
            </p:txBody>
          </p:sp>
        </p:grp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3397" y="5436465"/>
              <a:ext cx="354465" cy="357256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2208199" y="2533276"/>
            <a:ext cx="3718198" cy="1718507"/>
            <a:chOff x="7069759" y="1001277"/>
            <a:chExt cx="4931739" cy="3394298"/>
          </a:xfrm>
        </p:grpSpPr>
        <p:grpSp>
          <p:nvGrpSpPr>
            <p:cNvPr id="100" name="MsPham Dung"/>
            <p:cNvGrpSpPr/>
            <p:nvPr/>
          </p:nvGrpSpPr>
          <p:grpSpPr>
            <a:xfrm rot="5400000">
              <a:off x="7838480" y="232556"/>
              <a:ext cx="3394298" cy="4931739"/>
              <a:chOff x="8104555" y="2643067"/>
              <a:chExt cx="3492359" cy="1298647"/>
            </a:xfrm>
          </p:grpSpPr>
          <p:sp>
            <p:nvSpPr>
              <p:cNvPr id="102" name="Horizontal Scroll 101"/>
              <p:cNvSpPr/>
              <p:nvPr/>
            </p:nvSpPr>
            <p:spPr>
              <a:xfrm>
                <a:off x="8104555" y="2643067"/>
                <a:ext cx="3492359" cy="1298647"/>
              </a:xfrm>
              <a:prstGeom prst="horizontalScroll">
                <a:avLst>
                  <a:gd name="adj" fmla="val 9106"/>
                </a:avLst>
              </a:prstGeom>
              <a:solidFill>
                <a:srgbClr val="D7B8A1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Google Shape;3917;p34"/>
              <p:cNvSpPr txBox="1">
                <a:spLocks/>
              </p:cNvSpPr>
              <p:nvPr/>
            </p:nvSpPr>
            <p:spPr>
              <a:xfrm rot="16200000">
                <a:off x="9481367" y="2192228"/>
                <a:ext cx="924903" cy="2199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3600" b="1" dirty="0">
                    <a:latin typeface="Comic Sans MS" panose="030F0702030302020204" pitchFamily="66" charset="0"/>
                  </a:rPr>
                  <a:t>Can</a:t>
                </a:r>
                <a:r>
                  <a:rPr lang="en-US" sz="3000" b="1" dirty="0">
                    <a:latin typeface="Century Gothic" panose="020B0502020202020204" pitchFamily="34" charset="0"/>
                  </a:rPr>
                  <a:t> </a:t>
                </a:r>
                <a:endParaRPr lang="en-US" sz="3000" dirty="0"/>
              </a:p>
            </p:txBody>
          </p:sp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7796" y="3897644"/>
              <a:ext cx="354465" cy="357256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994750" y="1363761"/>
            <a:ext cx="75456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Teacher,____ I go out for 5 minutes?</a:t>
            </a:r>
          </a:p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I’m sorry, you can’t.</a:t>
            </a:r>
          </a:p>
        </p:txBody>
      </p:sp>
      <p:pic>
        <p:nvPicPr>
          <p:cNvPr id="22" name="Google Shape;6065;p27">
            <a:extLst>
              <a:ext uri="{FF2B5EF4-FFF2-40B4-BE49-F238E27FC236}">
                <a16:creationId xmlns:a16="http://schemas.microsoft.com/office/drawing/2014/main" id="{87637B87-09D2-405B-9DE5-7A42D7BD992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20542" y="89917"/>
            <a:ext cx="1072451" cy="514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61287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âu hỏi, câu trả lời, từ vựng chủ Đề Sports Ielts Speaking Part 3">
            <a:extLst>
              <a:ext uri="{FF2B5EF4-FFF2-40B4-BE49-F238E27FC236}">
                <a16:creationId xmlns:a16="http://schemas.microsoft.com/office/drawing/2014/main" id="{68EACAE7-77E4-F19D-0D27-EE152EEB1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776" y="0"/>
            <a:ext cx="9347552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thletic meet-Red and white flag and schoolyard frame Decorative frame&quot;  illustration material - Lots Of Free Illustration Materials Images">
            <a:extLst>
              <a:ext uri="{FF2B5EF4-FFF2-40B4-BE49-F238E27FC236}">
                <a16:creationId xmlns:a16="http://schemas.microsoft.com/office/drawing/2014/main" id="{D2D576EE-C291-4F41-B158-3569D77E0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49" y="10019"/>
            <a:ext cx="68611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1FF68F6-1295-4249-9088-0764C2DD22BC}"/>
              </a:ext>
            </a:extLst>
          </p:cNvPr>
          <p:cNvSpPr/>
          <p:nvPr/>
        </p:nvSpPr>
        <p:spPr>
          <a:xfrm>
            <a:off x="1041549" y="0"/>
            <a:ext cx="6861175" cy="4986780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F92FFE-0615-4ADE-9A47-347D98024B1E}"/>
              </a:ext>
            </a:extLst>
          </p:cNvPr>
          <p:cNvSpPr/>
          <p:nvPr/>
        </p:nvSpPr>
        <p:spPr>
          <a:xfrm>
            <a:off x="2016702" y="534653"/>
            <a:ext cx="5603334" cy="3880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Sports Centre Open Day—Free!</a:t>
            </a:r>
            <a:b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Day: (1) ___________________</a:t>
            </a:r>
            <a:b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Morning</a:t>
            </a:r>
            <a:b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Sports to try: Hockey and (2) ___________</a:t>
            </a:r>
            <a:b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Afternoon</a:t>
            </a:r>
            <a:b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New activity at (3) ____________</a:t>
            </a:r>
            <a:b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Swimming for exercise—(4) __________to music</a:t>
            </a:r>
            <a:b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Competition: (5)_____________ flying at (6) __________p.m.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Review 2.1">
            <a:hlinkClick r:id="" action="ppaction://media"/>
            <a:extLst>
              <a:ext uri="{FF2B5EF4-FFF2-40B4-BE49-F238E27FC236}">
                <a16:creationId xmlns:a16="http://schemas.microsoft.com/office/drawing/2014/main" id="{0B8EDBBB-972F-466C-88FB-55A7C175E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01332" y="534653"/>
            <a:ext cx="807703" cy="8077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3A3318-2787-4E8A-894E-89B24617265D}"/>
              </a:ext>
            </a:extLst>
          </p:cNvPr>
          <p:cNvSpPr/>
          <p:nvPr/>
        </p:nvSpPr>
        <p:spPr>
          <a:xfrm>
            <a:off x="3099555" y="1081929"/>
            <a:ext cx="2258706" cy="34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E5A625-807C-4F0C-B7B9-2DD9543D4B66}"/>
              </a:ext>
            </a:extLst>
          </p:cNvPr>
          <p:cNvSpPr/>
          <p:nvPr/>
        </p:nvSpPr>
        <p:spPr>
          <a:xfrm>
            <a:off x="4942373" y="1907361"/>
            <a:ext cx="2258706" cy="34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basketball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418B1F-5B1E-42E4-8D66-C5FE1C985931}"/>
              </a:ext>
            </a:extLst>
          </p:cNvPr>
          <p:cNvSpPr/>
          <p:nvPr/>
        </p:nvSpPr>
        <p:spPr>
          <a:xfrm>
            <a:off x="3813020" y="2738486"/>
            <a:ext cx="2258706" cy="34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3:30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135A69-ED19-4E04-BAF3-59AA71C96371}"/>
              </a:ext>
            </a:extLst>
          </p:cNvPr>
          <p:cNvSpPr/>
          <p:nvPr/>
        </p:nvSpPr>
        <p:spPr>
          <a:xfrm>
            <a:off x="4702958" y="3148012"/>
            <a:ext cx="2258706" cy="34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swimming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779224-4592-4838-8B02-E47CC8961733}"/>
              </a:ext>
            </a:extLst>
          </p:cNvPr>
          <p:cNvSpPr/>
          <p:nvPr/>
        </p:nvSpPr>
        <p:spPr>
          <a:xfrm>
            <a:off x="3689179" y="3559042"/>
            <a:ext cx="2258706" cy="34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kite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6D5352-699A-4933-B98E-D5BC1855C361}"/>
              </a:ext>
            </a:extLst>
          </p:cNvPr>
          <p:cNvSpPr/>
          <p:nvPr/>
        </p:nvSpPr>
        <p:spPr>
          <a:xfrm>
            <a:off x="2167788" y="3948568"/>
            <a:ext cx="1308059" cy="34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18" name="Google Shape;6065;p27">
            <a:extLst>
              <a:ext uri="{FF2B5EF4-FFF2-40B4-BE49-F238E27FC236}">
                <a16:creationId xmlns:a16="http://schemas.microsoft.com/office/drawing/2014/main" id="{F6EDCD20-0134-4037-8398-D0615266112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20542" y="89917"/>
            <a:ext cx="1072451" cy="514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33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tile tx="0" ty="-381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677876-D54E-4202-A9FD-061D0BF150CC}"/>
              </a:ext>
            </a:extLst>
          </p:cNvPr>
          <p:cNvSpPr/>
          <p:nvPr/>
        </p:nvSpPr>
        <p:spPr>
          <a:xfrm>
            <a:off x="280240" y="187173"/>
            <a:ext cx="8583520" cy="4769154"/>
          </a:xfrm>
          <a:prstGeom prst="roundRect">
            <a:avLst>
              <a:gd name="adj" fmla="val 5515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Talk about your family’s </a:t>
            </a:r>
            <a:r>
              <a:rPr lang="en-US" sz="28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activities. You should say: 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people are there in your family?</a:t>
            </a:r>
            <a:endParaRPr lang="en-US" sz="28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their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activities?</a:t>
            </a:r>
            <a:endParaRPr lang="en-US" sz="28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How often do they do these activities?</a:t>
            </a:r>
            <a:endParaRPr lang="en-US" sz="28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good at?</a:t>
            </a:r>
            <a:endParaRPr lang="en-US" sz="28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activities does your family enjoy doing together?</a:t>
            </a:r>
            <a:endParaRPr lang="en-US" i="1" dirty="0"/>
          </a:p>
        </p:txBody>
      </p:sp>
      <p:pic>
        <p:nvPicPr>
          <p:cNvPr id="10" name="Google Shape;6065;p27">
            <a:extLst>
              <a:ext uri="{FF2B5EF4-FFF2-40B4-BE49-F238E27FC236}">
                <a16:creationId xmlns:a16="http://schemas.microsoft.com/office/drawing/2014/main" id="{EF7999C8-B237-4C30-BC3E-7FA906786C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0542" y="89917"/>
            <a:ext cx="1072451" cy="514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6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0" name="Google Shape;6060;p27"/>
          <p:cNvPicPr preferRelativeResize="0"/>
          <p:nvPr/>
        </p:nvPicPr>
        <p:blipFill rotWithShape="1">
          <a:blip r:embed="rId3">
            <a:alphaModFix/>
          </a:blip>
          <a:srcRect t="4714" b="28945"/>
          <a:stretch/>
        </p:blipFill>
        <p:spPr>
          <a:xfrm>
            <a:off x="0" y="10200"/>
            <a:ext cx="9146140" cy="513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1" name="Google Shape;6061;p27"/>
          <p:cNvGrpSpPr/>
          <p:nvPr/>
        </p:nvGrpSpPr>
        <p:grpSpPr>
          <a:xfrm>
            <a:off x="522515" y="1719618"/>
            <a:ext cx="7897090" cy="2929254"/>
            <a:chOff x="-651350" y="2259944"/>
            <a:chExt cx="10094672" cy="2193350"/>
          </a:xfrm>
          <a:solidFill>
            <a:schemeClr val="bg1"/>
          </a:solidFill>
        </p:grpSpPr>
        <p:sp>
          <p:nvSpPr>
            <p:cNvPr id="6062" name="Google Shape;6062;p27"/>
            <p:cNvSpPr/>
            <p:nvPr/>
          </p:nvSpPr>
          <p:spPr>
            <a:xfrm>
              <a:off x="-651350" y="2259944"/>
              <a:ext cx="10094672" cy="2193350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rgbClr val="1C4C6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SzPts val="4000"/>
              </a:pPr>
              <a:endParaRPr sz="30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63" name="Google Shape;6063;p27"/>
            <p:cNvSpPr txBox="1"/>
            <p:nvPr/>
          </p:nvSpPr>
          <p:spPr>
            <a:xfrm>
              <a:off x="51014" y="2321057"/>
              <a:ext cx="8882195" cy="209135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marL="428625" indent="-428625">
                <a:lnSpc>
                  <a:spcPct val="150000"/>
                </a:lnSpc>
                <a:buClr>
                  <a:srgbClr val="FF0000"/>
                </a:buClr>
                <a:buSzPts val="3000"/>
                <a:buFont typeface="Noto Sans Symbols"/>
                <a:buChar char="✔"/>
              </a:pPr>
              <a:r>
                <a:rPr lang="en-US" sz="2700" b="1" dirty="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Review vocabulary: Topic: </a:t>
              </a:r>
              <a:r>
                <a:rPr lang="en-US" sz="2800" b="1" dirty="0">
                  <a:latin typeface="Comic Sans MS"/>
                  <a:ea typeface="Comic Sans MS"/>
                  <a:cs typeface="Comic Sans MS"/>
                  <a:sym typeface="Comic Sans MS"/>
                </a:rPr>
                <a:t>Free time</a:t>
              </a:r>
            </a:p>
            <a:p>
              <a:pPr marL="428625" indent="-428625">
                <a:lnSpc>
                  <a:spcPct val="150000"/>
                </a:lnSpc>
                <a:buClr>
                  <a:srgbClr val="FF0000"/>
                </a:buClr>
                <a:buSzPts val="3000"/>
                <a:buFont typeface="Noto Sans Symbols"/>
                <a:buChar char="✔"/>
              </a:pPr>
              <a:r>
                <a:rPr lang="en-US" sz="2700" b="1" dirty="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Review grammar: </a:t>
              </a:r>
            </a:p>
            <a:p>
              <a:pPr>
                <a:lnSpc>
                  <a:spcPct val="150000"/>
                </a:lnSpc>
                <a:buClr>
                  <a:srgbClr val="FF0000"/>
                </a:buClr>
                <a:buSzPts val="3000"/>
              </a:pPr>
              <a:r>
                <a:rPr lang="en-US" sz="2100" b="1" dirty="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		</a:t>
              </a:r>
              <a:r>
                <a:rPr lang="en-US" sz="2100" b="1" dirty="0">
                  <a:latin typeface="Comic Sans MS"/>
                  <a:ea typeface="Comic Sans MS"/>
                  <a:cs typeface="Comic Sans MS"/>
                  <a:sym typeface="Comic Sans MS"/>
                </a:rPr>
                <a:t>to be good at + V-</a:t>
              </a:r>
              <a:r>
                <a:rPr lang="en-US" sz="2100" b="1" dirty="0" err="1">
                  <a:latin typeface="Comic Sans MS"/>
                  <a:ea typeface="Comic Sans MS"/>
                  <a:cs typeface="Comic Sans MS"/>
                  <a:sym typeface="Comic Sans MS"/>
                </a:rPr>
                <a:t>ing</a:t>
              </a:r>
              <a:endParaRPr lang="en-US" sz="2100" b="1" dirty="0"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>
                <a:lnSpc>
                  <a:spcPct val="150000"/>
                </a:lnSpc>
                <a:buClr>
                  <a:srgbClr val="FF0000"/>
                </a:buClr>
                <a:buSzPts val="3000"/>
              </a:pPr>
              <a:r>
                <a:rPr lang="en-US" sz="2100" b="1" dirty="0">
                  <a:latin typeface="Comic Sans MS"/>
                  <a:ea typeface="Comic Sans MS"/>
                  <a:cs typeface="Comic Sans MS"/>
                  <a:sym typeface="Comic Sans MS"/>
                </a:rPr>
                <a:t>		can (permission)</a:t>
              </a:r>
            </a:p>
            <a:p>
              <a:pPr>
                <a:lnSpc>
                  <a:spcPct val="150000"/>
                </a:lnSpc>
                <a:buClr>
                  <a:srgbClr val="FF0000"/>
                </a:buClr>
                <a:buSzPts val="3000"/>
              </a:pPr>
              <a:r>
                <a:rPr lang="en-US" sz="2100" b="1" dirty="0">
                  <a:latin typeface="Comic Sans MS"/>
                  <a:ea typeface="Comic Sans MS"/>
                  <a:cs typeface="Comic Sans MS"/>
                  <a:sym typeface="Comic Sans MS"/>
                </a:rPr>
                <a:t>		verb forms</a:t>
              </a:r>
            </a:p>
          </p:txBody>
        </p:sp>
      </p:grpSp>
      <p:sp>
        <p:nvSpPr>
          <p:cNvPr id="6064" name="Google Shape;6064;p27"/>
          <p:cNvSpPr/>
          <p:nvPr/>
        </p:nvSpPr>
        <p:spPr>
          <a:xfrm>
            <a:off x="1681841" y="494628"/>
            <a:ext cx="5780315" cy="10470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Review 2 Part 1</a:t>
            </a:r>
            <a:endParaRPr sz="1350" dirty="0">
              <a:solidFill>
                <a:srgbClr val="FF0000"/>
              </a:solidFill>
            </a:endParaRPr>
          </a:p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have we learnt today?</a:t>
            </a:r>
            <a:endParaRPr sz="1350" dirty="0">
              <a:solidFill>
                <a:srgbClr val="FF0000"/>
              </a:solidFill>
            </a:endParaRPr>
          </a:p>
        </p:txBody>
      </p:sp>
      <p:pic>
        <p:nvPicPr>
          <p:cNvPr id="6065" name="Google Shape;606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0542" y="89917"/>
            <a:ext cx="1072451" cy="514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9014</TotalTime>
  <Words>170</Words>
  <Application>Microsoft Office PowerPoint</Application>
  <PresentationFormat>On-screen Show (16:9)</PresentationFormat>
  <Paragraphs>52</Paragraphs>
  <Slides>9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Calibri Light</vt:lpstr>
      <vt:lpstr>Calibri</vt:lpstr>
      <vt:lpstr>Arial Black</vt:lpstr>
      <vt:lpstr>等线</vt:lpstr>
      <vt:lpstr>Arial</vt:lpstr>
      <vt:lpstr>Roboto</vt:lpstr>
      <vt:lpstr>Russo One</vt:lpstr>
      <vt:lpstr>Noto Sans Symbols</vt:lpstr>
      <vt:lpstr>Montserrat</vt:lpstr>
      <vt:lpstr>Century Gothic</vt:lpstr>
      <vt:lpstr>Catamaran</vt:lpstr>
      <vt:lpstr>Changa One</vt:lpstr>
      <vt:lpstr>Comic Sans MS</vt:lpstr>
      <vt:lpstr>黑体</vt:lpstr>
      <vt:lpstr>Office Theme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iSMART2</cp:lastModifiedBy>
  <cp:revision>266</cp:revision>
  <dcterms:modified xsi:type="dcterms:W3CDTF">2025-11-19T11:33:29Z</dcterms:modified>
</cp:coreProperties>
</file>