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media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7.xml" ContentType="application/vnd.openxmlformats-officedocument.presentationml.notesSlide+xml"/>
  <Override PartName="/ppt/media/audio6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7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8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  <p:sldMasterId id="2147483803" r:id="rId4"/>
    <p:sldMasterId id="2147483810" r:id="rId5"/>
    <p:sldMasterId id="2147483812" r:id="rId6"/>
  </p:sldMasterIdLst>
  <p:notesMasterIdLst>
    <p:notesMasterId r:id="rId44"/>
  </p:notesMasterIdLst>
  <p:sldIdLst>
    <p:sldId id="299" r:id="rId7"/>
    <p:sldId id="258" r:id="rId8"/>
    <p:sldId id="262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45" r:id="rId17"/>
    <p:sldId id="297" r:id="rId18"/>
    <p:sldId id="463" r:id="rId19"/>
    <p:sldId id="485" r:id="rId20"/>
    <p:sldId id="480" r:id="rId21"/>
    <p:sldId id="486" r:id="rId22"/>
    <p:sldId id="481" r:id="rId23"/>
    <p:sldId id="305" r:id="rId24"/>
    <p:sldId id="459" r:id="rId25"/>
    <p:sldId id="256" r:id="rId26"/>
    <p:sldId id="257" r:id="rId27"/>
    <p:sldId id="487" r:id="rId28"/>
    <p:sldId id="488" r:id="rId29"/>
    <p:sldId id="489" r:id="rId30"/>
    <p:sldId id="490" r:id="rId31"/>
    <p:sldId id="491" r:id="rId32"/>
    <p:sldId id="492" r:id="rId33"/>
    <p:sldId id="493" r:id="rId34"/>
    <p:sldId id="494" r:id="rId35"/>
    <p:sldId id="306" r:id="rId36"/>
    <p:sldId id="461" r:id="rId37"/>
    <p:sldId id="484" r:id="rId38"/>
    <p:sldId id="466" r:id="rId39"/>
    <p:sldId id="307" r:id="rId40"/>
    <p:sldId id="495" r:id="rId41"/>
    <p:sldId id="395" r:id="rId42"/>
    <p:sldId id="32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CC99FF"/>
    <a:srgbClr val="FFFF99"/>
    <a:srgbClr val="89DFF5"/>
    <a:srgbClr val="000066"/>
    <a:srgbClr val="FF5050"/>
    <a:srgbClr val="EEEBD5"/>
    <a:srgbClr val="FF9900"/>
    <a:srgbClr val="99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5FA39-FE66-4430-B3D5-E039042DCCE0}" v="3" dt="2024-06-13T09:43:09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9" autoAdjust="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Ánh Diệu" userId="c5672c39bf0da1c1" providerId="LiveId" clId="{6A15FA39-FE66-4430-B3D5-E039042DCCE0}"/>
    <pc:docChg chg="modSld">
      <pc:chgData name="Ánh Diệu" userId="c5672c39bf0da1c1" providerId="LiveId" clId="{6A15FA39-FE66-4430-B3D5-E039042DCCE0}" dt="2024-06-13T09:43:17.169" v="4" actId="20577"/>
      <pc:docMkLst>
        <pc:docMk/>
      </pc:docMkLst>
      <pc:sldChg chg="delSp modAnim">
        <pc:chgData name="Ánh Diệu" userId="c5672c39bf0da1c1" providerId="LiveId" clId="{6A15FA39-FE66-4430-B3D5-E039042DCCE0}" dt="2024-06-13T09:10:10.028" v="0" actId="478"/>
        <pc:sldMkLst>
          <pc:docMk/>
          <pc:sldMk cId="2510270777" sldId="299"/>
        </pc:sldMkLst>
        <pc:picChg chg="del">
          <ac:chgData name="Ánh Diệu" userId="c5672c39bf0da1c1" providerId="LiveId" clId="{6A15FA39-FE66-4430-B3D5-E039042DCCE0}" dt="2024-06-13T09:10:10.028" v="0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modSp">
        <pc:chgData name="Ánh Diệu" userId="c5672c39bf0da1c1" providerId="LiveId" clId="{6A15FA39-FE66-4430-B3D5-E039042DCCE0}" dt="2024-06-13T09:43:09.870" v="2" actId="20577"/>
        <pc:sldMkLst>
          <pc:docMk/>
          <pc:sldMk cId="3584164058" sldId="463"/>
        </pc:sldMkLst>
        <pc:spChg chg="mod">
          <ac:chgData name="Ánh Diệu" userId="c5672c39bf0da1c1" providerId="LiveId" clId="{6A15FA39-FE66-4430-B3D5-E039042DCCE0}" dt="2024-06-13T09:43:09.870" v="2" actId="20577"/>
          <ac:spMkLst>
            <pc:docMk/>
            <pc:sldMk cId="3584164058" sldId="463"/>
            <ac:spMk id="8" creationId="{CEBC6790-9E75-34E6-FF11-ACA967D8BF94}"/>
          </ac:spMkLst>
        </pc:spChg>
        <pc:spChg chg="mod">
          <ac:chgData name="Ánh Diệu" userId="c5672c39bf0da1c1" providerId="LiveId" clId="{6A15FA39-FE66-4430-B3D5-E039042DCCE0}" dt="2024-06-13T09:43:06.885" v="1" actId="20577"/>
          <ac:spMkLst>
            <pc:docMk/>
            <pc:sldMk cId="3584164058" sldId="463"/>
            <ac:spMk id="13" creationId="{1D6456F0-D6EA-A50D-8CF3-0080163F7CD1}"/>
          </ac:spMkLst>
        </pc:spChg>
      </pc:sldChg>
      <pc:sldChg chg="modSp mod">
        <pc:chgData name="Ánh Diệu" userId="c5672c39bf0da1c1" providerId="LiveId" clId="{6A15FA39-FE66-4430-B3D5-E039042DCCE0}" dt="2024-06-13T09:43:17.169" v="4" actId="20577"/>
        <pc:sldMkLst>
          <pc:docMk/>
          <pc:sldMk cId="4088148956" sldId="485"/>
        </pc:sldMkLst>
        <pc:spChg chg="mod">
          <ac:chgData name="Ánh Diệu" userId="c5672c39bf0da1c1" providerId="LiveId" clId="{6A15FA39-FE66-4430-B3D5-E039042DCCE0}" dt="2024-06-13T09:43:17.169" v="4" actId="20577"/>
          <ac:spMkLst>
            <pc:docMk/>
            <pc:sldMk cId="4088148956" sldId="485"/>
            <ac:spMk id="8" creationId="{CEBC6790-9E75-34E6-FF11-ACA967D8BF94}"/>
          </ac:spMkLst>
        </pc:spChg>
        <pc:spChg chg="mod">
          <ac:chgData name="Ánh Diệu" userId="c5672c39bf0da1c1" providerId="LiveId" clId="{6A15FA39-FE66-4430-B3D5-E039042DCCE0}" dt="2024-06-13T09:43:14.218" v="3" actId="20577"/>
          <ac:spMkLst>
            <pc:docMk/>
            <pc:sldMk cId="4088148956" sldId="485"/>
            <ac:spMk id="13" creationId="{1D6456F0-D6EA-A50D-8CF3-0080163F7C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605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755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276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Teacher clicks each percentage to show up the corresponding adverbs of frequency.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12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vi-VN" dirty="0"/>
              <a:t>Giáo viên yêu cầu học sinh nhắc lại nội dung bài học hôm nay. Sau đó, giáo viên mới hiển thị nội dung đã được học.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098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69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880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37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24FC-60CF-4DCA-AAE3-43D2AAC74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92B49-9BDC-4AD1-BDB7-6917E144F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F35A3-6831-4F4B-8E07-3D703B98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47E90-CE23-447C-8B7B-297E4A7C2DD3}" type="datetimeFigureOut">
              <a:rPr lang="en-US" smtClean="0"/>
              <a:t>19/6/2024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08BEE-FEAA-4DBF-B3D5-D577EE3F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092F-03BD-4822-A65E-02AAEAF1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BD406-B358-47E1-A270-B293926B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0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19/6/2024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4817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7505-800C-4749-A5E7-CF2334A82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22E00F-EDEF-46D5-B65F-10FF0E978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04B6F-A114-420C-B482-A1AFE8CF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46269-88B9-4764-A4BE-9DF917DD74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0A5B-D2B9-4FC8-A12F-D90B6179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21E39-6193-4A08-BC76-AD49B096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252C-4940-4629-9919-06AD83407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3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20E925A-C1DC-FAFA-587F-55521FE1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C353D-2073-4AB6-B7A1-A2F884DAB486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19/06/2024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C1356C8-FA48-0959-62DA-D5A9351A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F3EF57-7597-C3F9-218F-B061B642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32486-18B6-4831-AFC8-96F6F1DF9756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9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7" r:id="rId21"/>
    <p:sldLayoutId id="2147483708" r:id="rId22"/>
    <p:sldLayoutId id="2147483710" r:id="rId23"/>
    <p:sldLayoutId id="2147483809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5FD4A-CAB7-4466-9C89-1D5093093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9D46C-52FF-4EB8-B7F2-BEBE862F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8B21-2F7D-4E22-9897-456410CFB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6269-88B9-4764-A4BE-9DF917DD74A5}" type="datetimeFigureOut">
              <a:rPr lang="en-US" smtClean="0"/>
              <a:t>19/6/2024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E7A5-CC9E-4F1C-8238-C5CF21B59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1304-4FC1-4C06-BB05-9ED52AB4B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D252C-4940-4629-9919-06AD83407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E2522F7-ABAA-7B83-A2A0-78DB016E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379D70-62BA-C280-F942-3D083F2E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031FCA-D399-43C7-7F49-F9DEE2344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C353D-2073-4AB6-B7A1-A2F884DAB486}" type="datetimeFigureOut">
              <a:rPr lang="pt-BR" smtClean="0"/>
              <a:t>19/06/2024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9698E-9BA6-D9FD-BA91-2939DBBE3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6CA5E1-5F57-0C58-8647-93981C813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32486-18B6-4831-AFC8-96F6F1DF975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97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36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42" Type="http://schemas.openxmlformats.org/officeDocument/2006/relationships/image" Target="../media/image23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Relationship Id="rId43" Type="http://schemas.microsoft.com/office/2007/relationships/hdphoto" Target="../media/hdphoto1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39.pn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1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Relationship Id="rId9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png"/><Relationship Id="rId5" Type="http://schemas.openxmlformats.org/officeDocument/2006/relationships/image" Target="../media/image21.png"/><Relationship Id="rId10" Type="http://schemas.openxmlformats.org/officeDocument/2006/relationships/image" Target="../media/image55.svg"/><Relationship Id="rId4" Type="http://schemas.openxmlformats.org/officeDocument/2006/relationships/audio" Target="../media/audio6.wav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image" Target="../media/image57.png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21.xml"/><Relationship Id="rId7" Type="http://schemas.openxmlformats.org/officeDocument/2006/relationships/slide" Target="slide27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24.xml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0" Type="http://schemas.openxmlformats.org/officeDocument/2006/relationships/slide" Target="slide29.xml"/><Relationship Id="rId4" Type="http://schemas.openxmlformats.org/officeDocument/2006/relationships/slide" Target="slide22.xml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audio" Target="../media/audio8.wav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audio" Target="../media/audio8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0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56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5.gif"/><Relationship Id="rId5" Type="http://schemas.openxmlformats.org/officeDocument/2006/relationships/image" Target="../media/image44.jpg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96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506706">
            <a:off x="9746052" y="4787992"/>
            <a:ext cx="1170583" cy="1621229"/>
          </a:xfrm>
          <a:prstGeom prst="rect">
            <a:avLst/>
          </a:prstGeom>
        </p:spPr>
      </p:pic>
      <p:pic>
        <p:nvPicPr>
          <p:cNvPr id="57" name="Picture 56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4973" y1="53350" x2="74599" y2="52357"/>
                        <a14:foregroundMark x1="74064" y1="78164" x2="77005" y2="66005"/>
                        <a14:foregroundMark x1="93316" y1="75434" x2="85829" y2="67246"/>
                        <a14:foregroundMark x1="88235" y1="51365" x2="90374" y2="54094"/>
                        <a14:foregroundMark x1="17647" y1="19355" x2="7754" y2="35484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729970" y="3583644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3155235" y="339225"/>
            <a:ext cx="6678779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wear a uniform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50980" y="2519248"/>
              <a:ext cx="4671049" cy="3110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71F9F2-B37F-EEB5-A2CB-0899C1202F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1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8" descr="ค้นหาภาพสต็อก Sun Flower Cartoon ระดับ HD และภาพสต็อก ภาพประกอบ  และเวกเตอร์ปลอดค่าลิขสิทธิ์หลายล้านรายการในคอลเลกชัน Shutterstock  มีภาพใหม่คุณภาพสูงหลายพันรายการเพิ่มเข้ามาทุกวัน">
            <a:extLst>
              <a:ext uri="{FF2B5EF4-FFF2-40B4-BE49-F238E27FC236}">
                <a16:creationId xmlns:a16="http://schemas.microsoft.com/office/drawing/2014/main" id="{FB60149E-CD6B-4D32-A45A-46A19585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8" b="94063" l="2276" r="94666">
                        <a14:foregroundMark x1="7183" y1="25563" x2="7183" y2="25563"/>
                        <a14:foregroundMark x1="2347" y1="25375" x2="2347" y2="25375"/>
                        <a14:foregroundMark x1="20910" y1="9063" x2="20910" y2="9063"/>
                        <a14:foregroundMark x1="26174" y1="5000" x2="26174" y2="5000"/>
                        <a14:foregroundMark x1="62447" y1="4438" x2="62447" y2="4438"/>
                        <a14:foregroundMark x1="62660" y1="938" x2="62660" y2="938"/>
                        <a14:foregroundMark x1="59459" y1="75750" x2="59459" y2="75750"/>
                        <a14:foregroundMark x1="94666" y1="80375" x2="94666" y2="80375"/>
                        <a14:foregroundMark x1="51707" y1="83125" x2="51707" y2="83125"/>
                        <a14:foregroundMark x1="50853" y1="84625" x2="50853" y2="84625"/>
                        <a14:foregroundMark x1="33357" y1="88688" x2="33357" y2="88688"/>
                        <a14:foregroundMark x1="45590" y1="87438" x2="45590" y2="87438"/>
                        <a14:foregroundMark x1="36700" y1="86125" x2="53983" y2="86125"/>
                        <a14:foregroundMark x1="44523" y1="83688" x2="62873" y2="87250"/>
                        <a14:foregroundMark x1="24467" y1="88500" x2="32077" y2="93250"/>
                        <a14:foregroundMark x1="32077" y1="93250" x2="54908" y2="93938"/>
                        <a14:foregroundMark x1="54908" y1="93938" x2="63514" y2="90000"/>
                        <a14:foregroundMark x1="53129" y1="83688" x2="53129" y2="83688"/>
                        <a14:foregroundMark x1="53343" y1="82750" x2="53343" y2="82750"/>
                        <a14:foregroundMark x1="53343" y1="82750" x2="53343" y2="82750"/>
                        <a14:foregroundMark x1="53343" y1="82063" x2="53343" y2="82063"/>
                        <a14:foregroundMark x1="45804" y1="80750" x2="56543" y2="81500"/>
                        <a14:foregroundMark x1="61166" y1="85750" x2="65363" y2="88875"/>
                        <a14:foregroundMark x1="50000" y1="90750" x2="54410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89" y="4768590"/>
            <a:ext cx="1040834" cy="9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31">
                        <a14:foregroundMark x1="41082" y1="47959" x2="66272" y2="53163"/>
                        <a14:foregroundMark x1="39899" y1="70714" x2="62130" y2="85510"/>
                        <a14:foregroundMark x1="40913" y1="47755" x2="48774" y2="89796"/>
                        <a14:foregroundMark x1="61031" y1="49082" x2="39560" y2="46633"/>
                        <a14:foregroundMark x1="4311" y1="47755" x2="31445" y2="95204"/>
                        <a14:foregroundMark x1="30685" y1="50204" x2="13356" y2="97755"/>
                        <a14:foregroundMark x1="3973" y1="97245" x2="9214" y2="56531"/>
                        <a14:foregroundMark x1="13187" y1="50408" x2="14117" y2="89592"/>
                        <a14:foregroundMark x1="25021" y1="49490" x2="30685" y2="88163"/>
                        <a14:foregroundMark x1="29755" y1="64592" x2="28994" y2="77959"/>
                        <a14:foregroundMark x1="14286" y1="49286" x2="17751" y2="60408"/>
                        <a14:foregroundMark x1="9806" y1="47449" x2="32206" y2="52755"/>
                        <a14:foregroundMark x1="11074" y1="79286" x2="12764" y2="91122"/>
                        <a14:foregroundMark x1="69822" y1="49490" x2="93068" y2="71122"/>
                        <a14:foregroundMark x1="96365" y1="49286" x2="76078" y2="57449"/>
                        <a14:foregroundMark x1="70837" y1="54796" x2="72866" y2="84490"/>
                        <a14:foregroundMark x1="94505" y1="51122" x2="91885" y2="88673"/>
                        <a14:foregroundMark x1="75486" y1="64082" x2="85714" y2="86327"/>
                        <a14:foregroundMark x1="73457" y1="67755" x2="77768" y2="89082"/>
                        <a14:foregroundMark x1="70583" y1="87551" x2="93576" y2="92959"/>
                        <a14:foregroundMark x1="88335" y1="80510" x2="89265" y2="91531"/>
                        <a14:foregroundMark x1="69822" y1="75510" x2="71767" y2="93878"/>
                        <a14:foregroundMark x1="65004" y1="97245" x2="96196" y2="9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11" y="2587343"/>
            <a:ext cx="5155293" cy="4270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98" b="96802" l="0" r="100000">
                        <a14:foregroundMark x1="13259" y1="9593" x2="15974" y2="50000"/>
                        <a14:foregroundMark x1="13578" y1="57267" x2="10703" y2="86919"/>
                        <a14:foregroundMark x1="8786" y1="84012" x2="13578" y2="88663"/>
                        <a14:foregroundMark x1="17252" y1="85756" x2="22204" y2="88372"/>
                        <a14:foregroundMark x1="6390" y1="31395" x2="11981" y2="24709"/>
                        <a14:foregroundMark x1="34026" y1="59593" x2="25559" y2="84012"/>
                        <a14:foregroundMark x1="40256" y1="47674" x2="40895" y2="55814"/>
                        <a14:foregroundMark x1="34665" y1="81395" x2="39776" y2="90698"/>
                        <a14:foregroundMark x1="26038" y1="84012" x2="28914" y2="89244"/>
                        <a14:foregroundMark x1="53674" y1="25872" x2="58786" y2="30523"/>
                        <a14:foregroundMark x1="82268" y1="69477" x2="84824" y2="74128"/>
                        <a14:foregroundMark x1="77955" y1="82558" x2="77476" y2="88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3764151"/>
            <a:ext cx="5308600" cy="2917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3264535" y="119887"/>
            <a:ext cx="589456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Unit 3:</a:t>
            </a:r>
          </a:p>
          <a:p>
            <a:pPr algn="ctr"/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SCHOOL LIFE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71118" y="1966546"/>
            <a:ext cx="6509996" cy="805571"/>
            <a:chOff x="2604273" y="3351085"/>
            <a:chExt cx="5380162" cy="805571"/>
          </a:xfrm>
          <a:solidFill>
            <a:srgbClr val="89DFF5"/>
          </a:solidFill>
        </p:grpSpPr>
        <p:sp>
          <p:nvSpPr>
            <p:cNvPr id="16" name="Google Shape;8552;p56">
              <a:extLst>
                <a:ext uri="{FF2B5EF4-FFF2-40B4-BE49-F238E27FC236}">
                  <a16:creationId xmlns:a16="http://schemas.microsoft.com/office/drawing/2014/main" id="{88D97CA9-EE45-A120-8629-555540D36A21}"/>
                </a:ext>
              </a:extLst>
            </p:cNvPr>
            <p:cNvSpPr/>
            <p:nvPr/>
          </p:nvSpPr>
          <p:spPr>
            <a:xfrm rot="10800000" flipH="1">
              <a:off x="2604273" y="3351085"/>
              <a:ext cx="5380162" cy="80557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F93A07-8A63-38FF-BDBD-EEA1A033B5D7}"/>
                </a:ext>
              </a:extLst>
            </p:cNvPr>
            <p:cNvSpPr txBox="1"/>
            <p:nvPr/>
          </p:nvSpPr>
          <p:spPr>
            <a:xfrm>
              <a:off x="3190155" y="3435165"/>
              <a:ext cx="418662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dirty="0">
                  <a:latin typeface="Comic Sans MS" panose="030F0702030302020204" pitchFamily="66" charset="0"/>
                </a:rPr>
                <a:t>Lesson </a:t>
              </a:r>
              <a:r>
                <a:rPr lang="en-US" sz="3600" dirty="0">
                  <a:latin typeface="Comic Sans MS" panose="030F0702030302020204" pitchFamily="66" charset="0"/>
                </a:rPr>
                <a:t>3</a:t>
              </a:r>
              <a:r>
                <a:rPr lang="vi-VN" sz="3600" dirty="0">
                  <a:latin typeface="Comic Sans MS" panose="030F0702030302020204" pitchFamily="66" charset="0"/>
                </a:rPr>
                <a:t> – Task </a:t>
              </a:r>
              <a:r>
                <a:rPr lang="en-US" sz="3600" dirty="0">
                  <a:latin typeface="Comic Sans MS" panose="030F0702030302020204" pitchFamily="66" charset="0"/>
                </a:rPr>
                <a:t>4,</a:t>
              </a:r>
              <a:r>
                <a:rPr lang="vi-VN" sz="3600" dirty="0">
                  <a:latin typeface="Comic Sans MS" panose="030F0702030302020204" pitchFamily="66" charset="0"/>
                </a:rPr>
                <a:t> </a:t>
              </a:r>
              <a:r>
                <a:rPr lang="en-US" sz="3600" dirty="0">
                  <a:latin typeface="Comic Sans MS" panose="030F0702030302020204" pitchFamily="66" charset="0"/>
                </a:rPr>
                <a:t>5,</a:t>
              </a:r>
              <a:r>
                <a:rPr lang="vi-VN" sz="3600" dirty="0">
                  <a:latin typeface="Comic Sans MS" panose="030F0702030302020204" pitchFamily="66" charset="0"/>
                </a:rPr>
                <a:t> </a:t>
              </a:r>
              <a:r>
                <a:rPr lang="en-US" sz="3600" dirty="0">
                  <a:latin typeface="Comic Sans MS" panose="030F0702030302020204" pitchFamily="66" charset="0"/>
                </a:rPr>
                <a:t>6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889" y="265231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68728"/>
      </p:ext>
    </p:extLst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192677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notebook with a blue and pink band&#10;&#10;Description automatically generated">
            <a:extLst>
              <a:ext uri="{FF2B5EF4-FFF2-40B4-BE49-F238E27FC236}">
                <a16:creationId xmlns:a16="http://schemas.microsoft.com/office/drawing/2014/main" id="{54C38DFE-96B3-9E82-8B03-12573E089C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9386" b="6542"/>
          <a:stretch/>
        </p:blipFill>
        <p:spPr>
          <a:xfrm>
            <a:off x="81772" y="1"/>
            <a:ext cx="11893454" cy="7112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Google Shape;1201;p35">
            <a:extLst>
              <a:ext uri="{FF2B5EF4-FFF2-40B4-BE49-F238E27FC236}">
                <a16:creationId xmlns:a16="http://schemas.microsoft.com/office/drawing/2014/main" id="{C71FE9AA-862F-4E37-51EC-1C3304475167}"/>
              </a:ext>
            </a:extLst>
          </p:cNvPr>
          <p:cNvSpPr/>
          <p:nvPr/>
        </p:nvSpPr>
        <p:spPr>
          <a:xfrm>
            <a:off x="4857647" y="1286488"/>
            <a:ext cx="59830" cy="55513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22525-A276-BE55-03FD-019B509E1C46}"/>
              </a:ext>
            </a:extLst>
          </p:cNvPr>
          <p:cNvGrpSpPr/>
          <p:nvPr/>
        </p:nvGrpSpPr>
        <p:grpSpPr>
          <a:xfrm>
            <a:off x="81772" y="161342"/>
            <a:ext cx="4627202" cy="684357"/>
            <a:chOff x="848160" y="768425"/>
            <a:chExt cx="8296915" cy="579439"/>
          </a:xfrm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BB4A4E18-2825-5027-E29F-F6E01824425F}"/>
                </a:ext>
              </a:extLst>
            </p:cNvPr>
            <p:cNvSpPr/>
            <p:nvPr/>
          </p:nvSpPr>
          <p:spPr>
            <a:xfrm rot="10800000" flipH="1">
              <a:off x="848160" y="768425"/>
              <a:ext cx="7327013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3DFC8-87D5-D00C-47C4-E3B4A259CD8D}"/>
                </a:ext>
              </a:extLst>
            </p:cNvPr>
            <p:cNvSpPr txBox="1"/>
            <p:nvPr/>
          </p:nvSpPr>
          <p:spPr>
            <a:xfrm>
              <a:off x="1090228" y="825396"/>
              <a:ext cx="8054847" cy="44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4 Listen and read.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BC6790-9E75-34E6-FF11-ACA967D8BF94}"/>
              </a:ext>
            </a:extLst>
          </p:cNvPr>
          <p:cNvSpPr txBox="1"/>
          <p:nvPr/>
        </p:nvSpPr>
        <p:spPr>
          <a:xfrm>
            <a:off x="6255789" y="779798"/>
            <a:ext cx="5187686" cy="61396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Comic Sans MS" panose="030F0702030302020204" pitchFamily="66" charset="0"/>
              </a:rPr>
              <a:t> 2. 	My name is Doug.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en-US" sz="3000" dirty="0">
                <a:latin typeface="Comic Sans MS" panose="030F0702030302020204" pitchFamily="66" charset="0"/>
              </a:rPr>
              <a:t> walk</a:t>
            </a:r>
            <a:r>
              <a:rPr lang="vi-VN" sz="3000" dirty="0">
                <a:latin typeface="Comic Sans MS" panose="030F0702030302020204" pitchFamily="66" charset="0"/>
              </a:rPr>
              <a:t> </a:t>
            </a:r>
            <a:r>
              <a:rPr lang="en-US" sz="3000" dirty="0">
                <a:latin typeface="Comic Sans MS" panose="030F0702030302020204" pitchFamily="66" charset="0"/>
              </a:rPr>
              <a:t>to school. I haven’t got a bike.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r>
              <a:rPr lang="en-US" sz="3000" dirty="0">
                <a:latin typeface="Comic Sans MS" panose="030F0702030302020204" pitchFamily="66" charset="0"/>
              </a:rPr>
              <a:t> ride a bike to school. I don’t like science.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r>
              <a:rPr lang="en-US" sz="3000" dirty="0">
                <a:latin typeface="Comic Sans MS" panose="030F0702030302020204" pitchFamily="66" charset="0"/>
              </a:rPr>
              <a:t> go to any science clubs. I love sports.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  <a:r>
              <a:rPr lang="en-US" sz="3000" dirty="0" err="1">
                <a:latin typeface="Comic Sans MS" panose="030F0702030302020204" pitchFamily="66" charset="0"/>
              </a:rPr>
              <a:t>practise</a:t>
            </a:r>
            <a:r>
              <a:rPr lang="en-US" sz="3000" dirty="0">
                <a:latin typeface="Comic Sans MS" panose="030F0702030302020204" pitchFamily="66" charset="0"/>
              </a:rPr>
              <a:t> sport with my best friend on Sundays.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456F0-D6EA-A50D-8CF3-0080163F7CD1}"/>
              </a:ext>
            </a:extLst>
          </p:cNvPr>
          <p:cNvSpPr txBox="1"/>
          <p:nvPr/>
        </p:nvSpPr>
        <p:spPr>
          <a:xfrm>
            <a:off x="786613" y="1074328"/>
            <a:ext cx="469978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11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1.	My name is Ann.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r>
              <a:rPr lang="en-US" sz="3000" dirty="0">
                <a:latin typeface="Comic Sans MS" panose="030F0702030302020204" pitchFamily="66" charset="0"/>
              </a:rPr>
              <a:t> walk to school, but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r>
              <a:rPr lang="en-US" sz="3000" dirty="0">
                <a:latin typeface="Comic Sans MS" panose="030F0702030302020204" pitchFamily="66" charset="0"/>
              </a:rPr>
              <a:t> ride my </a:t>
            </a:r>
            <a:r>
              <a:rPr lang="en-US" sz="3000" dirty="0" err="1">
                <a:latin typeface="Comic Sans MS" panose="030F0702030302020204" pitchFamily="66" charset="0"/>
              </a:rPr>
              <a:t>bik</a:t>
            </a:r>
            <a:r>
              <a:rPr lang="en-US" sz="3000" noProof="1">
                <a:latin typeface="Comic Sans MS" panose="030F0702030302020204" pitchFamily="66" charset="0"/>
              </a:rPr>
              <a:t>e.</a:t>
            </a:r>
            <a:r>
              <a:rPr lang="en-US" sz="3000" dirty="0">
                <a:latin typeface="Comic Sans MS" panose="030F0702030302020204" pitchFamily="66" charset="0"/>
              </a:rPr>
              <a:t> I love science.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en-US" sz="3000" dirty="0">
                <a:latin typeface="Comic Sans MS" panose="030F0702030302020204" pitchFamily="66" charset="0"/>
              </a:rPr>
              <a:t> go to science clubs in the evening.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  <a:r>
              <a:rPr lang="en-US" sz="3000" dirty="0" err="1">
                <a:latin typeface="Comic Sans MS" panose="030F0702030302020204" pitchFamily="66" charset="0"/>
              </a:rPr>
              <a:t>practise</a:t>
            </a:r>
            <a:r>
              <a:rPr lang="en-US" sz="3000" dirty="0">
                <a:latin typeface="Comic Sans MS" panose="030F0702030302020204" pitchFamily="66" charset="0"/>
              </a:rPr>
              <a:t> sport with my friends at the weekends.</a:t>
            </a:r>
            <a:endParaRPr lang="en-US" sz="3000" dirty="0"/>
          </a:p>
        </p:txBody>
      </p:sp>
      <p:pic>
        <p:nvPicPr>
          <p:cNvPr id="14" name="track 3.8">
            <a:hlinkClick r:id="" action="ppaction://media"/>
            <a:extLst>
              <a:ext uri="{FF2B5EF4-FFF2-40B4-BE49-F238E27FC236}">
                <a16:creationId xmlns:a16="http://schemas.microsoft.com/office/drawing/2014/main" id="{3F9BDF96-F6FF-7BE9-3645-650C8F5C7B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278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862" y="1635125"/>
            <a:ext cx="790575" cy="790575"/>
          </a:xfrm>
          <a:prstGeom prst="rect">
            <a:avLst/>
          </a:prstGeom>
        </p:spPr>
      </p:pic>
      <p:pic>
        <p:nvPicPr>
          <p:cNvPr id="15" name="track 3.8">
            <a:hlinkClick r:id="" action="ppaction://media"/>
            <a:extLst>
              <a:ext uri="{FF2B5EF4-FFF2-40B4-BE49-F238E27FC236}">
                <a16:creationId xmlns:a16="http://schemas.microsoft.com/office/drawing/2014/main" id="{A8C39C79-2476-9328-24F4-65974E4EE7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03" end="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5789" y="1635125"/>
            <a:ext cx="7905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405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3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3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3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notebook with a blue and pink band&#10;&#10;Description automatically generated">
            <a:extLst>
              <a:ext uri="{FF2B5EF4-FFF2-40B4-BE49-F238E27FC236}">
                <a16:creationId xmlns:a16="http://schemas.microsoft.com/office/drawing/2014/main" id="{54C38DFE-96B3-9E82-8B03-12573E089C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9386" b="6542"/>
          <a:stretch/>
        </p:blipFill>
        <p:spPr>
          <a:xfrm>
            <a:off x="81772" y="1"/>
            <a:ext cx="11893454" cy="7112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Google Shape;1201;p35">
            <a:extLst>
              <a:ext uri="{FF2B5EF4-FFF2-40B4-BE49-F238E27FC236}">
                <a16:creationId xmlns:a16="http://schemas.microsoft.com/office/drawing/2014/main" id="{C71FE9AA-862F-4E37-51EC-1C3304475167}"/>
              </a:ext>
            </a:extLst>
          </p:cNvPr>
          <p:cNvSpPr/>
          <p:nvPr/>
        </p:nvSpPr>
        <p:spPr>
          <a:xfrm>
            <a:off x="4857647" y="1286488"/>
            <a:ext cx="59830" cy="55513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22525-A276-BE55-03FD-019B509E1C46}"/>
              </a:ext>
            </a:extLst>
          </p:cNvPr>
          <p:cNvGrpSpPr/>
          <p:nvPr/>
        </p:nvGrpSpPr>
        <p:grpSpPr>
          <a:xfrm>
            <a:off x="81772" y="161342"/>
            <a:ext cx="4627202" cy="684357"/>
            <a:chOff x="848160" y="768425"/>
            <a:chExt cx="8296915" cy="579439"/>
          </a:xfrm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BB4A4E18-2825-5027-E29F-F6E01824425F}"/>
                </a:ext>
              </a:extLst>
            </p:cNvPr>
            <p:cNvSpPr/>
            <p:nvPr/>
          </p:nvSpPr>
          <p:spPr>
            <a:xfrm rot="10800000" flipH="1">
              <a:off x="848160" y="768425"/>
              <a:ext cx="7327013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3DFC8-87D5-D00C-47C4-E3B4A259CD8D}"/>
                </a:ext>
              </a:extLst>
            </p:cNvPr>
            <p:cNvSpPr txBox="1"/>
            <p:nvPr/>
          </p:nvSpPr>
          <p:spPr>
            <a:xfrm>
              <a:off x="1090228" y="825396"/>
              <a:ext cx="8054847" cy="44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4 Listen and read.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EBC6790-9E75-34E6-FF11-ACA967D8BF94}"/>
              </a:ext>
            </a:extLst>
          </p:cNvPr>
          <p:cNvSpPr txBox="1"/>
          <p:nvPr/>
        </p:nvSpPr>
        <p:spPr>
          <a:xfrm>
            <a:off x="6255789" y="779798"/>
            <a:ext cx="5187686" cy="61396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000" dirty="0">
                <a:latin typeface="Comic Sans MS" panose="030F0702030302020204" pitchFamily="66" charset="0"/>
              </a:rPr>
              <a:t> 2. 	My name is Doug.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en-US" sz="3000" dirty="0">
                <a:latin typeface="Comic Sans MS" panose="030F0702030302020204" pitchFamily="66" charset="0"/>
              </a:rPr>
              <a:t> walk to school. I haven’t got a bike. I </a:t>
            </a:r>
            <a:r>
              <a:rPr lang="en-US" sz="3000" b="1" dirty="0">
                <a:solidFill>
                  <a:schemeClr val="bg2"/>
                </a:solidFill>
                <a:latin typeface="Comic Sans MS" panose="030F0702030302020204" pitchFamily="66" charset="0"/>
              </a:rPr>
              <a:t>never</a:t>
            </a:r>
            <a:r>
              <a:rPr lang="en-US" sz="3000" dirty="0">
                <a:latin typeface="Comic Sans MS" panose="030F0702030302020204" pitchFamily="66" charset="0"/>
              </a:rPr>
              <a:t>  ride a bike to school. I don’t like science.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r>
              <a:rPr lang="en-US" sz="3000" dirty="0">
                <a:latin typeface="Comic Sans MS" panose="030F0702030302020204" pitchFamily="66" charset="0"/>
              </a:rPr>
              <a:t> go to any science clubs. I love sports.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r>
              <a:rPr lang="en-US" sz="3000" dirty="0">
                <a:latin typeface="Comic Sans MS" panose="030F0702030302020204" pitchFamily="66" charset="0"/>
              </a:rPr>
              <a:t> </a:t>
            </a:r>
            <a:r>
              <a:rPr lang="en-US" sz="3000" dirty="0" err="1">
                <a:latin typeface="Comic Sans MS" panose="030F0702030302020204" pitchFamily="66" charset="0"/>
              </a:rPr>
              <a:t>practise</a:t>
            </a:r>
            <a:r>
              <a:rPr lang="en-US" sz="3000" dirty="0">
                <a:latin typeface="Comic Sans MS" panose="030F0702030302020204" pitchFamily="66" charset="0"/>
              </a:rPr>
              <a:t> sport with my best friend on Sundays.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456F0-D6EA-A50D-8CF3-0080163F7CD1}"/>
              </a:ext>
            </a:extLst>
          </p:cNvPr>
          <p:cNvSpPr txBox="1"/>
          <p:nvPr/>
        </p:nvSpPr>
        <p:spPr>
          <a:xfrm>
            <a:off x="786613" y="1074328"/>
            <a:ext cx="4699787" cy="5140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indent="-533400" algn="just">
              <a:lnSpc>
                <a:spcPct val="110000"/>
              </a:lnSpc>
            </a:pPr>
            <a:r>
              <a:rPr lang="en-US" sz="3000" dirty="0">
                <a:latin typeface="Comic Sans MS" panose="030F0702030302020204" pitchFamily="66" charset="0"/>
              </a:rPr>
              <a:t>1.	</a:t>
            </a:r>
            <a:r>
              <a:rPr lang="en-US" sz="3000" dirty="0">
                <a:latin typeface="Comic Sans MS" panose="030F0702030302020204" pitchFamily="66" charset="0"/>
                <a:cs typeface="Times New Roman" panose="02020603050405020304" pitchFamily="18" charset="0"/>
              </a:rPr>
              <a:t>My name is Ann. I </a:t>
            </a:r>
            <a:r>
              <a:rPr lang="en-US" sz="3000" b="1" dirty="0">
                <a:solidFill>
                  <a:schemeClr val="bg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often</a:t>
            </a:r>
            <a:r>
              <a:rPr lang="en-US" sz="3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walk to school, but I </a:t>
            </a:r>
            <a:r>
              <a:rPr lang="en-US" sz="3000" b="1" dirty="0">
                <a:solidFill>
                  <a:schemeClr val="bg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sometimes</a:t>
            </a:r>
            <a:r>
              <a:rPr lang="en-US" sz="3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ride my bike. I love science. I </a:t>
            </a:r>
            <a:r>
              <a:rPr lang="en-US" sz="3000" b="1" dirty="0">
                <a:solidFill>
                  <a:schemeClr val="bg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usually</a:t>
            </a:r>
            <a:r>
              <a:rPr lang="en-US" sz="3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go to science clubs in the evening. I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sometimes</a:t>
            </a:r>
            <a:r>
              <a:rPr lang="en-US" sz="3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practise</a:t>
            </a:r>
            <a:r>
              <a:rPr lang="en-US" sz="3000" dirty="0">
                <a:latin typeface="Comic Sans MS" panose="030F0702030302020204" pitchFamily="66" charset="0"/>
                <a:cs typeface="Times New Roman" panose="02020603050405020304" pitchFamily="18" charset="0"/>
              </a:rPr>
              <a:t> sport with my friends at the weekends.</a:t>
            </a:r>
          </a:p>
        </p:txBody>
      </p:sp>
      <p:pic>
        <p:nvPicPr>
          <p:cNvPr id="14" name="track 3.8">
            <a:hlinkClick r:id="" action="ppaction://media"/>
            <a:extLst>
              <a:ext uri="{FF2B5EF4-FFF2-40B4-BE49-F238E27FC236}">
                <a16:creationId xmlns:a16="http://schemas.microsoft.com/office/drawing/2014/main" id="{3F9BDF96-F6FF-7BE9-3645-650C8F5C7B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278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862" y="1635125"/>
            <a:ext cx="790575" cy="790575"/>
          </a:xfrm>
          <a:prstGeom prst="rect">
            <a:avLst/>
          </a:prstGeom>
        </p:spPr>
      </p:pic>
      <p:pic>
        <p:nvPicPr>
          <p:cNvPr id="15" name="track 3.8">
            <a:hlinkClick r:id="" action="ppaction://media"/>
            <a:extLst>
              <a:ext uri="{FF2B5EF4-FFF2-40B4-BE49-F238E27FC236}">
                <a16:creationId xmlns:a16="http://schemas.microsoft.com/office/drawing/2014/main" id="{A8C39C79-2476-9328-24F4-65974E4EE7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03" end="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55789" y="1635125"/>
            <a:ext cx="790575" cy="790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1BDC2-666A-5234-F64A-E73C6D24B42B}"/>
              </a:ext>
            </a:extLst>
          </p:cNvPr>
          <p:cNvSpPr txBox="1"/>
          <p:nvPr/>
        </p:nvSpPr>
        <p:spPr>
          <a:xfrm>
            <a:off x="1329330" y="1574577"/>
            <a:ext cx="1591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often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B1A7A-96A4-C4FD-AEBE-C4B6030E4A5D}"/>
              </a:ext>
            </a:extLst>
          </p:cNvPr>
          <p:cNvSpPr txBox="1"/>
          <p:nvPr/>
        </p:nvSpPr>
        <p:spPr>
          <a:xfrm>
            <a:off x="2514600" y="2090041"/>
            <a:ext cx="2135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sometimes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50271-0CD1-5A89-5EE6-E71A9DDAA0F4}"/>
              </a:ext>
            </a:extLst>
          </p:cNvPr>
          <p:cNvSpPr txBox="1"/>
          <p:nvPr/>
        </p:nvSpPr>
        <p:spPr>
          <a:xfrm>
            <a:off x="3413926" y="3102227"/>
            <a:ext cx="1507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344FA-A547-CF91-81BF-319BCE838783}"/>
              </a:ext>
            </a:extLst>
          </p:cNvPr>
          <p:cNvSpPr txBox="1"/>
          <p:nvPr/>
        </p:nvSpPr>
        <p:spPr>
          <a:xfrm>
            <a:off x="8820247" y="2560929"/>
            <a:ext cx="1187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never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48956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765012" y="200294"/>
            <a:ext cx="6967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</a:rPr>
              <a:t>Adverb of 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EF5431F-89BC-470A-B312-AB048D3CC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24" y="5372527"/>
            <a:ext cx="3228553" cy="1995382"/>
          </a:xfrm>
          <a:prstGeom prst="rect">
            <a:avLst/>
          </a:prstGeom>
        </p:spPr>
      </p:pic>
      <p:sp>
        <p:nvSpPr>
          <p:cNvPr id="2" name="Flowchart: Merge 1">
            <a:extLst>
              <a:ext uri="{FF2B5EF4-FFF2-40B4-BE49-F238E27FC236}">
                <a16:creationId xmlns:a16="http://schemas.microsoft.com/office/drawing/2014/main" id="{98D22FC8-CA64-42EA-9316-38240867D811}"/>
              </a:ext>
            </a:extLst>
          </p:cNvPr>
          <p:cNvSpPr/>
          <p:nvPr/>
        </p:nvSpPr>
        <p:spPr>
          <a:xfrm>
            <a:off x="2604938" y="1404266"/>
            <a:ext cx="5284302" cy="4430846"/>
          </a:xfrm>
          <a:prstGeom prst="flowChartMerg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6836E1-345D-4BA5-8669-4ED3A33BC0A3}"/>
              </a:ext>
            </a:extLst>
          </p:cNvPr>
          <p:cNvCxnSpPr>
            <a:cxnSpLocks/>
          </p:cNvCxnSpPr>
          <p:nvPr/>
        </p:nvCxnSpPr>
        <p:spPr>
          <a:xfrm>
            <a:off x="3137115" y="2297788"/>
            <a:ext cx="4208910" cy="734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5F6DB-7AB7-4673-8FFC-D7B9965501A1}"/>
              </a:ext>
            </a:extLst>
          </p:cNvPr>
          <p:cNvCxnSpPr>
            <a:cxnSpLocks/>
          </p:cNvCxnSpPr>
          <p:nvPr/>
        </p:nvCxnSpPr>
        <p:spPr>
          <a:xfrm flipV="1">
            <a:off x="3656309" y="3164367"/>
            <a:ext cx="3177152" cy="219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EFBF69-6F85-486E-B32C-7A735CA333C9}"/>
              </a:ext>
            </a:extLst>
          </p:cNvPr>
          <p:cNvCxnSpPr>
            <a:cxnSpLocks/>
          </p:cNvCxnSpPr>
          <p:nvPr/>
        </p:nvCxnSpPr>
        <p:spPr>
          <a:xfrm>
            <a:off x="4166048" y="3993817"/>
            <a:ext cx="21637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76D87F-871E-4BED-99CD-4132A5A66EF4}"/>
              </a:ext>
            </a:extLst>
          </p:cNvPr>
          <p:cNvCxnSpPr>
            <a:cxnSpLocks/>
          </p:cNvCxnSpPr>
          <p:nvPr/>
        </p:nvCxnSpPr>
        <p:spPr>
          <a:xfrm>
            <a:off x="4656949" y="4839069"/>
            <a:ext cx="118397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6AAB65E-63E2-46BF-8F19-418C140B822E}"/>
              </a:ext>
            </a:extLst>
          </p:cNvPr>
          <p:cNvSpPr txBox="1"/>
          <p:nvPr/>
        </p:nvSpPr>
        <p:spPr>
          <a:xfrm>
            <a:off x="4684826" y="1617525"/>
            <a:ext cx="1141659" cy="461665"/>
          </a:xfrm>
          <a:prstGeom prst="rect">
            <a:avLst/>
          </a:prstGeom>
          <a:solidFill>
            <a:srgbClr val="CC99FF">
              <a:alpha val="80000"/>
            </a:srgb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67129E-A9F3-4859-8805-5199F4667911}"/>
              </a:ext>
            </a:extLst>
          </p:cNvPr>
          <p:cNvSpPr txBox="1"/>
          <p:nvPr/>
        </p:nvSpPr>
        <p:spPr>
          <a:xfrm>
            <a:off x="4672804" y="2449732"/>
            <a:ext cx="1165704" cy="461665"/>
          </a:xfrm>
          <a:prstGeom prst="rect">
            <a:avLst/>
          </a:prstGeom>
          <a:solidFill>
            <a:srgbClr val="FF9999">
              <a:alpha val="80000"/>
            </a:srgb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F8E6C-D6D2-485D-89A8-2F4B7AE6BA72}"/>
              </a:ext>
            </a:extLst>
          </p:cNvPr>
          <p:cNvSpPr txBox="1"/>
          <p:nvPr/>
        </p:nvSpPr>
        <p:spPr>
          <a:xfrm>
            <a:off x="4755717" y="3389302"/>
            <a:ext cx="97815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C2B55E-3DDF-4529-B99D-8C411C823108}"/>
              </a:ext>
            </a:extLst>
          </p:cNvPr>
          <p:cNvSpPr txBox="1"/>
          <p:nvPr/>
        </p:nvSpPr>
        <p:spPr>
          <a:xfrm>
            <a:off x="4519257" y="4158017"/>
            <a:ext cx="144462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1DD41A-CDE8-48D8-BAAC-59117A808DA9}"/>
              </a:ext>
            </a:extLst>
          </p:cNvPr>
          <p:cNvSpPr txBox="1"/>
          <p:nvPr/>
        </p:nvSpPr>
        <p:spPr>
          <a:xfrm>
            <a:off x="4822377" y="5000512"/>
            <a:ext cx="85311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</a:p>
        </p:txBody>
      </p:sp>
      <p:sp>
        <p:nvSpPr>
          <p:cNvPr id="65" name="AutoShape 8" descr="Adverb of frequency | Baamboozle - Baamboozle | The Most Fun Classroom  Games!">
            <a:extLst>
              <a:ext uri="{FF2B5EF4-FFF2-40B4-BE49-F238E27FC236}">
                <a16:creationId xmlns:a16="http://schemas.microsoft.com/office/drawing/2014/main" id="{5B3B4AFA-563D-4EB6-BAB6-D965D46EB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6360" y="31643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376A90-E355-5091-B520-A6F3F0E782E4}"/>
              </a:ext>
            </a:extLst>
          </p:cNvPr>
          <p:cNvSpPr txBox="1"/>
          <p:nvPr/>
        </p:nvSpPr>
        <p:spPr>
          <a:xfrm>
            <a:off x="8073035" y="1658296"/>
            <a:ext cx="1000595" cy="461665"/>
          </a:xfrm>
          <a:prstGeom prst="rect">
            <a:avLst/>
          </a:prstGeom>
          <a:solidFill>
            <a:srgbClr val="CC99FF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100%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F2E399D-D7BD-085B-3105-1146129435CA}"/>
              </a:ext>
            </a:extLst>
          </p:cNvPr>
          <p:cNvSpPr txBox="1"/>
          <p:nvPr/>
        </p:nvSpPr>
        <p:spPr>
          <a:xfrm>
            <a:off x="8074822" y="2516133"/>
            <a:ext cx="813043" cy="461665"/>
          </a:xfrm>
          <a:prstGeom prst="rect">
            <a:avLst/>
          </a:prstGeom>
          <a:solidFill>
            <a:srgbClr val="FF9999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90%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5094270-1D87-8D91-C260-9B93D795EDDB}"/>
              </a:ext>
            </a:extLst>
          </p:cNvPr>
          <p:cNvSpPr txBox="1"/>
          <p:nvPr/>
        </p:nvSpPr>
        <p:spPr>
          <a:xfrm>
            <a:off x="8077065" y="3365396"/>
            <a:ext cx="81304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70%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AE2D01-3D02-D4F1-F545-272763CDECB1}"/>
              </a:ext>
            </a:extLst>
          </p:cNvPr>
          <p:cNvSpPr txBox="1"/>
          <p:nvPr/>
        </p:nvSpPr>
        <p:spPr>
          <a:xfrm>
            <a:off x="8074822" y="4187950"/>
            <a:ext cx="81304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50%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780B9A-B66B-10DF-C1B2-CDADDCCBE501}"/>
              </a:ext>
            </a:extLst>
          </p:cNvPr>
          <p:cNvSpPr txBox="1"/>
          <p:nvPr/>
        </p:nvSpPr>
        <p:spPr>
          <a:xfrm>
            <a:off x="8073035" y="5010504"/>
            <a:ext cx="62549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44078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  <p:bldP spid="47" grpId="0" animBg="1"/>
      <p:bldP spid="48" grpId="0" animBg="1"/>
      <p:bldP spid="63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3198387" y="214657"/>
            <a:ext cx="6967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</a:rPr>
              <a:t>Sentence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EF5431F-89BC-470A-B312-AB048D3CC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50" y="4401257"/>
            <a:ext cx="3228553" cy="199538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352278E0-1822-4065-925A-2A18DF6E1AD0}"/>
              </a:ext>
            </a:extLst>
          </p:cNvPr>
          <p:cNvSpPr txBox="1"/>
          <p:nvPr/>
        </p:nvSpPr>
        <p:spPr>
          <a:xfrm>
            <a:off x="4015016" y="1735300"/>
            <a:ext cx="4536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</a:rPr>
              <a:t>Adverb of frequency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C8DC81CB-D47E-4FA5-9FC9-57A0540D6ADF}"/>
              </a:ext>
            </a:extLst>
          </p:cNvPr>
          <p:cNvSpPr txBox="1"/>
          <p:nvPr/>
        </p:nvSpPr>
        <p:spPr>
          <a:xfrm>
            <a:off x="2999221" y="2589066"/>
            <a:ext cx="619355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S + adverb + verb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80F7AB45-2872-46AF-8BB3-3D0673E6E74C}"/>
              </a:ext>
            </a:extLst>
          </p:cNvPr>
          <p:cNvSpPr txBox="1"/>
          <p:nvPr/>
        </p:nvSpPr>
        <p:spPr>
          <a:xfrm>
            <a:off x="1315027" y="3614591"/>
            <a:ext cx="993651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My dad 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</a:rPr>
              <a:t>watches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TV in the morning.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D3848A-9EDA-C0ED-E04F-3EF75B54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521972" y="5361845"/>
            <a:ext cx="592809" cy="6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Google Shape;1201;p35">
            <a:extLst>
              <a:ext uri="{FF2B5EF4-FFF2-40B4-BE49-F238E27FC236}">
                <a16:creationId xmlns:a16="http://schemas.microsoft.com/office/drawing/2014/main" id="{C71FE9AA-862F-4E37-51EC-1C3304475167}"/>
              </a:ext>
            </a:extLst>
          </p:cNvPr>
          <p:cNvSpPr/>
          <p:nvPr/>
        </p:nvSpPr>
        <p:spPr>
          <a:xfrm>
            <a:off x="4857647" y="1286488"/>
            <a:ext cx="59830" cy="55513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022525-A276-BE55-03FD-019B509E1C46}"/>
              </a:ext>
            </a:extLst>
          </p:cNvPr>
          <p:cNvGrpSpPr/>
          <p:nvPr/>
        </p:nvGrpSpPr>
        <p:grpSpPr>
          <a:xfrm>
            <a:off x="225036" y="452071"/>
            <a:ext cx="9210212" cy="684357"/>
            <a:chOff x="848160" y="768425"/>
            <a:chExt cx="8296915" cy="579439"/>
          </a:xfrm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BB4A4E18-2825-5027-E29F-F6E01824425F}"/>
                </a:ext>
              </a:extLst>
            </p:cNvPr>
            <p:cNvSpPr/>
            <p:nvPr/>
          </p:nvSpPr>
          <p:spPr>
            <a:xfrm rot="10800000" flipH="1">
              <a:off x="848160" y="768425"/>
              <a:ext cx="7327013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3DFC8-87D5-D00C-47C4-E3B4A259CD8D}"/>
                </a:ext>
              </a:extLst>
            </p:cNvPr>
            <p:cNvSpPr txBox="1"/>
            <p:nvPr/>
          </p:nvSpPr>
          <p:spPr>
            <a:xfrm>
              <a:off x="1090228" y="825396"/>
              <a:ext cx="8054847" cy="44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4 Now look and complete the chart.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A9AF50-580C-65F9-0D6C-D7688B9A5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36" y="1707960"/>
            <a:ext cx="11741928" cy="4350524"/>
          </a:xfrm>
          <a:prstGeom prst="rect">
            <a:avLst/>
          </a:prstGeom>
        </p:spPr>
      </p:pic>
      <p:pic>
        <p:nvPicPr>
          <p:cNvPr id="10" name="Graphic 9" descr="Close with solid fill">
            <a:extLst>
              <a:ext uri="{FF2B5EF4-FFF2-40B4-BE49-F238E27FC236}">
                <a16:creationId xmlns:a16="http://schemas.microsoft.com/office/drawing/2014/main" id="{66DE1BE5-AE87-2C67-4088-E1071EB83F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92689" y="4165600"/>
            <a:ext cx="593922" cy="59392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4C9B04AC-12F7-62B7-F201-A207C9DC03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02078" y="3386008"/>
            <a:ext cx="593922" cy="593922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FA5A4F30-E2FC-8B9F-1AC6-A765633764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2" y="3386008"/>
            <a:ext cx="593922" cy="593922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8137E8A5-406C-831C-9E84-3A4C9E8BF8E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85196" y="3373308"/>
            <a:ext cx="593922" cy="593922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42504EDB-BE33-FEFE-919A-F9576555541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79120" y="3373308"/>
            <a:ext cx="593922" cy="593922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98929BF8-E916-D7F1-A050-0628EB53830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8696" y="4165600"/>
            <a:ext cx="593922" cy="593922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F08A867D-F115-FDA3-C2D1-0B73DE54B1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9920" y="4165600"/>
            <a:ext cx="593922" cy="593922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6927B4E6-F709-A87E-E64E-9C8BE9348E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91142" y="4165600"/>
            <a:ext cx="593922" cy="593922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A64B7A15-0026-DF49-F2E6-6884D9FE10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2366" y="4165600"/>
            <a:ext cx="593922" cy="593922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D0D75116-60E7-F398-7E03-6922B430310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3304" y="4165600"/>
            <a:ext cx="593922" cy="593922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EC074516-B45A-21D7-CD38-C12D2E9589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4528" y="4165600"/>
            <a:ext cx="593922" cy="593922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F0C2C00F-06E1-42A3-C5A6-9A4607DB107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25750" y="4165600"/>
            <a:ext cx="593922" cy="593922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E1F05FB8-98D7-FB0E-BAEF-3FDF356B0E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6974" y="4165600"/>
            <a:ext cx="593922" cy="593922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BADB88F5-A7D1-475A-26DE-CFC0E90BE4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2981" y="4165600"/>
            <a:ext cx="593922" cy="59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6335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4150" l="4432" r="97614">
                        <a14:foregroundMark x1="19091" y1="83729" x2="45455" y2="80256"/>
                        <a14:foregroundMark x1="53068" y1="81170" x2="79545" y2="85192"/>
                        <a14:foregroundMark x1="71932" y1="76782" x2="80000" y2="88117"/>
                        <a14:foregroundMark x1="75455" y1="76782" x2="80455" y2="84095"/>
                        <a14:foregroundMark x1="79545" y1="78062" x2="81250" y2="89031"/>
                        <a14:foregroundMark x1="80455" y1="77879" x2="76705" y2="80256"/>
                        <a14:foregroundMark x1="16705" y1="78062" x2="25795" y2="78062"/>
                        <a14:foregroundMark x1="16023" y1="86289" x2="21250" y2="88483"/>
                        <a14:foregroundMark x1="15568" y1="77879" x2="16477" y2="78245"/>
                        <a14:foregroundMark x1="14886" y1="91956" x2="46023" y2="83912"/>
                        <a14:foregroundMark x1="46818" y1="85375" x2="49432" y2="86289"/>
                        <a14:foregroundMark x1="50114" y1="84461" x2="81477" y2="90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" y="3527517"/>
            <a:ext cx="4838700" cy="30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pink spirals&#10;&#10;Description automatically generated">
            <a:extLst>
              <a:ext uri="{FF2B5EF4-FFF2-40B4-BE49-F238E27FC236}">
                <a16:creationId xmlns:a16="http://schemas.microsoft.com/office/drawing/2014/main" id="{4439BB16-2EA3-53E4-78DD-2FFF4BC95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r="13581"/>
          <a:stretch/>
        </p:blipFill>
        <p:spPr>
          <a:xfrm>
            <a:off x="0" y="119888"/>
            <a:ext cx="12623800" cy="832089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D844A61-636D-E492-F66F-3104FF2562A7}"/>
              </a:ext>
            </a:extLst>
          </p:cNvPr>
          <p:cNvGrpSpPr/>
          <p:nvPr/>
        </p:nvGrpSpPr>
        <p:grpSpPr>
          <a:xfrm>
            <a:off x="164030" y="119889"/>
            <a:ext cx="4329158" cy="684357"/>
            <a:chOff x="848160" y="768425"/>
            <a:chExt cx="7985198" cy="579439"/>
          </a:xfrm>
        </p:grpSpPr>
        <p:sp>
          <p:nvSpPr>
            <p:cNvPr id="514" name="Google Shape;8552;p56">
              <a:extLst>
                <a:ext uri="{FF2B5EF4-FFF2-40B4-BE49-F238E27FC236}">
                  <a16:creationId xmlns:a16="http://schemas.microsoft.com/office/drawing/2014/main" id="{ED39CECD-2B97-0BCC-DF7B-2B78B470316B}"/>
                </a:ext>
              </a:extLst>
            </p:cNvPr>
            <p:cNvSpPr/>
            <p:nvPr/>
          </p:nvSpPr>
          <p:spPr>
            <a:xfrm rot="10800000" flipH="1">
              <a:off x="848160" y="768425"/>
              <a:ext cx="7327013" cy="579439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10C096E8-2524-B53F-4B11-5DAB34AA2AC3}"/>
                </a:ext>
              </a:extLst>
            </p:cNvPr>
            <p:cNvSpPr txBox="1"/>
            <p:nvPr/>
          </p:nvSpPr>
          <p:spPr>
            <a:xfrm>
              <a:off x="1263500" y="839751"/>
              <a:ext cx="7569858" cy="44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5 Read and write.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A000F8-9F5E-82C6-D57C-B5719D5C5EFE}"/>
              </a:ext>
            </a:extLst>
          </p:cNvPr>
          <p:cNvSpPr txBox="1"/>
          <p:nvPr/>
        </p:nvSpPr>
        <p:spPr>
          <a:xfrm>
            <a:off x="1860878" y="597745"/>
            <a:ext cx="9956800" cy="606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omic Sans MS" panose="030F0702030302020204" pitchFamily="66" charset="0"/>
              </a:rPr>
              <a:t>Minh’s Day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Comic Sans MS" panose="030F0702030302020204" pitchFamily="66" charset="0"/>
              </a:rPr>
              <a:t>This is my friend, Minh. He(1) ____________  (usually/ get up) at 6.30 in the morning. He(2) ____________ (always/ have) breakfast with his mum and dad. His mum drives him to school. Minh finishes school at 4 p.m. He(3) ______________ (sometimes/ visit) his grandma in the afternoon. In the evening, Minh(4) ____________ (usually/ do) his homework. Then he(5) ____________ (often/ play) chess with his dad. He goes to bed at 10.30 at night.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B802D-2045-7450-C72E-936BF1509C80}"/>
              </a:ext>
            </a:extLst>
          </p:cNvPr>
          <p:cNvSpPr txBox="1"/>
          <p:nvPr/>
        </p:nvSpPr>
        <p:spPr>
          <a:xfrm>
            <a:off x="6953578" y="1612677"/>
            <a:ext cx="3153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 gets up 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43D99A-8715-D89C-E651-2D5483291A9B}"/>
              </a:ext>
            </a:extLst>
          </p:cNvPr>
          <p:cNvSpPr txBox="1"/>
          <p:nvPr/>
        </p:nvSpPr>
        <p:spPr>
          <a:xfrm>
            <a:off x="8508999" y="2166734"/>
            <a:ext cx="2652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always has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352B8F-6994-AA54-2CCC-38D101376029}"/>
              </a:ext>
            </a:extLst>
          </p:cNvPr>
          <p:cNvSpPr txBox="1"/>
          <p:nvPr/>
        </p:nvSpPr>
        <p:spPr>
          <a:xfrm>
            <a:off x="1955800" y="3842319"/>
            <a:ext cx="3363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sometimes visits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9CDFD-8182-0325-1D1D-AC76F6B1FF50}"/>
              </a:ext>
            </a:extLst>
          </p:cNvPr>
          <p:cNvSpPr txBox="1"/>
          <p:nvPr/>
        </p:nvSpPr>
        <p:spPr>
          <a:xfrm>
            <a:off x="7753678" y="4396317"/>
            <a:ext cx="285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usually does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2A95E-B447-4D3E-FC24-ECAB46CDC9B0}"/>
              </a:ext>
            </a:extLst>
          </p:cNvPr>
          <p:cNvSpPr txBox="1"/>
          <p:nvPr/>
        </p:nvSpPr>
        <p:spPr>
          <a:xfrm>
            <a:off x="8829008" y="4958049"/>
            <a:ext cx="2498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often plays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306938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>
            <a:extLst>
              <a:ext uri="{FF2B5EF4-FFF2-40B4-BE49-F238E27FC236}">
                <a16:creationId xmlns:a16="http://schemas.microsoft.com/office/drawing/2014/main" id="{B92169BF-B924-F566-1FE2-5F730E5FFFFC}"/>
              </a:ext>
            </a:extLst>
          </p:cNvPr>
          <p:cNvGrpSpPr/>
          <p:nvPr/>
        </p:nvGrpSpPr>
        <p:grpSpPr>
          <a:xfrm>
            <a:off x="5038766" y="529466"/>
            <a:ext cx="6280879" cy="5771214"/>
            <a:chOff x="5111646" y="543393"/>
            <a:chExt cx="6280879" cy="5771214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3DBEEC8-0A47-F3ED-FC24-BC2EDA213603}"/>
                </a:ext>
              </a:extLst>
            </p:cNvPr>
            <p:cNvSpPr/>
            <p:nvPr/>
          </p:nvSpPr>
          <p:spPr>
            <a:xfrm>
              <a:off x="5111646" y="543394"/>
              <a:ext cx="6280879" cy="577121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" name="Conector reto 3">
              <a:extLst>
                <a:ext uri="{FF2B5EF4-FFF2-40B4-BE49-F238E27FC236}">
                  <a16:creationId xmlns:a16="http://schemas.microsoft.com/office/drawing/2014/main" id="{E2FBBB3D-6929-86F4-44D5-1F663413D54B}"/>
                </a:ext>
              </a:extLst>
            </p:cNvPr>
            <p:cNvCxnSpPr/>
            <p:nvPr/>
          </p:nvCxnSpPr>
          <p:spPr>
            <a:xfrm>
              <a:off x="7195278" y="543393"/>
              <a:ext cx="0" cy="57712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3B8B6083-DF8E-E879-D235-5ABAC423EFAB}"/>
                </a:ext>
              </a:extLst>
            </p:cNvPr>
            <p:cNvCxnSpPr/>
            <p:nvPr/>
          </p:nvCxnSpPr>
          <p:spPr>
            <a:xfrm>
              <a:off x="9371352" y="543393"/>
              <a:ext cx="0" cy="577121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B4C07FA0-79D6-DEF8-3DA8-CEF0269310E1}"/>
                </a:ext>
              </a:extLst>
            </p:cNvPr>
            <p:cNvCxnSpPr/>
            <p:nvPr/>
          </p:nvCxnSpPr>
          <p:spPr>
            <a:xfrm>
              <a:off x="5111646" y="2428406"/>
              <a:ext cx="62808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DDBA776F-E232-5AAA-7FE8-457A1D8366C7}"/>
                </a:ext>
              </a:extLst>
            </p:cNvPr>
            <p:cNvCxnSpPr/>
            <p:nvPr/>
          </p:nvCxnSpPr>
          <p:spPr>
            <a:xfrm>
              <a:off x="5111646" y="4379627"/>
              <a:ext cx="628087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A5C0B63-0176-55E7-B54A-D1E6A0B6C6D8}"/>
                </a:ext>
              </a:extLst>
            </p:cNvPr>
            <p:cNvSpPr txBox="1"/>
            <p:nvPr/>
          </p:nvSpPr>
          <p:spPr>
            <a:xfrm>
              <a:off x="5919865" y="1252741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5B59D37-91BE-310E-7484-7AE13A1FDDCD}"/>
                </a:ext>
              </a:extLst>
            </p:cNvPr>
            <p:cNvSpPr txBox="1"/>
            <p:nvPr/>
          </p:nvSpPr>
          <p:spPr>
            <a:xfrm>
              <a:off x="8095938" y="1252741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B6496E7-C4CA-E6B7-1ED3-FBC8765B65BC}"/>
                </a:ext>
              </a:extLst>
            </p:cNvPr>
            <p:cNvSpPr txBox="1"/>
            <p:nvPr/>
          </p:nvSpPr>
          <p:spPr>
            <a:xfrm>
              <a:off x="10156462" y="1252741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5B80EBD-981E-B7CE-1B34-9A29FD077670}"/>
                </a:ext>
              </a:extLst>
            </p:cNvPr>
            <p:cNvSpPr txBox="1"/>
            <p:nvPr/>
          </p:nvSpPr>
          <p:spPr>
            <a:xfrm>
              <a:off x="5919865" y="3228945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6F27A74-0D2A-D61F-1D8B-71FD651898E5}"/>
                </a:ext>
              </a:extLst>
            </p:cNvPr>
            <p:cNvSpPr txBox="1"/>
            <p:nvPr/>
          </p:nvSpPr>
          <p:spPr>
            <a:xfrm>
              <a:off x="8095938" y="3228945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3321CAA-E588-D7A3-3F97-C436D801E54A}"/>
                </a:ext>
              </a:extLst>
            </p:cNvPr>
            <p:cNvSpPr txBox="1"/>
            <p:nvPr/>
          </p:nvSpPr>
          <p:spPr>
            <a:xfrm>
              <a:off x="10156462" y="3228945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CCB98BA-E235-F737-F999-3D4B6BEFA17E}"/>
                </a:ext>
              </a:extLst>
            </p:cNvPr>
            <p:cNvSpPr txBox="1"/>
            <p:nvPr/>
          </p:nvSpPr>
          <p:spPr>
            <a:xfrm>
              <a:off x="5919865" y="5096222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9DD902A-1ACC-6675-73B2-1E3C9B7B4155}"/>
                </a:ext>
              </a:extLst>
            </p:cNvPr>
            <p:cNvSpPr txBox="1"/>
            <p:nvPr/>
          </p:nvSpPr>
          <p:spPr>
            <a:xfrm>
              <a:off x="8095938" y="5096222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66142C3-A494-B3B9-75F9-F56B74AADAA2}"/>
                </a:ext>
              </a:extLst>
            </p:cNvPr>
            <p:cNvSpPr txBox="1"/>
            <p:nvPr/>
          </p:nvSpPr>
          <p:spPr>
            <a:xfrm>
              <a:off x="10156462" y="5096222"/>
              <a:ext cx="4197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EEDD9E31-5A6B-AAFE-A64F-9727C11C95AB}"/>
              </a:ext>
            </a:extLst>
          </p:cNvPr>
          <p:cNvSpPr/>
          <p:nvPr/>
        </p:nvSpPr>
        <p:spPr>
          <a:xfrm>
            <a:off x="676626" y="529466"/>
            <a:ext cx="3336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Tic-Tac-Toe</a:t>
            </a:r>
          </a:p>
        </p:txBody>
      </p:sp>
      <p:sp>
        <p:nvSpPr>
          <p:cNvPr id="21" name="Elipse 20">
            <a:hlinkClick r:id="rId3" action="ppaction://hlinksldjump"/>
            <a:extLst>
              <a:ext uri="{FF2B5EF4-FFF2-40B4-BE49-F238E27FC236}">
                <a16:creationId xmlns:a16="http://schemas.microsoft.com/office/drawing/2014/main" id="{84E4D70D-DB64-12DC-18DD-FC0149A94F2A}"/>
              </a:ext>
            </a:extLst>
          </p:cNvPr>
          <p:cNvSpPr/>
          <p:nvPr/>
        </p:nvSpPr>
        <p:spPr>
          <a:xfrm>
            <a:off x="659567" y="1888761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Elipse 21">
            <a:hlinkClick r:id="rId4" action="ppaction://hlinksldjump"/>
            <a:extLst>
              <a:ext uri="{FF2B5EF4-FFF2-40B4-BE49-F238E27FC236}">
                <a16:creationId xmlns:a16="http://schemas.microsoft.com/office/drawing/2014/main" id="{5CA22408-8BE1-AAA0-37F2-5E7073E02856}"/>
              </a:ext>
            </a:extLst>
          </p:cNvPr>
          <p:cNvSpPr/>
          <p:nvPr/>
        </p:nvSpPr>
        <p:spPr>
          <a:xfrm>
            <a:off x="1918467" y="1888761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Elipse 22">
            <a:hlinkClick r:id="rId5" action="ppaction://hlinksldjump"/>
            <a:extLst>
              <a:ext uri="{FF2B5EF4-FFF2-40B4-BE49-F238E27FC236}">
                <a16:creationId xmlns:a16="http://schemas.microsoft.com/office/drawing/2014/main" id="{BCFB87D6-B7A7-C3D4-31BA-B1F18D939BD3}"/>
              </a:ext>
            </a:extLst>
          </p:cNvPr>
          <p:cNvSpPr/>
          <p:nvPr/>
        </p:nvSpPr>
        <p:spPr>
          <a:xfrm>
            <a:off x="3177367" y="1888761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4" name="Elipse 23">
            <a:hlinkClick r:id="rId6" action="ppaction://hlinksldjump"/>
            <a:extLst>
              <a:ext uri="{FF2B5EF4-FFF2-40B4-BE49-F238E27FC236}">
                <a16:creationId xmlns:a16="http://schemas.microsoft.com/office/drawing/2014/main" id="{14DE11A4-ADC0-DE1B-E68C-AB180DD20E97}"/>
              </a:ext>
            </a:extLst>
          </p:cNvPr>
          <p:cNvSpPr/>
          <p:nvPr/>
        </p:nvSpPr>
        <p:spPr>
          <a:xfrm>
            <a:off x="659567" y="3114444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5" name="Elipse 24">
            <a:hlinkClick r:id="rId7" action="ppaction://hlinksldjump"/>
            <a:extLst>
              <a:ext uri="{FF2B5EF4-FFF2-40B4-BE49-F238E27FC236}">
                <a16:creationId xmlns:a16="http://schemas.microsoft.com/office/drawing/2014/main" id="{ADD8E870-25EB-951B-CE53-5478B72F8A9C}"/>
              </a:ext>
            </a:extLst>
          </p:cNvPr>
          <p:cNvSpPr/>
          <p:nvPr/>
        </p:nvSpPr>
        <p:spPr>
          <a:xfrm>
            <a:off x="659567" y="4340126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6" name="Elipse 25">
            <a:hlinkClick r:id="rId8" action="ppaction://hlinksldjump"/>
            <a:extLst>
              <a:ext uri="{FF2B5EF4-FFF2-40B4-BE49-F238E27FC236}">
                <a16:creationId xmlns:a16="http://schemas.microsoft.com/office/drawing/2014/main" id="{9EE21D42-9CA0-65D6-6B8E-05266841A6B6}"/>
              </a:ext>
            </a:extLst>
          </p:cNvPr>
          <p:cNvSpPr/>
          <p:nvPr/>
        </p:nvSpPr>
        <p:spPr>
          <a:xfrm>
            <a:off x="1918467" y="4340126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7" name="Elipse 26">
            <a:hlinkClick r:id="rId9" action="ppaction://hlinksldjump"/>
            <a:extLst>
              <a:ext uri="{FF2B5EF4-FFF2-40B4-BE49-F238E27FC236}">
                <a16:creationId xmlns:a16="http://schemas.microsoft.com/office/drawing/2014/main" id="{06CEDB7C-75CB-28D6-AAB7-4D97299AD12A}"/>
              </a:ext>
            </a:extLst>
          </p:cNvPr>
          <p:cNvSpPr/>
          <p:nvPr/>
        </p:nvSpPr>
        <p:spPr>
          <a:xfrm>
            <a:off x="1918467" y="3114444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8" name="Elipse 27">
            <a:hlinkClick r:id="rId10" action="ppaction://hlinksldjump"/>
            <a:extLst>
              <a:ext uri="{FF2B5EF4-FFF2-40B4-BE49-F238E27FC236}">
                <a16:creationId xmlns:a16="http://schemas.microsoft.com/office/drawing/2014/main" id="{D8FB38B5-01E6-124C-8203-904F4E563F9D}"/>
              </a:ext>
            </a:extLst>
          </p:cNvPr>
          <p:cNvSpPr/>
          <p:nvPr/>
        </p:nvSpPr>
        <p:spPr>
          <a:xfrm>
            <a:off x="3177367" y="4340126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9" name="Elipse 28">
            <a:hlinkClick r:id="rId11" action="ppaction://hlinksldjump"/>
            <a:extLst>
              <a:ext uri="{FF2B5EF4-FFF2-40B4-BE49-F238E27FC236}">
                <a16:creationId xmlns:a16="http://schemas.microsoft.com/office/drawing/2014/main" id="{02A16541-4F61-BE71-354D-307B5554D357}"/>
              </a:ext>
            </a:extLst>
          </p:cNvPr>
          <p:cNvSpPr/>
          <p:nvPr/>
        </p:nvSpPr>
        <p:spPr>
          <a:xfrm>
            <a:off x="3177367" y="3114444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0" name="Círculo: Vazio 69">
            <a:extLst>
              <a:ext uri="{FF2B5EF4-FFF2-40B4-BE49-F238E27FC236}">
                <a16:creationId xmlns:a16="http://schemas.microsoft.com/office/drawing/2014/main" id="{F6809F86-C705-F326-1E38-1CE60968253E}"/>
              </a:ext>
            </a:extLst>
          </p:cNvPr>
          <p:cNvSpPr/>
          <p:nvPr/>
        </p:nvSpPr>
        <p:spPr>
          <a:xfrm>
            <a:off x="9469958" y="68744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írculo: Vazio 70">
            <a:extLst>
              <a:ext uri="{FF2B5EF4-FFF2-40B4-BE49-F238E27FC236}">
                <a16:creationId xmlns:a16="http://schemas.microsoft.com/office/drawing/2014/main" id="{57748CC7-588B-6DAE-5971-382C20ACAEA5}"/>
              </a:ext>
            </a:extLst>
          </p:cNvPr>
          <p:cNvSpPr/>
          <p:nvPr/>
        </p:nvSpPr>
        <p:spPr>
          <a:xfrm>
            <a:off x="7392674" y="764569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Círculo: Vazio 71">
            <a:extLst>
              <a:ext uri="{FF2B5EF4-FFF2-40B4-BE49-F238E27FC236}">
                <a16:creationId xmlns:a16="http://schemas.microsoft.com/office/drawing/2014/main" id="{2AC658D4-39ED-7795-2DB4-A89C1261B51C}"/>
              </a:ext>
            </a:extLst>
          </p:cNvPr>
          <p:cNvSpPr/>
          <p:nvPr/>
        </p:nvSpPr>
        <p:spPr>
          <a:xfrm>
            <a:off x="5232123" y="706590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Sinal de Multiplicação 79">
            <a:extLst>
              <a:ext uri="{FF2B5EF4-FFF2-40B4-BE49-F238E27FC236}">
                <a16:creationId xmlns:a16="http://schemas.microsoft.com/office/drawing/2014/main" id="{7969575A-9ED2-0901-50D5-9909F34C9B53}"/>
              </a:ext>
            </a:extLst>
          </p:cNvPr>
          <p:cNvSpPr/>
          <p:nvPr/>
        </p:nvSpPr>
        <p:spPr>
          <a:xfrm>
            <a:off x="5154195" y="584569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Sinal de Multiplicação 80">
            <a:extLst>
              <a:ext uri="{FF2B5EF4-FFF2-40B4-BE49-F238E27FC236}">
                <a16:creationId xmlns:a16="http://schemas.microsoft.com/office/drawing/2014/main" id="{7BDA84E3-3996-52F7-E554-4C5598BD263D}"/>
              </a:ext>
            </a:extLst>
          </p:cNvPr>
          <p:cNvSpPr/>
          <p:nvPr/>
        </p:nvSpPr>
        <p:spPr>
          <a:xfrm>
            <a:off x="9376309" y="602951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Sinal de Multiplicação 81">
            <a:extLst>
              <a:ext uri="{FF2B5EF4-FFF2-40B4-BE49-F238E27FC236}">
                <a16:creationId xmlns:a16="http://schemas.microsoft.com/office/drawing/2014/main" id="{019BA51F-DC84-53E5-B050-A7E8332368AB}"/>
              </a:ext>
            </a:extLst>
          </p:cNvPr>
          <p:cNvSpPr/>
          <p:nvPr/>
        </p:nvSpPr>
        <p:spPr>
          <a:xfrm>
            <a:off x="7299255" y="547649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Círculo: Vazio 119">
            <a:extLst>
              <a:ext uri="{FF2B5EF4-FFF2-40B4-BE49-F238E27FC236}">
                <a16:creationId xmlns:a16="http://schemas.microsoft.com/office/drawing/2014/main" id="{BAE6B301-1F68-CC56-1CE6-4B903142E213}"/>
              </a:ext>
            </a:extLst>
          </p:cNvPr>
          <p:cNvSpPr/>
          <p:nvPr/>
        </p:nvSpPr>
        <p:spPr>
          <a:xfrm>
            <a:off x="9463346" y="2608761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Círculo: Vazio 120">
            <a:extLst>
              <a:ext uri="{FF2B5EF4-FFF2-40B4-BE49-F238E27FC236}">
                <a16:creationId xmlns:a16="http://schemas.microsoft.com/office/drawing/2014/main" id="{C71CEB24-8361-10F4-B484-092C06E6020E}"/>
              </a:ext>
            </a:extLst>
          </p:cNvPr>
          <p:cNvSpPr/>
          <p:nvPr/>
        </p:nvSpPr>
        <p:spPr>
          <a:xfrm>
            <a:off x="7376782" y="265229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Círculo: Vazio 121">
            <a:extLst>
              <a:ext uri="{FF2B5EF4-FFF2-40B4-BE49-F238E27FC236}">
                <a16:creationId xmlns:a16="http://schemas.microsoft.com/office/drawing/2014/main" id="{33FCC150-3C22-4778-9304-6C92826F5D3D}"/>
              </a:ext>
            </a:extLst>
          </p:cNvPr>
          <p:cNvSpPr/>
          <p:nvPr/>
        </p:nvSpPr>
        <p:spPr>
          <a:xfrm>
            <a:off x="5214966" y="2560183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Círculo: Vazio 122">
            <a:extLst>
              <a:ext uri="{FF2B5EF4-FFF2-40B4-BE49-F238E27FC236}">
                <a16:creationId xmlns:a16="http://schemas.microsoft.com/office/drawing/2014/main" id="{F8C2CAB3-9FC3-5E7C-F521-E666E9F284AA}"/>
              </a:ext>
            </a:extLst>
          </p:cNvPr>
          <p:cNvSpPr/>
          <p:nvPr/>
        </p:nvSpPr>
        <p:spPr>
          <a:xfrm>
            <a:off x="9467449" y="451440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Círculo: Vazio 123">
            <a:extLst>
              <a:ext uri="{FF2B5EF4-FFF2-40B4-BE49-F238E27FC236}">
                <a16:creationId xmlns:a16="http://schemas.microsoft.com/office/drawing/2014/main" id="{EB83C9A7-1250-6C19-DA4B-9938CFDE32E0}"/>
              </a:ext>
            </a:extLst>
          </p:cNvPr>
          <p:cNvSpPr/>
          <p:nvPr/>
        </p:nvSpPr>
        <p:spPr>
          <a:xfrm>
            <a:off x="7392674" y="4474565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Círculo: Vazio 124">
            <a:extLst>
              <a:ext uri="{FF2B5EF4-FFF2-40B4-BE49-F238E27FC236}">
                <a16:creationId xmlns:a16="http://schemas.microsoft.com/office/drawing/2014/main" id="{DECE2E39-9468-A29C-1FBE-87DB9601B77C}"/>
              </a:ext>
            </a:extLst>
          </p:cNvPr>
          <p:cNvSpPr/>
          <p:nvPr/>
        </p:nvSpPr>
        <p:spPr>
          <a:xfrm>
            <a:off x="5260630" y="4503872"/>
            <a:ext cx="1620000" cy="1620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Círculo: Vazio 126">
            <a:extLst>
              <a:ext uri="{FF2B5EF4-FFF2-40B4-BE49-F238E27FC236}">
                <a16:creationId xmlns:a16="http://schemas.microsoft.com/office/drawing/2014/main" id="{83D6DC35-915D-40A8-C462-A8664EC08320}"/>
              </a:ext>
            </a:extLst>
          </p:cNvPr>
          <p:cNvSpPr/>
          <p:nvPr/>
        </p:nvSpPr>
        <p:spPr>
          <a:xfrm>
            <a:off x="5129046" y="59206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Círculo: Vazio 127">
            <a:extLst>
              <a:ext uri="{FF2B5EF4-FFF2-40B4-BE49-F238E27FC236}">
                <a16:creationId xmlns:a16="http://schemas.microsoft.com/office/drawing/2014/main" id="{3BC9EE17-4171-993D-760C-A8DE0F1D881A}"/>
              </a:ext>
            </a:extLst>
          </p:cNvPr>
          <p:cNvSpPr/>
          <p:nvPr/>
        </p:nvSpPr>
        <p:spPr>
          <a:xfrm>
            <a:off x="7199134" y="62204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Círculo: Vazio 128">
            <a:extLst>
              <a:ext uri="{FF2B5EF4-FFF2-40B4-BE49-F238E27FC236}">
                <a16:creationId xmlns:a16="http://schemas.microsoft.com/office/drawing/2014/main" id="{FEE521DA-39F6-E5A9-9CC6-AEA2A2E3638F}"/>
              </a:ext>
            </a:extLst>
          </p:cNvPr>
          <p:cNvSpPr/>
          <p:nvPr/>
        </p:nvSpPr>
        <p:spPr>
          <a:xfrm>
            <a:off x="9375208" y="59206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Sinal de Multiplicação 82">
            <a:extLst>
              <a:ext uri="{FF2B5EF4-FFF2-40B4-BE49-F238E27FC236}">
                <a16:creationId xmlns:a16="http://schemas.microsoft.com/office/drawing/2014/main" id="{8E79A262-6860-68AB-1BD1-22D0BB623537}"/>
              </a:ext>
            </a:extLst>
          </p:cNvPr>
          <p:cNvSpPr/>
          <p:nvPr/>
        </p:nvSpPr>
        <p:spPr>
          <a:xfrm>
            <a:off x="5180582" y="2466761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Círculo: Vazio 129">
            <a:extLst>
              <a:ext uri="{FF2B5EF4-FFF2-40B4-BE49-F238E27FC236}">
                <a16:creationId xmlns:a16="http://schemas.microsoft.com/office/drawing/2014/main" id="{D893F782-DD15-EFE3-171F-634A15935EB2}"/>
              </a:ext>
            </a:extLst>
          </p:cNvPr>
          <p:cNvSpPr/>
          <p:nvPr/>
        </p:nvSpPr>
        <p:spPr>
          <a:xfrm>
            <a:off x="5116730" y="2464761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Sinal de Multiplicação 83">
            <a:extLst>
              <a:ext uri="{FF2B5EF4-FFF2-40B4-BE49-F238E27FC236}">
                <a16:creationId xmlns:a16="http://schemas.microsoft.com/office/drawing/2014/main" id="{C992D5A5-FF44-48F7-0A1E-B45ECCDF9567}"/>
              </a:ext>
            </a:extLst>
          </p:cNvPr>
          <p:cNvSpPr/>
          <p:nvPr/>
        </p:nvSpPr>
        <p:spPr>
          <a:xfrm>
            <a:off x="7279205" y="2456836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Círculo: Vazio 130">
            <a:extLst>
              <a:ext uri="{FF2B5EF4-FFF2-40B4-BE49-F238E27FC236}">
                <a16:creationId xmlns:a16="http://schemas.microsoft.com/office/drawing/2014/main" id="{B305816B-5600-23A6-C3EE-807E10F72738}"/>
              </a:ext>
            </a:extLst>
          </p:cNvPr>
          <p:cNvSpPr/>
          <p:nvPr/>
        </p:nvSpPr>
        <p:spPr>
          <a:xfrm>
            <a:off x="7174188" y="2464761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Sinal de Multiplicação 84">
            <a:extLst>
              <a:ext uri="{FF2B5EF4-FFF2-40B4-BE49-F238E27FC236}">
                <a16:creationId xmlns:a16="http://schemas.microsoft.com/office/drawing/2014/main" id="{32E13DDB-FD42-F2FF-E529-5F59DC15FFAB}"/>
              </a:ext>
            </a:extLst>
          </p:cNvPr>
          <p:cNvSpPr/>
          <p:nvPr/>
        </p:nvSpPr>
        <p:spPr>
          <a:xfrm>
            <a:off x="9373533" y="2453528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Círculo: Vazio 131">
            <a:extLst>
              <a:ext uri="{FF2B5EF4-FFF2-40B4-BE49-F238E27FC236}">
                <a16:creationId xmlns:a16="http://schemas.microsoft.com/office/drawing/2014/main" id="{BEE9AB94-4C2D-8541-58FA-EFF35E3C53EF}"/>
              </a:ext>
            </a:extLst>
          </p:cNvPr>
          <p:cNvSpPr/>
          <p:nvPr/>
        </p:nvSpPr>
        <p:spPr>
          <a:xfrm>
            <a:off x="9350261" y="2478561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Sinal de Multiplicação 85">
            <a:extLst>
              <a:ext uri="{FF2B5EF4-FFF2-40B4-BE49-F238E27FC236}">
                <a16:creationId xmlns:a16="http://schemas.microsoft.com/office/drawing/2014/main" id="{FD88DDF1-5C55-A204-C62E-CAF423536976}"/>
              </a:ext>
            </a:extLst>
          </p:cNvPr>
          <p:cNvSpPr/>
          <p:nvPr/>
        </p:nvSpPr>
        <p:spPr>
          <a:xfrm>
            <a:off x="5165592" y="4392789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Círculo: Vazio 132">
            <a:extLst>
              <a:ext uri="{FF2B5EF4-FFF2-40B4-BE49-F238E27FC236}">
                <a16:creationId xmlns:a16="http://schemas.microsoft.com/office/drawing/2014/main" id="{DBD92085-BF01-7597-A92C-59C1B8EA4C3F}"/>
              </a:ext>
            </a:extLst>
          </p:cNvPr>
          <p:cNvSpPr/>
          <p:nvPr/>
        </p:nvSpPr>
        <p:spPr>
          <a:xfrm>
            <a:off x="5101226" y="442959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Sinal de Multiplicação 86">
            <a:extLst>
              <a:ext uri="{FF2B5EF4-FFF2-40B4-BE49-F238E27FC236}">
                <a16:creationId xmlns:a16="http://schemas.microsoft.com/office/drawing/2014/main" id="{3EE418DC-C6F5-A2E9-AFAE-1FBA9F1562DC}"/>
              </a:ext>
            </a:extLst>
          </p:cNvPr>
          <p:cNvSpPr/>
          <p:nvPr/>
        </p:nvSpPr>
        <p:spPr>
          <a:xfrm>
            <a:off x="7277300" y="4444175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Círculo: Vazio 133">
            <a:extLst>
              <a:ext uri="{FF2B5EF4-FFF2-40B4-BE49-F238E27FC236}">
                <a16:creationId xmlns:a16="http://schemas.microsoft.com/office/drawing/2014/main" id="{6243D694-6475-65EB-BAE4-2B4022238EE5}"/>
              </a:ext>
            </a:extLst>
          </p:cNvPr>
          <p:cNvSpPr/>
          <p:nvPr/>
        </p:nvSpPr>
        <p:spPr>
          <a:xfrm>
            <a:off x="7177355" y="4444175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Sinal de Multiplicação 87">
            <a:extLst>
              <a:ext uri="{FF2B5EF4-FFF2-40B4-BE49-F238E27FC236}">
                <a16:creationId xmlns:a16="http://schemas.microsoft.com/office/drawing/2014/main" id="{BB171F2B-A564-C7DA-3E23-97FDCB1010AB}"/>
              </a:ext>
            </a:extLst>
          </p:cNvPr>
          <p:cNvSpPr/>
          <p:nvPr/>
        </p:nvSpPr>
        <p:spPr>
          <a:xfrm>
            <a:off x="9413300" y="4444175"/>
            <a:ext cx="1800000" cy="1800000"/>
          </a:xfrm>
          <a:prstGeom prst="mathMultiply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Círculo: Vazio 134">
            <a:extLst>
              <a:ext uri="{FF2B5EF4-FFF2-40B4-BE49-F238E27FC236}">
                <a16:creationId xmlns:a16="http://schemas.microsoft.com/office/drawing/2014/main" id="{22B9A8BF-D9C9-C9B6-A05F-39DBB86BB09B}"/>
              </a:ext>
            </a:extLst>
          </p:cNvPr>
          <p:cNvSpPr/>
          <p:nvPr/>
        </p:nvSpPr>
        <p:spPr>
          <a:xfrm>
            <a:off x="9350261" y="4429127"/>
            <a:ext cx="288000" cy="288000"/>
          </a:xfrm>
          <a:prstGeom prst="donu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Sinal de Multiplicação 136">
            <a:extLst>
              <a:ext uri="{FF2B5EF4-FFF2-40B4-BE49-F238E27FC236}">
                <a16:creationId xmlns:a16="http://schemas.microsoft.com/office/drawing/2014/main" id="{4BB069E0-EFC7-7383-FA32-205E5EB7853A}"/>
              </a:ext>
            </a:extLst>
          </p:cNvPr>
          <p:cNvSpPr/>
          <p:nvPr/>
        </p:nvSpPr>
        <p:spPr>
          <a:xfrm>
            <a:off x="8839850" y="562085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Sinal de Multiplicação 137">
            <a:extLst>
              <a:ext uri="{FF2B5EF4-FFF2-40B4-BE49-F238E27FC236}">
                <a16:creationId xmlns:a16="http://schemas.microsoft.com/office/drawing/2014/main" id="{1DF2A01D-9AD7-B295-793D-D0A1DE288CD5}"/>
              </a:ext>
            </a:extLst>
          </p:cNvPr>
          <p:cNvSpPr/>
          <p:nvPr/>
        </p:nvSpPr>
        <p:spPr>
          <a:xfrm>
            <a:off x="10862229" y="562085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Sinal de Multiplicação 138">
            <a:extLst>
              <a:ext uri="{FF2B5EF4-FFF2-40B4-BE49-F238E27FC236}">
                <a16:creationId xmlns:a16="http://schemas.microsoft.com/office/drawing/2014/main" id="{FC8BAB13-7A66-7F91-1CC4-1BF138CBA86C}"/>
              </a:ext>
            </a:extLst>
          </p:cNvPr>
          <p:cNvSpPr/>
          <p:nvPr/>
        </p:nvSpPr>
        <p:spPr>
          <a:xfrm>
            <a:off x="6668310" y="2421703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Sinal de Multiplicação 139">
            <a:extLst>
              <a:ext uri="{FF2B5EF4-FFF2-40B4-BE49-F238E27FC236}">
                <a16:creationId xmlns:a16="http://schemas.microsoft.com/office/drawing/2014/main" id="{D306B3BF-A214-A195-C936-00789CD80C2D}"/>
              </a:ext>
            </a:extLst>
          </p:cNvPr>
          <p:cNvSpPr/>
          <p:nvPr/>
        </p:nvSpPr>
        <p:spPr>
          <a:xfrm>
            <a:off x="8839850" y="2421195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Sinal de Multiplicação 141">
            <a:extLst>
              <a:ext uri="{FF2B5EF4-FFF2-40B4-BE49-F238E27FC236}">
                <a16:creationId xmlns:a16="http://schemas.microsoft.com/office/drawing/2014/main" id="{2FF67450-992A-1680-74A1-6274F34927B3}"/>
              </a:ext>
            </a:extLst>
          </p:cNvPr>
          <p:cNvSpPr/>
          <p:nvPr/>
        </p:nvSpPr>
        <p:spPr>
          <a:xfrm>
            <a:off x="6669098" y="4383740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Sinal de Multiplicação 142">
            <a:extLst>
              <a:ext uri="{FF2B5EF4-FFF2-40B4-BE49-F238E27FC236}">
                <a16:creationId xmlns:a16="http://schemas.microsoft.com/office/drawing/2014/main" id="{C84014C6-14E2-4019-4723-C0E16A48DDBE}"/>
              </a:ext>
            </a:extLst>
          </p:cNvPr>
          <p:cNvSpPr/>
          <p:nvPr/>
        </p:nvSpPr>
        <p:spPr>
          <a:xfrm>
            <a:off x="8839850" y="4383740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Sinal de Multiplicação 143">
            <a:extLst>
              <a:ext uri="{FF2B5EF4-FFF2-40B4-BE49-F238E27FC236}">
                <a16:creationId xmlns:a16="http://schemas.microsoft.com/office/drawing/2014/main" id="{194DC2CA-1AB8-2853-59A7-75A2517ED373}"/>
              </a:ext>
            </a:extLst>
          </p:cNvPr>
          <p:cNvSpPr/>
          <p:nvPr/>
        </p:nvSpPr>
        <p:spPr>
          <a:xfrm>
            <a:off x="10896127" y="4357127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Sinal de Multiplicação 144">
            <a:extLst>
              <a:ext uri="{FF2B5EF4-FFF2-40B4-BE49-F238E27FC236}">
                <a16:creationId xmlns:a16="http://schemas.microsoft.com/office/drawing/2014/main" id="{074046C6-B0A2-899A-0461-D36868DA0FF8}"/>
              </a:ext>
            </a:extLst>
          </p:cNvPr>
          <p:cNvSpPr/>
          <p:nvPr/>
        </p:nvSpPr>
        <p:spPr>
          <a:xfrm>
            <a:off x="6665778" y="504763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Sinal de Multiplicação 145">
            <a:extLst>
              <a:ext uri="{FF2B5EF4-FFF2-40B4-BE49-F238E27FC236}">
                <a16:creationId xmlns:a16="http://schemas.microsoft.com/office/drawing/2014/main" id="{7C0623E5-F5F4-A20A-0D43-3330D8B093FA}"/>
              </a:ext>
            </a:extLst>
          </p:cNvPr>
          <p:cNvSpPr/>
          <p:nvPr/>
        </p:nvSpPr>
        <p:spPr>
          <a:xfrm>
            <a:off x="10871449" y="2391024"/>
            <a:ext cx="432000" cy="432000"/>
          </a:xfrm>
          <a:prstGeom prst="mathMultiply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4782686-F081-2C43-AC81-D4D55A90A23E}"/>
              </a:ext>
            </a:extLst>
          </p:cNvPr>
          <p:cNvSpPr/>
          <p:nvPr/>
        </p:nvSpPr>
        <p:spPr>
          <a:xfrm>
            <a:off x="-715061" y="5301108"/>
            <a:ext cx="593002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Adverbs of frequency</a:t>
            </a:r>
          </a:p>
        </p:txBody>
      </p:sp>
    </p:spTree>
    <p:extLst>
      <p:ext uri="{BB962C8B-B14F-4D97-AF65-F5344CB8AC3E}">
        <p14:creationId xmlns:p14="http://schemas.microsoft.com/office/powerpoint/2010/main" val="38864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80" grpId="0" animBg="1"/>
      <p:bldP spid="81" grpId="0" animBg="1"/>
      <p:bldP spid="82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7468402" cy="862969"/>
            <a:chOff x="629586" y="1630181"/>
            <a:chExt cx="7468402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6743939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walk to school?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5727700" y="3944622"/>
            <a:ext cx="636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always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walk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school.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5008205" y="3023178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5" y="1630181"/>
            <a:ext cx="7468403" cy="862969"/>
            <a:chOff x="629585" y="1630181"/>
            <a:chExt cx="7468403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5" y="1630181"/>
              <a:ext cx="7425129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do your homework?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2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5209564" y="3944622"/>
            <a:ext cx="6886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always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do my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homework.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5008205" y="3009603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7701614" cy="862969"/>
            <a:chOff x="629586" y="1630181"/>
            <a:chExt cx="7701614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7701614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5619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go to science clubs?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4914900" y="3944622"/>
            <a:ext cx="7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never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Comic Sans MS" panose="030F0702030302020204" pitchFamily="66" charset="0"/>
              </a:rPr>
              <a:t>go to science clubs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3432828" y="5734274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4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7600014" cy="862969"/>
            <a:chOff x="629586" y="1630181"/>
            <a:chExt cx="7600014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7600014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do arts and crafts?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5067300" y="3944622"/>
            <a:ext cx="7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never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do arts and crafts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3432828" y="5759303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7468402" cy="862969"/>
            <a:chOff x="629586" y="1630181"/>
            <a:chExt cx="7468402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6743939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ride a bike?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5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6096000" y="3944622"/>
            <a:ext cx="600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usually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ride a bike.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4566334" y="3706923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9847914" cy="1271431"/>
            <a:chOff x="629586" y="1630181"/>
            <a:chExt cx="7468402" cy="127143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6743939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play a musical instrument?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6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5209564" y="3944622"/>
            <a:ext cx="6886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sometimes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play a musical instrument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3757576" y="5096662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7" y="1630181"/>
            <a:ext cx="7468401" cy="862969"/>
            <a:chOff x="629587" y="1630181"/>
            <a:chExt cx="7468401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7" y="1630181"/>
              <a:ext cx="6164914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ow often do you play sports?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5461630" y="3944622"/>
            <a:ext cx="663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sometimes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play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sports.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3708034" y="5194000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10063814" cy="1271431"/>
            <a:chOff x="629586" y="1630181"/>
            <a:chExt cx="7468402" cy="1271431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6743939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have fun with your friends?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8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6096000" y="3944622"/>
            <a:ext cx="600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often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have fun with my friends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4173103" y="4452480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36AA0-2358-1082-BECF-7F6823D5C0C4}"/>
              </a:ext>
            </a:extLst>
          </p:cNvPr>
          <p:cNvGrpSpPr/>
          <p:nvPr/>
        </p:nvGrpSpPr>
        <p:grpSpPr>
          <a:xfrm>
            <a:off x="629586" y="1630181"/>
            <a:ext cx="7468402" cy="862969"/>
            <a:chOff x="629586" y="1630181"/>
            <a:chExt cx="7468402" cy="862969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3D1FC3F8-4FBF-E7FA-2410-F89F0676C15D}"/>
                </a:ext>
              </a:extLst>
            </p:cNvPr>
            <p:cNvSpPr/>
            <p:nvPr/>
          </p:nvSpPr>
          <p:spPr>
            <a:xfrm>
              <a:off x="629586" y="1630181"/>
              <a:ext cx="6743939" cy="86296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13617AF-8D6A-0035-6BD6-31C75CC75E94}"/>
                </a:ext>
              </a:extLst>
            </p:cNvPr>
            <p:cNvSpPr txBox="1"/>
            <p:nvPr/>
          </p:nvSpPr>
          <p:spPr>
            <a:xfrm>
              <a:off x="769286" y="1824394"/>
              <a:ext cx="7328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often do you wear a uniform?</a:t>
              </a:r>
            </a:p>
          </p:txBody>
        </p:sp>
      </p:grpSp>
      <p:sp>
        <p:nvSpPr>
          <p:cNvPr id="4" name="Elipse 3">
            <a:extLst>
              <a:ext uri="{FF2B5EF4-FFF2-40B4-BE49-F238E27FC236}">
                <a16:creationId xmlns:a16="http://schemas.microsoft.com/office/drawing/2014/main" id="{CCCB9346-D384-36C6-A0E5-910143CCE9FD}"/>
              </a:ext>
            </a:extLst>
          </p:cNvPr>
          <p:cNvSpPr/>
          <p:nvPr/>
        </p:nvSpPr>
        <p:spPr>
          <a:xfrm>
            <a:off x="629587" y="428387"/>
            <a:ext cx="720000" cy="720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5" name="Seta: para a Direita 4">
            <a:hlinkClick r:id="rId3" action="ppaction://hlinksldjump"/>
            <a:extLst>
              <a:ext uri="{FF2B5EF4-FFF2-40B4-BE49-F238E27FC236}">
                <a16:creationId xmlns:a16="http://schemas.microsoft.com/office/drawing/2014/main" id="{ED417903-5CD5-41C7-E61C-FE750CA6670F}"/>
              </a:ext>
            </a:extLst>
          </p:cNvPr>
          <p:cNvSpPr/>
          <p:nvPr/>
        </p:nvSpPr>
        <p:spPr>
          <a:xfrm>
            <a:off x="8054715" y="5227820"/>
            <a:ext cx="3507698" cy="142781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BACK TO GAME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000EF9-0F7E-B1CD-E381-465A91C106AC}"/>
              </a:ext>
            </a:extLst>
          </p:cNvPr>
          <p:cNvSpPr txBox="1"/>
          <p:nvPr/>
        </p:nvSpPr>
        <p:spPr>
          <a:xfrm>
            <a:off x="5755648" y="3640524"/>
            <a:ext cx="673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usually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wear a uniform.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311A96-BA88-CBB2-7AB0-0675A90943EC}"/>
              </a:ext>
            </a:extLst>
          </p:cNvPr>
          <p:cNvGrpSpPr/>
          <p:nvPr/>
        </p:nvGrpSpPr>
        <p:grpSpPr>
          <a:xfrm>
            <a:off x="809468" y="2802647"/>
            <a:ext cx="4283892" cy="3592010"/>
            <a:chOff x="2604938" y="1404266"/>
            <a:chExt cx="5284302" cy="4430846"/>
          </a:xfrm>
        </p:grpSpPr>
        <p:sp>
          <p:nvSpPr>
            <p:cNvPr id="6" name="Flowchart: Merge 5">
              <a:extLst>
                <a:ext uri="{FF2B5EF4-FFF2-40B4-BE49-F238E27FC236}">
                  <a16:creationId xmlns:a16="http://schemas.microsoft.com/office/drawing/2014/main" id="{DAE26751-2CA1-72B1-FA0E-CEDAFCA0E46C}"/>
                </a:ext>
              </a:extLst>
            </p:cNvPr>
            <p:cNvSpPr/>
            <p:nvPr/>
          </p:nvSpPr>
          <p:spPr>
            <a:xfrm>
              <a:off x="2604938" y="1404266"/>
              <a:ext cx="5284302" cy="4430846"/>
            </a:xfrm>
            <a:prstGeom prst="flowChartMer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DDA57DB-9F99-E046-3431-05351E856487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15" y="2297788"/>
              <a:ext cx="4208910" cy="7344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FA6D01-8F36-A674-9080-B1F1EBA57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6309" y="3164367"/>
              <a:ext cx="3177152" cy="219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5C9AAA-3EE2-25C0-90C8-F653F44A1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66048" y="3993817"/>
              <a:ext cx="216371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13E3AF-7A29-A081-03B5-1F4E2FCC992E}"/>
                </a:ext>
              </a:extLst>
            </p:cNvPr>
            <p:cNvCxnSpPr>
              <a:cxnSpLocks/>
            </p:cNvCxnSpPr>
            <p:nvPr/>
          </p:nvCxnSpPr>
          <p:spPr>
            <a:xfrm>
              <a:off x="4656949" y="4839069"/>
              <a:ext cx="11839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AutoShape 8" descr="Adverb of frequency | Baamboozle - Baamboozle | The Most Fun Classroom  Games!">
              <a:extLst>
                <a:ext uri="{FF2B5EF4-FFF2-40B4-BE49-F238E27FC236}">
                  <a16:creationId xmlns:a16="http://schemas.microsoft.com/office/drawing/2014/main" id="{39EA2B36-3690-3B33-5D9B-A87C9469BFE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66360" y="316436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5EE7AF-A02A-5D39-BA40-E963D8FC0191}"/>
                </a:ext>
              </a:extLst>
            </p:cNvPr>
            <p:cNvSpPr txBox="1"/>
            <p:nvPr/>
          </p:nvSpPr>
          <p:spPr>
            <a:xfrm>
              <a:off x="4730935" y="1659552"/>
              <a:ext cx="1000595" cy="461665"/>
            </a:xfrm>
            <a:prstGeom prst="rect">
              <a:avLst/>
            </a:prstGeom>
            <a:solidFill>
              <a:srgbClr val="CC99FF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100%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562F91-F18D-EC21-6C71-C13D8B495D86}"/>
                </a:ext>
              </a:extLst>
            </p:cNvPr>
            <p:cNvSpPr txBox="1"/>
            <p:nvPr/>
          </p:nvSpPr>
          <p:spPr>
            <a:xfrm>
              <a:off x="4824710" y="2478543"/>
              <a:ext cx="813043" cy="461665"/>
            </a:xfrm>
            <a:prstGeom prst="rect">
              <a:avLst/>
            </a:prstGeom>
            <a:solidFill>
              <a:srgbClr val="FF9999"/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90%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4F959D-189B-664C-4436-D649DE38F067}"/>
                </a:ext>
              </a:extLst>
            </p:cNvPr>
            <p:cNvSpPr txBox="1"/>
            <p:nvPr/>
          </p:nvSpPr>
          <p:spPr>
            <a:xfrm>
              <a:off x="4835048" y="3340359"/>
              <a:ext cx="813043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70%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1872A-F645-2AAE-2A21-B19543818734}"/>
                </a:ext>
              </a:extLst>
            </p:cNvPr>
            <p:cNvSpPr txBox="1"/>
            <p:nvPr/>
          </p:nvSpPr>
          <p:spPr>
            <a:xfrm>
              <a:off x="4842415" y="4185611"/>
              <a:ext cx="813043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B29EC6-1F59-0320-AA5C-34BFB0F44C43}"/>
                </a:ext>
              </a:extLst>
            </p:cNvPr>
            <p:cNvSpPr txBox="1"/>
            <p:nvPr/>
          </p:nvSpPr>
          <p:spPr>
            <a:xfrm>
              <a:off x="4923068" y="5010504"/>
              <a:ext cx="62549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0%</a:t>
              </a: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253A2884-0115-27C9-71DD-BFAD3FE382AF}"/>
              </a:ext>
            </a:extLst>
          </p:cNvPr>
          <p:cNvSpPr/>
          <p:nvPr/>
        </p:nvSpPr>
        <p:spPr>
          <a:xfrm>
            <a:off x="4587768" y="3720341"/>
            <a:ext cx="959764" cy="47539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5B95860-A8B7-6869-6235-1646A0B31184}"/>
              </a:ext>
            </a:extLst>
          </p:cNvPr>
          <p:cNvSpPr/>
          <p:nvPr/>
        </p:nvSpPr>
        <p:spPr>
          <a:xfrm rot="10800000" flipH="1">
            <a:off x="4143327" y="4770093"/>
            <a:ext cx="4346945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168127" y="483880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800" dirty="0">
                <a:latin typeface="Comic Sans MS" panose="030F0702030302020204" pitchFamily="66" charset="0"/>
              </a:rPr>
              <a:t>Game “Stop the bus”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4150" l="4432" r="97614">
                        <a14:foregroundMark x1="19091" y1="83729" x2="45455" y2="80256"/>
                        <a14:foregroundMark x1="53068" y1="81170" x2="79545" y2="85192"/>
                        <a14:foregroundMark x1="71932" y1="76782" x2="80000" y2="88117"/>
                        <a14:foregroundMark x1="75455" y1="76782" x2="80455" y2="84095"/>
                        <a14:foregroundMark x1="79545" y1="78062" x2="81250" y2="89031"/>
                        <a14:foregroundMark x1="80455" y1="77879" x2="76705" y2="80256"/>
                        <a14:foregroundMark x1="16705" y1="78062" x2="25795" y2="78062"/>
                        <a14:foregroundMark x1="16023" y1="86289" x2="21250" y2="88483"/>
                        <a14:foregroundMark x1="15568" y1="77879" x2="16477" y2="78245"/>
                        <a14:foregroundMark x1="14886" y1="91956" x2="46023" y2="83912"/>
                        <a14:foregroundMark x1="46818" y1="85375" x2="49432" y2="86289"/>
                        <a14:foregroundMark x1="50114" y1="84461" x2="81477" y2="90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6" y="3979340"/>
            <a:ext cx="4838700" cy="30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CD844A61-636D-E492-F66F-3104FF2562A7}"/>
              </a:ext>
            </a:extLst>
          </p:cNvPr>
          <p:cNvGrpSpPr/>
          <p:nvPr/>
        </p:nvGrpSpPr>
        <p:grpSpPr>
          <a:xfrm>
            <a:off x="93412" y="201502"/>
            <a:ext cx="10626045" cy="1191557"/>
            <a:chOff x="868048" y="736164"/>
            <a:chExt cx="8319768" cy="1008881"/>
          </a:xfrm>
        </p:grpSpPr>
        <p:sp>
          <p:nvSpPr>
            <p:cNvPr id="514" name="Google Shape;8552;p56">
              <a:extLst>
                <a:ext uri="{FF2B5EF4-FFF2-40B4-BE49-F238E27FC236}">
                  <a16:creationId xmlns:a16="http://schemas.microsoft.com/office/drawing/2014/main" id="{ED39CECD-2B97-0BCC-DF7B-2B78B470316B}"/>
                </a:ext>
              </a:extLst>
            </p:cNvPr>
            <p:cNvSpPr/>
            <p:nvPr/>
          </p:nvSpPr>
          <p:spPr>
            <a:xfrm rot="10800000" flipH="1">
              <a:off x="868048" y="736164"/>
              <a:ext cx="8319768" cy="100888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10C096E8-2524-B53F-4B11-5DAB34AA2AC3}"/>
                </a:ext>
              </a:extLst>
            </p:cNvPr>
            <p:cNvSpPr txBox="1"/>
            <p:nvPr/>
          </p:nvSpPr>
          <p:spPr>
            <a:xfrm>
              <a:off x="1263500" y="829951"/>
              <a:ext cx="7569858" cy="80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6 Write five sentences about your day. Use the questions to help you.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8E56A-76D5-F826-108F-8545B6120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45" y="1497952"/>
            <a:ext cx="11586910" cy="1187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28143-2D7C-CD68-3AED-4E1F7366E73C}"/>
              </a:ext>
            </a:extLst>
          </p:cNvPr>
          <p:cNvSpPr txBox="1"/>
          <p:nvPr/>
        </p:nvSpPr>
        <p:spPr>
          <a:xfrm>
            <a:off x="1612572" y="2861664"/>
            <a:ext cx="8966855" cy="3734356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What time do you get up? 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How do you go to school?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What do you do in the afternoon?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What do you do in the evening?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omic Sans MS" panose="030F0702030302020204" pitchFamily="66" charset="0"/>
              </a:rPr>
              <a:t>What time do you go to bed?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3F493D-C355-05FE-21E1-8C26CA95B14A}"/>
              </a:ext>
            </a:extLst>
          </p:cNvPr>
          <p:cNvCxnSpPr>
            <a:cxnSpLocks/>
          </p:cNvCxnSpPr>
          <p:nvPr/>
        </p:nvCxnSpPr>
        <p:spPr>
          <a:xfrm>
            <a:off x="2227783" y="3556000"/>
            <a:ext cx="1975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5E48A-5258-199D-1625-EF3E673D4981}"/>
              </a:ext>
            </a:extLst>
          </p:cNvPr>
          <p:cNvCxnSpPr>
            <a:cxnSpLocks/>
          </p:cNvCxnSpPr>
          <p:nvPr/>
        </p:nvCxnSpPr>
        <p:spPr>
          <a:xfrm>
            <a:off x="2136140" y="4267200"/>
            <a:ext cx="772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B050FA-2014-6955-1D81-41F719EA4A7F}"/>
              </a:ext>
            </a:extLst>
          </p:cNvPr>
          <p:cNvCxnSpPr>
            <a:cxnSpLocks/>
          </p:cNvCxnSpPr>
          <p:nvPr/>
        </p:nvCxnSpPr>
        <p:spPr>
          <a:xfrm>
            <a:off x="2245563" y="4940300"/>
            <a:ext cx="9343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6109EA-7E74-624A-5EC1-50D2F7E73145}"/>
              </a:ext>
            </a:extLst>
          </p:cNvPr>
          <p:cNvCxnSpPr>
            <a:cxnSpLocks/>
          </p:cNvCxnSpPr>
          <p:nvPr/>
        </p:nvCxnSpPr>
        <p:spPr>
          <a:xfrm>
            <a:off x="2227783" y="5638800"/>
            <a:ext cx="9343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B056DF-08A0-4982-1EB5-5004367DA098}"/>
              </a:ext>
            </a:extLst>
          </p:cNvPr>
          <p:cNvCxnSpPr>
            <a:cxnSpLocks/>
          </p:cNvCxnSpPr>
          <p:nvPr/>
        </p:nvCxnSpPr>
        <p:spPr>
          <a:xfrm>
            <a:off x="2227783" y="6337300"/>
            <a:ext cx="1975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71671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CD844A61-636D-E492-F66F-3104FF2562A7}"/>
              </a:ext>
            </a:extLst>
          </p:cNvPr>
          <p:cNvGrpSpPr/>
          <p:nvPr/>
        </p:nvGrpSpPr>
        <p:grpSpPr>
          <a:xfrm>
            <a:off x="93412" y="201502"/>
            <a:ext cx="10626045" cy="1191557"/>
            <a:chOff x="868048" y="736164"/>
            <a:chExt cx="8319768" cy="1008881"/>
          </a:xfrm>
        </p:grpSpPr>
        <p:sp>
          <p:nvSpPr>
            <p:cNvPr id="514" name="Google Shape;8552;p56">
              <a:extLst>
                <a:ext uri="{FF2B5EF4-FFF2-40B4-BE49-F238E27FC236}">
                  <a16:creationId xmlns:a16="http://schemas.microsoft.com/office/drawing/2014/main" id="{ED39CECD-2B97-0BCC-DF7B-2B78B470316B}"/>
                </a:ext>
              </a:extLst>
            </p:cNvPr>
            <p:cNvSpPr/>
            <p:nvPr/>
          </p:nvSpPr>
          <p:spPr>
            <a:xfrm rot="10800000" flipH="1">
              <a:off x="868048" y="736164"/>
              <a:ext cx="8319768" cy="100888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10C096E8-2524-B53F-4B11-5DAB34AA2AC3}"/>
                </a:ext>
              </a:extLst>
            </p:cNvPr>
            <p:cNvSpPr txBox="1"/>
            <p:nvPr/>
          </p:nvSpPr>
          <p:spPr>
            <a:xfrm>
              <a:off x="1263500" y="829951"/>
              <a:ext cx="7569858" cy="80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omic Sans MS" panose="030F0702030302020204" pitchFamily="66" charset="0"/>
                </a:rPr>
                <a:t>6 Write five sentences about your day. Use the questions to help you.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265D22-7CBC-E15A-89B9-DB66B0233222}"/>
              </a:ext>
            </a:extLst>
          </p:cNvPr>
          <p:cNvSpPr txBox="1"/>
          <p:nvPr/>
        </p:nvSpPr>
        <p:spPr>
          <a:xfrm>
            <a:off x="2699512" y="1694934"/>
            <a:ext cx="81137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4400" dirty="0">
                <a:latin typeface="Comic Sans MS" panose="030F0702030302020204" pitchFamily="66" charset="0"/>
              </a:rPr>
              <a:t>What time do you get up?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B9C9C-7E62-0A05-2F0B-6F33EF4B5F01}"/>
              </a:ext>
            </a:extLst>
          </p:cNvPr>
          <p:cNvSpPr txBox="1"/>
          <p:nvPr/>
        </p:nvSpPr>
        <p:spPr>
          <a:xfrm>
            <a:off x="2458212" y="2552869"/>
            <a:ext cx="81137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always</a:t>
            </a:r>
            <a:r>
              <a:rPr lang="en-US" sz="4400" dirty="0">
                <a:latin typeface="Comic Sans MS" panose="030F0702030302020204" pitchFamily="66" charset="0"/>
              </a:rPr>
              <a:t> get up at 6.00 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570F98-E5E7-2B5B-0B7E-5D10AF61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22" b="89865" l="7527" r="89606">
                        <a14:foregroundMark x1="39068" y1="9459" x2="39068" y2="9459"/>
                        <a14:foregroundMark x1="7527" y1="44932" x2="7527" y2="44932"/>
                        <a14:foregroundMark x1="89247" y1="48649" x2="89247" y2="48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077" y="3535285"/>
            <a:ext cx="2657846" cy="28197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2052D0-1E3B-8AF2-CC3B-A505344F0E71}"/>
              </a:ext>
            </a:extLst>
          </p:cNvPr>
          <p:cNvCxnSpPr>
            <a:cxnSpLocks/>
          </p:cNvCxnSpPr>
          <p:nvPr/>
        </p:nvCxnSpPr>
        <p:spPr>
          <a:xfrm>
            <a:off x="2904068" y="2375475"/>
            <a:ext cx="26299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67421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2B83F003-7461-267D-BCF1-0F7B3C2DE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3A1872-BA3B-4623-3A3A-80F4D64EE28A}"/>
              </a:ext>
            </a:extLst>
          </p:cNvPr>
          <p:cNvGrpSpPr/>
          <p:nvPr/>
        </p:nvGrpSpPr>
        <p:grpSpPr>
          <a:xfrm>
            <a:off x="-2017676" y="-127000"/>
            <a:ext cx="16323786" cy="11540917"/>
            <a:chOff x="-2619562" y="-127000"/>
            <a:chExt cx="16323786" cy="115409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5AEB7A-CD49-0575-A2C4-6BE13D09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19562" y="-127000"/>
              <a:ext cx="16323786" cy="115409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BB661E-B7EE-6319-35E5-4D31CD6980D0}"/>
                </a:ext>
              </a:extLst>
            </p:cNvPr>
            <p:cNvSpPr txBox="1"/>
            <p:nvPr/>
          </p:nvSpPr>
          <p:spPr>
            <a:xfrm>
              <a:off x="4949021" y="451572"/>
              <a:ext cx="4015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omic Sans MS" panose="030F0702030302020204" pitchFamily="66" charset="0"/>
                </a:rPr>
                <a:t>LET’S TALK!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10752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43898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012290" y="283073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>
                <a:latin typeface="Comic Sans MS" panose="030F0702030302020204" pitchFamily="66" charset="0"/>
              </a:rPr>
              <a:t>WRAP-UP &amp;</a:t>
            </a:r>
            <a:br>
              <a:rPr lang="en-US" sz="4800">
                <a:latin typeface="Comic Sans MS" panose="030F0702030302020204" pitchFamily="66" charset="0"/>
              </a:rPr>
            </a:br>
            <a:r>
              <a:rPr lang="vi-VN" sz="4800">
                <a:latin typeface="Comic Sans MS" panose="030F0702030302020204" pitchFamily="66" charset="0"/>
              </a:rPr>
              <a:t>ASSESSMENT</a:t>
            </a:r>
            <a:endParaRPr sz="48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27215" y="79274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4150" l="4432" r="97614">
                        <a14:foregroundMark x1="19091" y1="83729" x2="45455" y2="80256"/>
                        <a14:foregroundMark x1="53068" y1="81170" x2="79545" y2="85192"/>
                        <a14:foregroundMark x1="71932" y1="76782" x2="80000" y2="88117"/>
                        <a14:foregroundMark x1="75455" y1="76782" x2="80455" y2="84095"/>
                        <a14:foregroundMark x1="79545" y1="78062" x2="81250" y2="89031"/>
                        <a14:foregroundMark x1="80455" y1="77879" x2="76705" y2="80256"/>
                        <a14:foregroundMark x1="16705" y1="78062" x2="25795" y2="78062"/>
                        <a14:foregroundMark x1="16023" y1="86289" x2="21250" y2="88483"/>
                        <a14:foregroundMark x1="15568" y1="77879" x2="16477" y2="78245"/>
                        <a14:foregroundMark x1="14886" y1="91956" x2="46023" y2="83912"/>
                        <a14:foregroundMark x1="46818" y1="85375" x2="49432" y2="86289"/>
                        <a14:foregroundMark x1="50114" y1="84461" x2="81477" y2="90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60" y="4081677"/>
            <a:ext cx="4838700" cy="30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8DCFCC-C9F8-4409-A0D3-55ECD35FD29E}"/>
              </a:ext>
            </a:extLst>
          </p:cNvPr>
          <p:cNvSpPr txBox="1"/>
          <p:nvPr/>
        </p:nvSpPr>
        <p:spPr>
          <a:xfrm>
            <a:off x="2765012" y="200294"/>
            <a:ext cx="6967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20A094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mic Sans MS" panose="030F0702030302020204" pitchFamily="66" charset="0"/>
              </a:rPr>
              <a:t>Adverb of frequency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1532A-F78B-4CDB-AB0D-B1F2AFF85F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33" y="344425"/>
            <a:ext cx="958134" cy="958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DFF26-9844-4967-BE3B-544885777A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3766">
            <a:off x="9099234" y="-70360"/>
            <a:ext cx="953647" cy="953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809C4-6CD2-4446-8544-18470F006F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15" y="638191"/>
            <a:ext cx="884565" cy="8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C8149-BE23-4693-B45C-60D85F97D3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03" y="120011"/>
            <a:ext cx="592809" cy="5872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EF5431F-89BC-470A-B312-AB048D3CCF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24" y="5372527"/>
            <a:ext cx="3228553" cy="1995382"/>
          </a:xfrm>
          <a:prstGeom prst="rect">
            <a:avLst/>
          </a:prstGeom>
        </p:spPr>
      </p:pic>
      <p:sp>
        <p:nvSpPr>
          <p:cNvPr id="2" name="Flowchart: Merge 1">
            <a:extLst>
              <a:ext uri="{FF2B5EF4-FFF2-40B4-BE49-F238E27FC236}">
                <a16:creationId xmlns:a16="http://schemas.microsoft.com/office/drawing/2014/main" id="{98D22FC8-CA64-42EA-9316-38240867D811}"/>
              </a:ext>
            </a:extLst>
          </p:cNvPr>
          <p:cNvSpPr/>
          <p:nvPr/>
        </p:nvSpPr>
        <p:spPr>
          <a:xfrm>
            <a:off x="2604938" y="1404266"/>
            <a:ext cx="5284302" cy="4430846"/>
          </a:xfrm>
          <a:prstGeom prst="flowChartMerg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6836E1-345D-4BA5-8669-4ED3A33BC0A3}"/>
              </a:ext>
            </a:extLst>
          </p:cNvPr>
          <p:cNvCxnSpPr>
            <a:cxnSpLocks/>
          </p:cNvCxnSpPr>
          <p:nvPr/>
        </p:nvCxnSpPr>
        <p:spPr>
          <a:xfrm>
            <a:off x="3137115" y="2297788"/>
            <a:ext cx="4208910" cy="734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15F6DB-7AB7-4673-8FFC-D7B9965501A1}"/>
              </a:ext>
            </a:extLst>
          </p:cNvPr>
          <p:cNvCxnSpPr>
            <a:cxnSpLocks/>
          </p:cNvCxnSpPr>
          <p:nvPr/>
        </p:nvCxnSpPr>
        <p:spPr>
          <a:xfrm flipV="1">
            <a:off x="3656309" y="3164367"/>
            <a:ext cx="3177152" cy="219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EFBF69-6F85-486E-B32C-7A735CA333C9}"/>
              </a:ext>
            </a:extLst>
          </p:cNvPr>
          <p:cNvCxnSpPr>
            <a:cxnSpLocks/>
          </p:cNvCxnSpPr>
          <p:nvPr/>
        </p:nvCxnSpPr>
        <p:spPr>
          <a:xfrm>
            <a:off x="4166048" y="3993817"/>
            <a:ext cx="21637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76D87F-871E-4BED-99CD-4132A5A66EF4}"/>
              </a:ext>
            </a:extLst>
          </p:cNvPr>
          <p:cNvCxnSpPr>
            <a:cxnSpLocks/>
          </p:cNvCxnSpPr>
          <p:nvPr/>
        </p:nvCxnSpPr>
        <p:spPr>
          <a:xfrm>
            <a:off x="4656949" y="4839069"/>
            <a:ext cx="118397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6AAB65E-63E2-46BF-8F19-418C140B822E}"/>
              </a:ext>
            </a:extLst>
          </p:cNvPr>
          <p:cNvSpPr txBox="1"/>
          <p:nvPr/>
        </p:nvSpPr>
        <p:spPr>
          <a:xfrm>
            <a:off x="4684826" y="1617525"/>
            <a:ext cx="1141659" cy="461665"/>
          </a:xfrm>
          <a:prstGeom prst="rect">
            <a:avLst/>
          </a:prstGeom>
          <a:solidFill>
            <a:srgbClr val="CC99FF">
              <a:alpha val="80000"/>
            </a:srgb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167129E-A9F3-4859-8805-5199F4667911}"/>
              </a:ext>
            </a:extLst>
          </p:cNvPr>
          <p:cNvSpPr txBox="1"/>
          <p:nvPr/>
        </p:nvSpPr>
        <p:spPr>
          <a:xfrm>
            <a:off x="4672804" y="2449732"/>
            <a:ext cx="1165704" cy="461665"/>
          </a:xfrm>
          <a:prstGeom prst="rect">
            <a:avLst/>
          </a:prstGeom>
          <a:solidFill>
            <a:srgbClr val="FF9999">
              <a:alpha val="80000"/>
            </a:srgb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F8E6C-D6D2-485D-89A8-2F4B7AE6BA72}"/>
              </a:ext>
            </a:extLst>
          </p:cNvPr>
          <p:cNvSpPr txBox="1"/>
          <p:nvPr/>
        </p:nvSpPr>
        <p:spPr>
          <a:xfrm>
            <a:off x="4755717" y="3389302"/>
            <a:ext cx="97815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C2B55E-3DDF-4529-B99D-8C411C823108}"/>
              </a:ext>
            </a:extLst>
          </p:cNvPr>
          <p:cNvSpPr txBox="1"/>
          <p:nvPr/>
        </p:nvSpPr>
        <p:spPr>
          <a:xfrm>
            <a:off x="4519257" y="4158017"/>
            <a:ext cx="144462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1DD41A-CDE8-48D8-BAAC-59117A808DA9}"/>
              </a:ext>
            </a:extLst>
          </p:cNvPr>
          <p:cNvSpPr txBox="1"/>
          <p:nvPr/>
        </p:nvSpPr>
        <p:spPr>
          <a:xfrm>
            <a:off x="4822377" y="5000512"/>
            <a:ext cx="85311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</a:p>
        </p:txBody>
      </p:sp>
      <p:sp>
        <p:nvSpPr>
          <p:cNvPr id="65" name="AutoShape 8" descr="Adverb of frequency | Baamboozle - Baamboozle | The Most Fun Classroom  Games!">
            <a:extLst>
              <a:ext uri="{FF2B5EF4-FFF2-40B4-BE49-F238E27FC236}">
                <a16:creationId xmlns:a16="http://schemas.microsoft.com/office/drawing/2014/main" id="{5B3B4AFA-563D-4EB6-BAB6-D965D46EBD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6360" y="31643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376A90-E355-5091-B520-A6F3F0E782E4}"/>
              </a:ext>
            </a:extLst>
          </p:cNvPr>
          <p:cNvSpPr txBox="1"/>
          <p:nvPr/>
        </p:nvSpPr>
        <p:spPr>
          <a:xfrm>
            <a:off x="8073035" y="1658296"/>
            <a:ext cx="1000595" cy="461665"/>
          </a:xfrm>
          <a:prstGeom prst="rect">
            <a:avLst/>
          </a:prstGeom>
          <a:solidFill>
            <a:srgbClr val="CC99FF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100%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F2E399D-D7BD-085B-3105-1146129435CA}"/>
              </a:ext>
            </a:extLst>
          </p:cNvPr>
          <p:cNvSpPr txBox="1"/>
          <p:nvPr/>
        </p:nvSpPr>
        <p:spPr>
          <a:xfrm>
            <a:off x="8074822" y="2516133"/>
            <a:ext cx="813043" cy="461665"/>
          </a:xfrm>
          <a:prstGeom prst="rect">
            <a:avLst/>
          </a:prstGeom>
          <a:solidFill>
            <a:srgbClr val="FF9999"/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90%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5094270-1D87-8D91-C260-9B93D795EDDB}"/>
              </a:ext>
            </a:extLst>
          </p:cNvPr>
          <p:cNvSpPr txBox="1"/>
          <p:nvPr/>
        </p:nvSpPr>
        <p:spPr>
          <a:xfrm>
            <a:off x="8077065" y="3365396"/>
            <a:ext cx="81304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70%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AE2D01-3D02-D4F1-F545-272763CDECB1}"/>
              </a:ext>
            </a:extLst>
          </p:cNvPr>
          <p:cNvSpPr txBox="1"/>
          <p:nvPr/>
        </p:nvSpPr>
        <p:spPr>
          <a:xfrm>
            <a:off x="8074822" y="4187950"/>
            <a:ext cx="81304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50%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780B9A-B66B-10DF-C1B2-CDADDCCBE501}"/>
              </a:ext>
            </a:extLst>
          </p:cNvPr>
          <p:cNvSpPr txBox="1"/>
          <p:nvPr/>
        </p:nvSpPr>
        <p:spPr>
          <a:xfrm>
            <a:off x="8073035" y="5010504"/>
            <a:ext cx="62549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82996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3" grpId="0" animBg="1"/>
      <p:bldP spid="47" grpId="0" animBg="1"/>
      <p:bldP spid="48" grpId="0" animBg="1"/>
      <p:bldP spid="63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EB666-25E8-ED9B-0D6D-7F578023E8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28945"/>
          <a:stretch/>
        </p:blipFill>
        <p:spPr>
          <a:xfrm>
            <a:off x="0" y="13600"/>
            <a:ext cx="12194853" cy="684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04279" y="2780964"/>
            <a:ext cx="11988535" cy="3798531"/>
            <a:chOff x="305707" y="2683848"/>
            <a:chExt cx="8635241" cy="176894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692254"/>
              <a:ext cx="8635241" cy="1760537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3" y="2683848"/>
              <a:ext cx="8352807" cy="167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Review vocabulary: </a:t>
              </a:r>
              <a:r>
                <a:rPr kumimoji="0" lang="en-US" sz="28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do homework,  go to science clubs, have fun, play a musical instrument, walk to school, wear a uniform </a:t>
              </a:r>
              <a:endParaRPr kumimoji="0" lang="en-US" sz="3200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L="571500" marR="0" lvl="0" indent="-57150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Grammar: </a:t>
              </a:r>
              <a:r>
                <a:rPr kumimoji="0" lang="en-US" sz="2800" b="1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Adverbs of frequency(always, usually, often, sometime</a:t>
              </a:r>
              <a:r>
                <a:rPr lang="en-US" sz="28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s, never)</a:t>
              </a:r>
              <a:endParaRPr kumimoji="0" lang="en-US" sz="3200" b="1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  <a:p>
              <a:pPr marR="0" lvl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tabLst/>
                <a:defRPr/>
              </a:pP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I 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often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walk to school, but I 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sometimes</a:t>
              </a:r>
              <a:r>
                <a:rPr kumimoji="0" lang="en-US" sz="3200" b="1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 ride my bike.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278504"/>
            <a:ext cx="7006442" cy="2077164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3: School life</a:t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3 – Part 4,5,6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04FD9-6405-82F1-A908-1C1AF267D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37" y="2572755"/>
            <a:ext cx="8978768" cy="5050557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3458816" y="96997"/>
            <a:ext cx="6071617" cy="1948070"/>
          </a:xfrm>
          <a:prstGeom prst="doubleWav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STOP THE BUS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3C2D6E-E745-1AB8-C40C-C5060C71D9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92291 -0.00185 L -0.84584 0.00162 " pathEditMode="relative" rAng="0" ptsTypes="AA">
                                      <p:cBhvr>
                                        <p:cTn id="2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3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3458816" y="339225"/>
            <a:ext cx="6071617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 homework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 descr="Make the Homework Hour Happy Hour: Top 10 Tips -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050" y="2858016"/>
              <a:ext cx="5196958" cy="2834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564B1F-04FF-2947-620D-CC325F0B7D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3155235" y="339225"/>
            <a:ext cx="6678779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 to science clubs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50980" y="2517727"/>
              <a:ext cx="4671049" cy="311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136BC5-B0FD-878A-D568-BE4875C2E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3155235" y="339225"/>
            <a:ext cx="6678779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have fun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50980" y="2673429"/>
              <a:ext cx="4671049" cy="280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350E93-38FF-4F3C-930B-D6C2CA044A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2049897" y="339225"/>
            <a:ext cx="8889455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play a musical instrument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50980" y="2516372"/>
              <a:ext cx="4958070" cy="294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5334E9-A5CD-0A4A-522D-76D716E79B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61A15D-6118-2662-D4D8-955145ABA7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48" y="477078"/>
            <a:ext cx="13537095" cy="76739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DCB5EE-E66D-DDEB-360A-0586FF3FC18C}"/>
              </a:ext>
            </a:extLst>
          </p:cNvPr>
          <p:cNvSpPr/>
          <p:nvPr/>
        </p:nvSpPr>
        <p:spPr>
          <a:xfrm>
            <a:off x="3155235" y="339225"/>
            <a:ext cx="6678779" cy="14636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walk to school</a:t>
            </a:r>
          </a:p>
        </p:txBody>
      </p:sp>
      <p:pic>
        <p:nvPicPr>
          <p:cNvPr id="9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8116"/>
            <a:ext cx="609600" cy="6096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9747" y="934723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C0D8CD-3181-86FF-2797-B477CD206CFD}"/>
              </a:ext>
            </a:extLst>
          </p:cNvPr>
          <p:cNvGrpSpPr/>
          <p:nvPr/>
        </p:nvGrpSpPr>
        <p:grpSpPr>
          <a:xfrm>
            <a:off x="11856821" y="1628010"/>
            <a:ext cx="10807092" cy="6078989"/>
            <a:chOff x="26771" y="1687198"/>
            <a:chExt cx="10807092" cy="60789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B04FD9-6405-82F1-A908-1C1AF267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1" y="1687198"/>
              <a:ext cx="10807092" cy="6078989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E31A8F7-0A6B-7F5C-5513-65F48F41D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97004" y="2329822"/>
              <a:ext cx="6626446" cy="316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A0F9B7-4363-0B89-0D98-6DBE9F5735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4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61 0.00857 L -1.84362 0.00857 " pathEditMode="fixed" rAng="0" ptsTypes="AA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3191 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02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2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769</Words>
  <Application>Microsoft Office PowerPoint</Application>
  <PresentationFormat>Widescreen</PresentationFormat>
  <Paragraphs>198</Paragraphs>
  <Slides>37</Slides>
  <Notes>17</Notes>
  <HiddenSlides>0</HiddenSlides>
  <MMClips>20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65" baseType="lpstr">
      <vt:lpstr>Arial</vt:lpstr>
      <vt:lpstr>Arial Black</vt:lpstr>
      <vt:lpstr>Asap</vt:lpstr>
      <vt:lpstr>Baloo 2</vt:lpstr>
      <vt:lpstr>Bebas Neue</vt:lpstr>
      <vt:lpstr>Calibri</vt:lpstr>
      <vt:lpstr>Calibri Light</vt:lpstr>
      <vt:lpstr>Catamaran</vt:lpstr>
      <vt:lpstr>Changa One</vt:lpstr>
      <vt:lpstr>Chewy</vt:lpstr>
      <vt:lpstr>Comic Sans MS</vt:lpstr>
      <vt:lpstr>Life Savers</vt:lpstr>
      <vt:lpstr>Life Savers ExtraBold</vt:lpstr>
      <vt:lpstr>Lilita One</vt:lpstr>
      <vt:lpstr>Montserrat</vt:lpstr>
      <vt:lpstr>Quicksand</vt:lpstr>
      <vt:lpstr>Quicksand SemiBold</vt:lpstr>
      <vt:lpstr>Roboto</vt:lpstr>
      <vt:lpstr>Russo One</vt:lpstr>
      <vt:lpstr>Showcard Gothic</vt:lpstr>
      <vt:lpstr>Times New Roman</vt:lpstr>
      <vt:lpstr>Wingdings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Italian Father's Day by Slidesgo</vt:lpstr>
      <vt:lpstr>Office Theme</vt:lpstr>
      <vt:lpstr>Tema do Office</vt:lpstr>
      <vt:lpstr>PowerPoint Presentation</vt:lpstr>
      <vt:lpstr>Warm - up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Thanh Hoà Nguyễn</cp:lastModifiedBy>
  <cp:revision>538</cp:revision>
  <dcterms:created xsi:type="dcterms:W3CDTF">2023-12-16T10:48:42Z</dcterms:created>
  <dcterms:modified xsi:type="dcterms:W3CDTF">2024-06-19T08:45:54Z</dcterms:modified>
</cp:coreProperties>
</file>