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 id="2147483761" r:id="rId2"/>
    <p:sldMasterId id="2147483827" r:id="rId3"/>
    <p:sldMasterId id="2147483899" r:id="rId4"/>
    <p:sldMasterId id="2147483913" r:id="rId5"/>
    <p:sldMasterId id="2147483925" r:id="rId6"/>
    <p:sldMasterId id="2147483937" r:id="rId7"/>
    <p:sldMasterId id="2147483949" r:id="rId8"/>
  </p:sldMasterIdLst>
  <p:notesMasterIdLst>
    <p:notesMasterId r:id="rId29"/>
  </p:notesMasterIdLst>
  <p:sldIdLst>
    <p:sldId id="270" r:id="rId9"/>
    <p:sldId id="265" r:id="rId10"/>
    <p:sldId id="413" r:id="rId11"/>
    <p:sldId id="3409" r:id="rId12"/>
    <p:sldId id="3410" r:id="rId13"/>
    <p:sldId id="3411" r:id="rId14"/>
    <p:sldId id="3412" r:id="rId15"/>
    <p:sldId id="3402" r:id="rId16"/>
    <p:sldId id="3403" r:id="rId17"/>
    <p:sldId id="256" r:id="rId18"/>
    <p:sldId id="3404" r:id="rId19"/>
    <p:sldId id="3405" r:id="rId20"/>
    <p:sldId id="260" r:id="rId21"/>
    <p:sldId id="261" r:id="rId22"/>
    <p:sldId id="269" r:id="rId23"/>
    <p:sldId id="306" r:id="rId24"/>
    <p:sldId id="307" r:id="rId25"/>
    <p:sldId id="7361" r:id="rId26"/>
    <p:sldId id="7358" r:id="rId27"/>
    <p:sldId id="340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5FF"/>
    <a:srgbClr val="FF66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7" autoAdjust="0"/>
    <p:restoredTop sz="94660"/>
  </p:normalViewPr>
  <p:slideViewPr>
    <p:cSldViewPr snapToGrid="0">
      <p:cViewPr varScale="1">
        <p:scale>
          <a:sx n="88" d="100"/>
          <a:sy n="88" d="100"/>
        </p:scale>
        <p:origin x="6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presProps" Target="pres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5/15/2025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Design by: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Slide Number Placeholder 3"/>
          <p:cNvSpPr>
            <a:spLocks noGrp="1"/>
          </p:cNvSpPr>
          <p:nvPr>
            <p:ph type="sldNum" sz="quarter" idx="5"/>
          </p:nvPr>
        </p:nvSpPr>
        <p:spPr/>
        <p:txBody>
          <a:bodyPr/>
          <a:lstStyle/>
          <a:p>
            <a:fld id="{D9EFD831-A322-40CE-9411-6E8D2E6C1938}" type="slidenum">
              <a:rPr lang="en-US" smtClean="0"/>
              <a:t>2</a:t>
            </a:fld>
            <a:endParaRPr lang="en-US"/>
          </a:p>
        </p:txBody>
      </p:sp>
    </p:spTree>
    <p:extLst>
      <p:ext uri="{BB962C8B-B14F-4D97-AF65-F5344CB8AC3E}">
        <p14:creationId xmlns:p14="http://schemas.microsoft.com/office/powerpoint/2010/main" val="936187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Design by: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FD831-A322-40CE-9411-6E8D2E6C1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043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463959-F275-4DE4-907D-E3ACDEB7E43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85590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2025/5/15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0148425"/>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8293522"/>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7027720"/>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2025/5/15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2025/5/15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2025/5/15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2025/5/15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1989801"/>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2025/5/15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2025/5/15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43942183"/>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15461916"/>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38495873"/>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2025/5/15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71717955"/>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2025/5/15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0592080"/>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2025/5/15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1788098"/>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78720314"/>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2025/5/15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188780463"/>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2025/5/15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92857616"/>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2025/5/15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2173989"/>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018320248"/>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625683074"/>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5/15/2025</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382620010"/>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5/15/2025</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0579523"/>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5/15/2025</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2891674991"/>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367497169"/>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3894825"/>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2025/5/15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7522257"/>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FE5FF"/>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6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5/15/2025</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34625226"/>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4943662"/>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310190125"/>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7C95-0654-4CFB-89B1-FBB04BE794F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3C135-2EE2-4584-B084-345C0B088AD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E1CE5B-AD0C-4FF0-917D-7437F60898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B618D-B73D-43D0-8377-801B77CE282F}"/>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5/15/2025</a:t>
            </a:fld>
            <a:endParaRPr lang="en-US"/>
          </a:p>
        </p:txBody>
      </p:sp>
      <p:sp>
        <p:nvSpPr>
          <p:cNvPr id="6" name="Footer Placeholder 5">
            <a:extLst>
              <a:ext uri="{FF2B5EF4-FFF2-40B4-BE49-F238E27FC236}">
                <a16:creationId xmlns:a16="http://schemas.microsoft.com/office/drawing/2014/main" id="{31EF31C4-6B8F-44F1-993D-5947608914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ACBA786-EC9B-4536-A5E3-FB7EC29F99F2}"/>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797437344"/>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5/15/2025</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2508652512"/>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BCE0-AED8-4E4B-9B05-261E8CA187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62ECC-5999-422C-A3DF-DCFA4B1CF50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C3794-7BE6-4A2A-9468-C7FC51EAAC0E}"/>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5/15/2025</a:t>
            </a:fld>
            <a:endParaRPr lang="en-US"/>
          </a:p>
        </p:txBody>
      </p:sp>
      <p:sp>
        <p:nvSpPr>
          <p:cNvPr id="5" name="Footer Placeholder 4">
            <a:extLst>
              <a:ext uri="{FF2B5EF4-FFF2-40B4-BE49-F238E27FC236}">
                <a16:creationId xmlns:a16="http://schemas.microsoft.com/office/drawing/2014/main" id="{01279640-B044-45DF-A253-99F525CE70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740F97-40D1-4185-8811-2F94EC72862B}"/>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355609100"/>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3C39D9B-1707-4BC2-A8DF-A9A95A2D1DDF}" type="datetimeFigureOut">
              <a:rPr lang="en-US" smtClean="0"/>
              <a:t>5/15/2025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a:prstGeom prst="rect">
            <a:avLst/>
          </a:prstGeom>
        </p:spPr>
        <p:txBody>
          <a:bodyPr/>
          <a:lstStyle/>
          <a:p>
            <a:endParaRPr lang="en-US"/>
          </a:p>
        </p:txBody>
      </p:sp>
    </p:spTree>
    <p:extLst>
      <p:ext uri="{BB962C8B-B14F-4D97-AF65-F5344CB8AC3E}">
        <p14:creationId xmlns:p14="http://schemas.microsoft.com/office/powerpoint/2010/main" val="3116063375"/>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AF8FA92-DCEB-416D-A3AA-345BE494323E}" type="datetimeFigureOut">
              <a:rPr lang="en-US" smtClean="0"/>
              <a:t>5/15/2025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885224748"/>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F6199F-9AE4-45D4-B2DC-EE9C8D19449C}"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582909230"/>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813025120"/>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2025/5/15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2429390"/>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F6199F-9AE4-45D4-B2DC-EE9C8D19449C}"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562527186"/>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F6199F-9AE4-45D4-B2DC-EE9C8D19449C}" type="datetimeFigureOut">
              <a:rPr lang="en-US" smtClean="0"/>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97721735"/>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F6199F-9AE4-45D4-B2DC-EE9C8D19449C}" type="datetimeFigureOut">
              <a:rPr lang="en-US" smtClean="0"/>
              <a:t>5/15/2025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425326294"/>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F6199F-9AE4-45D4-B2DC-EE9C8D19449C}" type="datetimeFigureOut">
              <a:rPr lang="en-US" smtClean="0"/>
              <a:t>5/15/2025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528623800"/>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F6199F-9AE4-45D4-B2DC-EE9C8D19449C}" type="datetimeFigureOut">
              <a:rPr lang="en-US" smtClean="0"/>
              <a:t>5/15/2025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257982675"/>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684686800"/>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115908793"/>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570712154"/>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941622411"/>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7AB30-01D2-4DCF-A8FE-07D86B7903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6B50F6-60B9-4246-AFFB-CA24546FC2A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597943-2E3D-4243-AF39-7E9E4AC4D081}"/>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5/15/2025</a:t>
            </a:fld>
            <a:endParaRPr lang="en-US"/>
          </a:p>
        </p:txBody>
      </p:sp>
      <p:sp>
        <p:nvSpPr>
          <p:cNvPr id="5" name="Footer Placeholder 4">
            <a:extLst>
              <a:ext uri="{FF2B5EF4-FFF2-40B4-BE49-F238E27FC236}">
                <a16:creationId xmlns:a16="http://schemas.microsoft.com/office/drawing/2014/main" id="{9EEA0737-D3C0-4343-89EC-DCDFD3CE3B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5781EC-853A-4B66-86DA-37A9146287ED}"/>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572965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2025/5/15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3249862"/>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77128-1AC3-40CE-8EBD-87B4C13BEF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A72CBC7-2CE9-433D-A05C-B7CE94611B3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813BE2-79FA-4D1A-8982-E3ED711FE588}"/>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5/15/2025</a:t>
            </a:fld>
            <a:endParaRPr lang="en-US"/>
          </a:p>
        </p:txBody>
      </p:sp>
      <p:sp>
        <p:nvSpPr>
          <p:cNvPr id="5" name="Footer Placeholder 4">
            <a:extLst>
              <a:ext uri="{FF2B5EF4-FFF2-40B4-BE49-F238E27FC236}">
                <a16:creationId xmlns:a16="http://schemas.microsoft.com/office/drawing/2014/main" id="{83902B0E-E1EC-4959-A817-B487B2D37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0C1817-32E6-4184-B6BB-E2BE0C539A33}"/>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18902967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B35AA-E442-492D-A909-33A92A210FB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E52A4E-CE13-4F2C-A9A8-6BC4280CB0B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7729B6-9D01-48F7-A4C5-1C26C51868D6}"/>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5/15/2025</a:t>
            </a:fld>
            <a:endParaRPr lang="en-US"/>
          </a:p>
        </p:txBody>
      </p:sp>
      <p:sp>
        <p:nvSpPr>
          <p:cNvPr id="5" name="Footer Placeholder 4">
            <a:extLst>
              <a:ext uri="{FF2B5EF4-FFF2-40B4-BE49-F238E27FC236}">
                <a16:creationId xmlns:a16="http://schemas.microsoft.com/office/drawing/2014/main" id="{D1B00FD5-4DCA-49EF-8D18-492DE319D4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FA2769-E9F2-474F-AF2C-A1056B43D3D1}"/>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37940027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2D0AA-9DE5-46FD-A1D6-BBEFAB49C0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AE73D29-EF8D-4A45-9000-67F50DC9D36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4D1583-8751-4D16-BBDE-5A148037590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94DA70-5D94-4F00-BF35-6F0C01C76927}"/>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5/15/2025</a:t>
            </a:fld>
            <a:endParaRPr lang="en-US"/>
          </a:p>
        </p:txBody>
      </p:sp>
      <p:sp>
        <p:nvSpPr>
          <p:cNvPr id="6" name="Footer Placeholder 5">
            <a:extLst>
              <a:ext uri="{FF2B5EF4-FFF2-40B4-BE49-F238E27FC236}">
                <a16:creationId xmlns:a16="http://schemas.microsoft.com/office/drawing/2014/main" id="{2A036578-2472-44B3-B18B-6D58A50189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784B0FA-3B7E-49DD-99BE-5C78FF1D1041}"/>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6086181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10980-1464-4AE2-90A7-38B3BF16083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B1D4E0E-79DD-44D8-9094-B33D429DDCA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4452C4-B6AC-4248-8EE3-3354214FEF6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88B2C4-171A-4E16-B5E4-98CD94BE58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65995C-B8BD-4098-94DE-D9822A43357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2D12B3-BE9D-4892-937E-5DBDCC479E68}"/>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5/15/2025</a:t>
            </a:fld>
            <a:endParaRPr lang="en-US"/>
          </a:p>
        </p:txBody>
      </p:sp>
      <p:sp>
        <p:nvSpPr>
          <p:cNvPr id="8" name="Footer Placeholder 7">
            <a:extLst>
              <a:ext uri="{FF2B5EF4-FFF2-40B4-BE49-F238E27FC236}">
                <a16:creationId xmlns:a16="http://schemas.microsoft.com/office/drawing/2014/main" id="{A9D1E4F5-B676-4473-8BF6-8D1694BC83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BB1E7DF-EA18-4CA0-9AF4-C631A6B9D394}"/>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23050095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89B5F-3BA6-4F69-A303-EAD02018387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5EE6725-B872-42E8-BD7E-472E1961FA44}"/>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5/15/2025</a:t>
            </a:fld>
            <a:endParaRPr lang="en-US"/>
          </a:p>
        </p:txBody>
      </p:sp>
      <p:sp>
        <p:nvSpPr>
          <p:cNvPr id="4" name="Footer Placeholder 3">
            <a:extLst>
              <a:ext uri="{FF2B5EF4-FFF2-40B4-BE49-F238E27FC236}">
                <a16:creationId xmlns:a16="http://schemas.microsoft.com/office/drawing/2014/main" id="{2683D10A-C033-4D7A-8D9B-AF816EC3BA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6055B24-44EE-4841-BD54-73544A597F86}"/>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3444222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DCB324-F7EC-4A4A-8096-2234F2E3AFF0}"/>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5/15/2025</a:t>
            </a:fld>
            <a:endParaRPr lang="en-US"/>
          </a:p>
        </p:txBody>
      </p:sp>
      <p:sp>
        <p:nvSpPr>
          <p:cNvPr id="3" name="Footer Placeholder 2">
            <a:extLst>
              <a:ext uri="{FF2B5EF4-FFF2-40B4-BE49-F238E27FC236}">
                <a16:creationId xmlns:a16="http://schemas.microsoft.com/office/drawing/2014/main" id="{E5104C3D-81AF-45B2-815B-51B4365260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41262A-0001-432E-AB15-4CAE5DE91424}"/>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12280200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B581C-548E-4913-82B7-E0CFD047263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2A36C6-F694-4403-A2BD-EAE2F785A88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D2274A-15AD-4B0D-920A-B83A88B2739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3249AD-3A12-4226-8F03-04A26E4BE6D6}"/>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5/15/2025</a:t>
            </a:fld>
            <a:endParaRPr lang="en-US"/>
          </a:p>
        </p:txBody>
      </p:sp>
      <p:sp>
        <p:nvSpPr>
          <p:cNvPr id="6" name="Footer Placeholder 5">
            <a:extLst>
              <a:ext uri="{FF2B5EF4-FFF2-40B4-BE49-F238E27FC236}">
                <a16:creationId xmlns:a16="http://schemas.microsoft.com/office/drawing/2014/main" id="{4642FD09-62A2-422C-B38B-5E9F27E32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ED03E4-7280-4553-A80F-A43D6E3077DE}"/>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3030936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29958-3E80-453A-B1F0-1400CF7B248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12B79E-CDD8-4F37-8426-1C4B22D3C3B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A6FD6E-2F9E-477C-9766-DC3EC2ADAA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2DCCE2-B7FA-4FBC-98F9-83FC1C3276E7}"/>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5/15/2025</a:t>
            </a:fld>
            <a:endParaRPr lang="en-US"/>
          </a:p>
        </p:txBody>
      </p:sp>
      <p:sp>
        <p:nvSpPr>
          <p:cNvPr id="6" name="Footer Placeholder 5">
            <a:extLst>
              <a:ext uri="{FF2B5EF4-FFF2-40B4-BE49-F238E27FC236}">
                <a16:creationId xmlns:a16="http://schemas.microsoft.com/office/drawing/2014/main" id="{502B98D6-34CA-4A2F-A3C8-30FA18B851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B061605-B6E8-4CBE-AF5D-709009FC541E}"/>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38256633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07958-8382-42EC-BDA4-2C70A1E3D5A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3A6F92-79A7-4EE7-AAC1-C42A399A0DC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A0F738-F602-4033-8FB5-CC4011307585}"/>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5/15/2025</a:t>
            </a:fld>
            <a:endParaRPr lang="en-US"/>
          </a:p>
        </p:txBody>
      </p:sp>
      <p:sp>
        <p:nvSpPr>
          <p:cNvPr id="5" name="Footer Placeholder 4">
            <a:extLst>
              <a:ext uri="{FF2B5EF4-FFF2-40B4-BE49-F238E27FC236}">
                <a16:creationId xmlns:a16="http://schemas.microsoft.com/office/drawing/2014/main" id="{7A9FF86A-90F1-42C1-B5C1-125A6AB8D6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BD4D6C-E18F-4854-AD5A-D697C9A78BD5}"/>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6624171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0453D2-38AB-437D-BDEF-2BF6794F8AF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E9B5C1-CB62-400E-A246-5922BCAB5B9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3C26F-C18D-4F9D-A196-A23603AED5C3}"/>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5/15/2025</a:t>
            </a:fld>
            <a:endParaRPr lang="en-US"/>
          </a:p>
        </p:txBody>
      </p:sp>
      <p:sp>
        <p:nvSpPr>
          <p:cNvPr id="5" name="Footer Placeholder 4">
            <a:extLst>
              <a:ext uri="{FF2B5EF4-FFF2-40B4-BE49-F238E27FC236}">
                <a16:creationId xmlns:a16="http://schemas.microsoft.com/office/drawing/2014/main" id="{0DFE7142-B9C7-42B7-B379-08819224E8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FFE077-DAC4-430A-AC1B-33CD75F9960D}"/>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2281254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2025/5/15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extLst>
      <p:ext uri="{BB962C8B-B14F-4D97-AF65-F5344CB8AC3E}">
        <p14:creationId xmlns:p14="http://schemas.microsoft.com/office/powerpoint/2010/main" val="3116661996"/>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77BCC-F8C8-4BB0-95B9-0FD513686D5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556CCC-7382-4EB8-AAB1-347B96D5410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802D39-B05D-444E-B1BF-4075C43F7B94}"/>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5/15/2025</a:t>
            </a:fld>
            <a:endParaRPr lang="en-US"/>
          </a:p>
        </p:txBody>
      </p:sp>
      <p:sp>
        <p:nvSpPr>
          <p:cNvPr id="5" name="Footer Placeholder 4">
            <a:extLst>
              <a:ext uri="{FF2B5EF4-FFF2-40B4-BE49-F238E27FC236}">
                <a16:creationId xmlns:a16="http://schemas.microsoft.com/office/drawing/2014/main" id="{07D99918-BC1C-42C2-8F46-48C513143D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116FC9-8A64-449E-9E75-C4A63C228132}"/>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13808025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65963-B96E-4A46-9C08-6E0B2410AB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1C8C775-7F57-4FA7-AFA0-D2FFA878BED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45868A-5201-4E12-918F-DF60C426A8F4}"/>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5/15/2025</a:t>
            </a:fld>
            <a:endParaRPr lang="en-US"/>
          </a:p>
        </p:txBody>
      </p:sp>
      <p:sp>
        <p:nvSpPr>
          <p:cNvPr id="5" name="Footer Placeholder 4">
            <a:extLst>
              <a:ext uri="{FF2B5EF4-FFF2-40B4-BE49-F238E27FC236}">
                <a16:creationId xmlns:a16="http://schemas.microsoft.com/office/drawing/2014/main" id="{106547C0-F3EF-458C-81D2-0D07A67795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2993F4-CC99-43A1-8C76-3962D293461F}"/>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2008752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0303C-C279-4571-B27B-ECD67C192EF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F34979-88ED-499C-9D83-E62452D3156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99B5A8-655D-42E1-BED9-EE9ADA76F056}"/>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5/15/2025</a:t>
            </a:fld>
            <a:endParaRPr lang="en-US"/>
          </a:p>
        </p:txBody>
      </p:sp>
      <p:sp>
        <p:nvSpPr>
          <p:cNvPr id="5" name="Footer Placeholder 4">
            <a:extLst>
              <a:ext uri="{FF2B5EF4-FFF2-40B4-BE49-F238E27FC236}">
                <a16:creationId xmlns:a16="http://schemas.microsoft.com/office/drawing/2014/main" id="{AFFED7F7-FC35-4F87-BD71-30E7F9D08D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6B4985-3B9D-4FBF-98A3-70DC653E826E}"/>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4886571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06D7-4A20-4B70-9B22-54636D6B71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D5E19E-5DBC-4BDF-935E-2ABBC7F2AD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D6CC37-1672-4A29-BFDE-8E2CABE661C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CDCDF0-E644-4A70-8766-19DA9FBF538E}"/>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5/15/2025</a:t>
            </a:fld>
            <a:endParaRPr lang="en-US"/>
          </a:p>
        </p:txBody>
      </p:sp>
      <p:sp>
        <p:nvSpPr>
          <p:cNvPr id="6" name="Footer Placeholder 5">
            <a:extLst>
              <a:ext uri="{FF2B5EF4-FFF2-40B4-BE49-F238E27FC236}">
                <a16:creationId xmlns:a16="http://schemas.microsoft.com/office/drawing/2014/main" id="{47499304-9052-4393-A295-132D6A8439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9972F1-40A1-489A-9A29-CC8AEE1805D7}"/>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25901867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9EF49-C8E9-4C19-ADE3-1450C0549EB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EF34B9E-07E5-4502-B179-E492926653B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F72B59-D393-4C0D-823F-97025AF7885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79ACCA-8B66-4A84-BEFA-97900C54F04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707264-84C8-42CE-85C1-8E50791EE07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923EC3-412B-49C5-B6F2-D7EE8591E81F}"/>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5/15/2025</a:t>
            </a:fld>
            <a:endParaRPr lang="en-US"/>
          </a:p>
        </p:txBody>
      </p:sp>
      <p:sp>
        <p:nvSpPr>
          <p:cNvPr id="8" name="Footer Placeholder 7">
            <a:extLst>
              <a:ext uri="{FF2B5EF4-FFF2-40B4-BE49-F238E27FC236}">
                <a16:creationId xmlns:a16="http://schemas.microsoft.com/office/drawing/2014/main" id="{D9C22588-4D24-46DA-821D-5058A388B5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8529BA-2320-4D5C-8B5B-23CAB1464C7C}"/>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9887950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29BF4-8F1B-4D09-86C4-EB7EB4E2479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8DF11B1-B855-4D3F-A48F-87D86C037A50}"/>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5/15/2025</a:t>
            </a:fld>
            <a:endParaRPr lang="en-US"/>
          </a:p>
        </p:txBody>
      </p:sp>
      <p:sp>
        <p:nvSpPr>
          <p:cNvPr id="4" name="Footer Placeholder 3">
            <a:extLst>
              <a:ext uri="{FF2B5EF4-FFF2-40B4-BE49-F238E27FC236}">
                <a16:creationId xmlns:a16="http://schemas.microsoft.com/office/drawing/2014/main" id="{F4BBEDC0-57F8-44FC-B617-9871C051A4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3A0F918-E626-49CA-8FA7-FEDDA9BAD407}"/>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41425730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4418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C7BFA-9EFB-4FB0-AE45-16092CCA1C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CF0CD1-7341-4BA8-9554-B80DF5D7FF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7CC1F4-87D7-4311-A47C-008969AC6F1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C49E11-D742-4102-9D60-ED5D8F5A47C0}"/>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5/15/2025</a:t>
            </a:fld>
            <a:endParaRPr lang="en-US"/>
          </a:p>
        </p:txBody>
      </p:sp>
      <p:sp>
        <p:nvSpPr>
          <p:cNvPr id="6" name="Footer Placeholder 5">
            <a:extLst>
              <a:ext uri="{FF2B5EF4-FFF2-40B4-BE49-F238E27FC236}">
                <a16:creationId xmlns:a16="http://schemas.microsoft.com/office/drawing/2014/main" id="{8667AEE7-5640-46B7-ACA3-5CDEC8CFD7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E973C-1FF1-4F3C-9A77-C3772C21A560}"/>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27132410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2AE46-1C2C-49E5-8FD4-10AA13C189F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3194EF-0FA8-4C24-83D4-01FAA923C5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96E165-4F01-4818-A030-B68460D3A9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AB3384-32B5-43D9-B95F-A6B86474EAF7}"/>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5/15/2025</a:t>
            </a:fld>
            <a:endParaRPr lang="en-US"/>
          </a:p>
        </p:txBody>
      </p:sp>
      <p:sp>
        <p:nvSpPr>
          <p:cNvPr id="6" name="Footer Placeholder 5">
            <a:extLst>
              <a:ext uri="{FF2B5EF4-FFF2-40B4-BE49-F238E27FC236}">
                <a16:creationId xmlns:a16="http://schemas.microsoft.com/office/drawing/2014/main" id="{CA01F2BB-E49B-464D-9033-7D6A6CD464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AF9DC85-16C2-438D-B358-9C0CD40268C3}"/>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14835696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81119-79BA-482C-AAD7-6076AF39FD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3DCD4-72ED-444A-9BB3-2BD13E29866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78A794-2CFA-4A5B-B3F6-3B5B805659E0}"/>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5/15/2025</a:t>
            </a:fld>
            <a:endParaRPr lang="en-US"/>
          </a:p>
        </p:txBody>
      </p:sp>
      <p:sp>
        <p:nvSpPr>
          <p:cNvPr id="5" name="Footer Placeholder 4">
            <a:extLst>
              <a:ext uri="{FF2B5EF4-FFF2-40B4-BE49-F238E27FC236}">
                <a16:creationId xmlns:a16="http://schemas.microsoft.com/office/drawing/2014/main" id="{63395317-05F7-436E-B408-49DE4A551E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E912BD-3812-4C11-A6D0-6B9449D143E9}"/>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2758583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84714408"/>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CBA27F-CDBB-4712-B5B5-1D78D664778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7BE362-192C-402A-8C7D-CF5F06BF6B1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9B149B-A2E0-4E33-8163-944BE0AADB9E}"/>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5/15/2025</a:t>
            </a:fld>
            <a:endParaRPr lang="en-US"/>
          </a:p>
        </p:txBody>
      </p:sp>
      <p:sp>
        <p:nvSpPr>
          <p:cNvPr id="5" name="Footer Placeholder 4">
            <a:extLst>
              <a:ext uri="{FF2B5EF4-FFF2-40B4-BE49-F238E27FC236}">
                <a16:creationId xmlns:a16="http://schemas.microsoft.com/office/drawing/2014/main" id="{320DCE84-3E67-47F8-AA01-6E3079346E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6B5773-C309-4009-A28A-BC995FF3FE10}"/>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12323078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3DFE48A3-FBB0-4D53-AD96-BBA31C39C62D}" type="datetimeFigureOut">
              <a:rPr lang="zh-CN" altLang="en-US" smtClean="0"/>
              <a:t>2025/5/15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941721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3DFE48A3-FBB0-4D53-AD96-BBA31C39C62D}" type="datetimeFigureOut">
              <a:rPr lang="zh-CN" altLang="en-US" smtClean="0"/>
              <a:t>2025/5/15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542975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3DFE48A3-FBB0-4D53-AD96-BBA31C39C62D}" type="datetimeFigureOut">
              <a:rPr lang="zh-CN" altLang="en-US" smtClean="0"/>
              <a:t>2025/5/15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701533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p:spPr>
        <p:txBody>
          <a:bodyPr/>
          <a:lstStyle/>
          <a:p>
            <a:fld id="{3DFE48A3-FBB0-4D53-AD96-BBA31C39C62D}" type="datetimeFigureOut">
              <a:rPr lang="zh-CN" altLang="en-US" smtClean="0"/>
              <a:t>2025/5/15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399227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p:spPr>
        <p:txBody>
          <a:bodyPr/>
          <a:lstStyle/>
          <a:p>
            <a:fld id="{3DFE48A3-FBB0-4D53-AD96-BBA31C39C62D}" type="datetimeFigureOut">
              <a:rPr lang="zh-CN" altLang="en-US" smtClean="0"/>
              <a:t>2025/5/15</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7902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3DFE48A3-FBB0-4D53-AD96-BBA31C39C62D}" type="datetimeFigureOut">
              <a:rPr lang="zh-CN" altLang="en-US" smtClean="0"/>
              <a:t>2025/5/15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075264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3DFE48A3-FBB0-4D53-AD96-BBA31C39C62D}" type="datetimeFigureOut">
              <a:rPr lang="zh-CN" altLang="en-US" smtClean="0"/>
              <a:t>2025/5/15</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220876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3DFE48A3-FBB0-4D53-AD96-BBA31C39C62D}" type="datetimeFigureOut">
              <a:rPr lang="zh-CN" altLang="en-US" smtClean="0"/>
              <a:t>2025/5/15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204940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3DFE48A3-FBB0-4D53-AD96-BBA31C39C62D}" type="datetimeFigureOut">
              <a:rPr lang="zh-CN" altLang="en-US" smtClean="0"/>
              <a:t>2025/5/15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542439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2025/5/15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8592129"/>
      </p:ext>
    </p:extLst>
  </p:cSld>
  <p:clrMapOvr>
    <a:masterClrMapping/>
  </p:clrMapOvr>
  <p:transition spd="slow">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3DFE48A3-FBB0-4D53-AD96-BBA31C39C62D}" type="datetimeFigureOut">
              <a:rPr lang="zh-CN" altLang="en-US" smtClean="0"/>
              <a:t>2025/5/15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22667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3DFE48A3-FBB0-4D53-AD96-BBA31C39C62D}" type="datetimeFigureOut">
              <a:rPr lang="zh-CN" altLang="en-US" smtClean="0"/>
              <a:t>2025/5/15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895587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4"/>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736600" y="1140600"/>
            <a:ext cx="6718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747800" y="2738733"/>
            <a:ext cx="8710800" cy="2569600"/>
          </a:xfrm>
          <a:prstGeom prst="rect">
            <a:avLst/>
          </a:prstGeom>
        </p:spPr>
        <p:txBody>
          <a:bodyPr spcFirstLastPara="1" wrap="square" lIns="91425" tIns="91425" rIns="91425" bIns="91425" anchor="t" anchorCtr="0">
            <a:noAutofit/>
          </a:bodyPr>
          <a:lstStyle>
            <a:lvl1pPr marL="609600" lvl="0" indent="-389255" rtl="0">
              <a:lnSpc>
                <a:spcPct val="100000"/>
              </a:lnSpc>
              <a:spcBef>
                <a:spcPts val="0"/>
              </a:spcBef>
              <a:spcAft>
                <a:spcPts val="0"/>
              </a:spcAft>
              <a:buClr>
                <a:schemeClr val="dk2"/>
              </a:buClr>
              <a:buSzPts val="1000"/>
              <a:buAutoNum type="arabicPeriod"/>
              <a:defRPr sz="1865">
                <a:solidFill>
                  <a:srgbClr val="434343"/>
                </a:solidFill>
              </a:defRPr>
            </a:lvl1pPr>
            <a:lvl2pPr marL="1219200" lvl="1" indent="-423545" rtl="0">
              <a:lnSpc>
                <a:spcPct val="115000"/>
              </a:lnSpc>
              <a:spcBef>
                <a:spcPts val="0"/>
              </a:spcBef>
              <a:spcAft>
                <a:spcPts val="0"/>
              </a:spcAft>
              <a:buClr>
                <a:schemeClr val="dk2"/>
              </a:buClr>
              <a:buSzPts val="1400"/>
              <a:buAutoNum type="alphaLcPeriod"/>
              <a:defRPr>
                <a:solidFill>
                  <a:srgbClr val="434343"/>
                </a:solidFill>
              </a:defRPr>
            </a:lvl2pPr>
            <a:lvl3pPr marL="1828800" lvl="2" indent="-423545" rtl="0">
              <a:lnSpc>
                <a:spcPct val="115000"/>
              </a:lnSpc>
              <a:spcBef>
                <a:spcPts val="0"/>
              </a:spcBef>
              <a:spcAft>
                <a:spcPts val="0"/>
              </a:spcAft>
              <a:buClr>
                <a:schemeClr val="dk2"/>
              </a:buClr>
              <a:buSzPts val="1400"/>
              <a:buAutoNum type="romanLcPeriod"/>
              <a:defRPr>
                <a:solidFill>
                  <a:srgbClr val="434343"/>
                </a:solidFill>
              </a:defRPr>
            </a:lvl3pPr>
            <a:lvl4pPr marL="2438400" lvl="3" indent="-423545" rtl="0">
              <a:lnSpc>
                <a:spcPct val="115000"/>
              </a:lnSpc>
              <a:spcBef>
                <a:spcPts val="0"/>
              </a:spcBef>
              <a:spcAft>
                <a:spcPts val="0"/>
              </a:spcAft>
              <a:buClr>
                <a:schemeClr val="dk2"/>
              </a:buClr>
              <a:buSzPts val="1400"/>
              <a:buAutoNum type="arabicPeriod"/>
              <a:defRPr>
                <a:solidFill>
                  <a:srgbClr val="434343"/>
                </a:solidFill>
              </a:defRPr>
            </a:lvl4pPr>
            <a:lvl5pPr marL="3048000" lvl="4" indent="-423545" rtl="0">
              <a:lnSpc>
                <a:spcPct val="115000"/>
              </a:lnSpc>
              <a:spcBef>
                <a:spcPts val="0"/>
              </a:spcBef>
              <a:spcAft>
                <a:spcPts val="0"/>
              </a:spcAft>
              <a:buClr>
                <a:schemeClr val="dk2"/>
              </a:buClr>
              <a:buSzPts val="1400"/>
              <a:buAutoNum type="alphaLcPeriod"/>
              <a:defRPr>
                <a:solidFill>
                  <a:srgbClr val="434343"/>
                </a:solidFill>
              </a:defRPr>
            </a:lvl5pPr>
            <a:lvl6pPr marL="3657600" lvl="5" indent="-423545" rtl="0">
              <a:lnSpc>
                <a:spcPct val="115000"/>
              </a:lnSpc>
              <a:spcBef>
                <a:spcPts val="0"/>
              </a:spcBef>
              <a:spcAft>
                <a:spcPts val="0"/>
              </a:spcAft>
              <a:buClr>
                <a:schemeClr val="dk2"/>
              </a:buClr>
              <a:buSzPts val="1400"/>
              <a:buAutoNum type="romanLcPeriod"/>
              <a:defRPr>
                <a:solidFill>
                  <a:srgbClr val="434343"/>
                </a:solidFill>
              </a:defRPr>
            </a:lvl6pPr>
            <a:lvl7pPr marL="4267200" lvl="6" indent="-423545" rtl="0">
              <a:lnSpc>
                <a:spcPct val="115000"/>
              </a:lnSpc>
              <a:spcBef>
                <a:spcPts val="0"/>
              </a:spcBef>
              <a:spcAft>
                <a:spcPts val="0"/>
              </a:spcAft>
              <a:buClr>
                <a:schemeClr val="dk2"/>
              </a:buClr>
              <a:buSzPts val="1400"/>
              <a:buAutoNum type="arabicPeriod"/>
              <a:defRPr>
                <a:solidFill>
                  <a:srgbClr val="434343"/>
                </a:solidFill>
              </a:defRPr>
            </a:lvl7pPr>
            <a:lvl8pPr marL="4876800" lvl="7" indent="-423545" rtl="0">
              <a:lnSpc>
                <a:spcPct val="115000"/>
              </a:lnSpc>
              <a:spcBef>
                <a:spcPts val="0"/>
              </a:spcBef>
              <a:spcAft>
                <a:spcPts val="0"/>
              </a:spcAft>
              <a:buClr>
                <a:schemeClr val="dk2"/>
              </a:buClr>
              <a:buSzPts val="1400"/>
              <a:buAutoNum type="alphaLcPeriod"/>
              <a:defRPr>
                <a:solidFill>
                  <a:srgbClr val="434343"/>
                </a:solidFill>
              </a:defRPr>
            </a:lvl8pPr>
            <a:lvl9pPr marL="5486400" lvl="8" indent="-423545"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grpSp>
        <p:nvGrpSpPr>
          <p:cNvPr id="106" name="Google Shape;106;p7"/>
          <p:cNvGrpSpPr/>
          <p:nvPr/>
        </p:nvGrpSpPr>
        <p:grpSpPr>
          <a:xfrm>
            <a:off x="0" y="-20450"/>
            <a:ext cx="12206400" cy="7140572"/>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94455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8.jp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9.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10.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2025/5/15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552724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2025/5/15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2025/5/15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77519860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8571043"/>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AF6199F-9AE4-45D4-B2DC-EE9C8D19449C}" type="datetimeFigureOut">
              <a:rPr lang="en-US" smtClean="0"/>
              <a:t>5/15/2025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996DD1F-5C14-4F73-98CB-D9283BC8DB38}" type="slidenum">
              <a:rPr lang="en-US" smtClean="0"/>
              <a:t>‹#›</a:t>
            </a:fld>
            <a:endParaRPr lang="en-US"/>
          </a:p>
        </p:txBody>
      </p:sp>
    </p:spTree>
    <p:extLst>
      <p:ext uri="{BB962C8B-B14F-4D97-AF65-F5344CB8AC3E}">
        <p14:creationId xmlns:p14="http://schemas.microsoft.com/office/powerpoint/2010/main" val="3434586740"/>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ransition spd="slow">
    <p:fade/>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38F3D0E-B885-49E0-A009-99D9FC346C36}"/>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1569" b="11342"/>
          <a:stretch/>
        </p:blipFill>
        <p:spPr>
          <a:xfrm>
            <a:off x="0" y="1"/>
            <a:ext cx="12192000" cy="683895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CA1D1E17-E8C6-2445-7E74-0CE3298FCD3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94642" y="0"/>
            <a:ext cx="1569029" cy="1569029"/>
          </a:xfrm>
          <a:prstGeom prst="rect">
            <a:avLst/>
          </a:prstGeom>
        </p:spPr>
      </p:pic>
    </p:spTree>
    <p:extLst>
      <p:ext uri="{BB962C8B-B14F-4D97-AF65-F5344CB8AC3E}">
        <p14:creationId xmlns:p14="http://schemas.microsoft.com/office/powerpoint/2010/main" val="1976420745"/>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814361"/>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4000" b="-14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1978638202"/>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jpg"/><Relationship Id="rId1" Type="http://schemas.openxmlformats.org/officeDocument/2006/relationships/slideLayout" Target="../slideLayouts/slideLayout76.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13" Type="http://schemas.openxmlformats.org/officeDocument/2006/relationships/image" Target="../media/image47.png"/><Relationship Id="rId18" Type="http://schemas.openxmlformats.org/officeDocument/2006/relationships/slide" Target="slide13.xml"/><Relationship Id="rId26" Type="http://schemas.openxmlformats.org/officeDocument/2006/relationships/image" Target="../media/image34.png"/><Relationship Id="rId39" Type="http://schemas.microsoft.com/office/2007/relationships/hdphoto" Target="../media/hdphoto27.wdp"/><Relationship Id="rId21" Type="http://schemas.openxmlformats.org/officeDocument/2006/relationships/image" Target="../media/image31.png"/><Relationship Id="rId34" Type="http://schemas.openxmlformats.org/officeDocument/2006/relationships/image" Target="../media/image53.png"/><Relationship Id="rId42" Type="http://schemas.openxmlformats.org/officeDocument/2006/relationships/image" Target="../media/image57.png"/><Relationship Id="rId7" Type="http://schemas.openxmlformats.org/officeDocument/2006/relationships/image" Target="../media/image44.png"/><Relationship Id="rId2" Type="http://schemas.openxmlformats.org/officeDocument/2006/relationships/image" Target="../media/image39.jpeg"/><Relationship Id="rId16" Type="http://schemas.microsoft.com/office/2007/relationships/hdphoto" Target="../media/hdphoto11.wdp"/><Relationship Id="rId20" Type="http://schemas.openxmlformats.org/officeDocument/2006/relationships/slide" Target="slide12.xml"/><Relationship Id="rId29" Type="http://schemas.microsoft.com/office/2007/relationships/hdphoto" Target="../media/hdphoto23.wdp"/><Relationship Id="rId41" Type="http://schemas.microsoft.com/office/2007/relationships/hdphoto" Target="../media/hdphoto28.wdp"/><Relationship Id="rId1" Type="http://schemas.openxmlformats.org/officeDocument/2006/relationships/slideLayout" Target="../slideLayouts/slideLayout48.xml"/><Relationship Id="rId6" Type="http://schemas.microsoft.com/office/2007/relationships/hdphoto" Target="../media/hdphoto18.wdp"/><Relationship Id="rId11" Type="http://schemas.openxmlformats.org/officeDocument/2006/relationships/image" Target="../media/image46.png"/><Relationship Id="rId24" Type="http://schemas.openxmlformats.org/officeDocument/2006/relationships/image" Target="../media/image50.png"/><Relationship Id="rId32" Type="http://schemas.openxmlformats.org/officeDocument/2006/relationships/image" Target="../media/image35.png"/><Relationship Id="rId37" Type="http://schemas.microsoft.com/office/2007/relationships/hdphoto" Target="../media/hdphoto26.wdp"/><Relationship Id="rId40" Type="http://schemas.openxmlformats.org/officeDocument/2006/relationships/image" Target="../media/image56.png"/><Relationship Id="rId5" Type="http://schemas.openxmlformats.org/officeDocument/2006/relationships/image" Target="../media/image43.png"/><Relationship Id="rId15" Type="http://schemas.openxmlformats.org/officeDocument/2006/relationships/image" Target="../media/image32.png"/><Relationship Id="rId23" Type="http://schemas.openxmlformats.org/officeDocument/2006/relationships/slide" Target="slide14.xml"/><Relationship Id="rId28" Type="http://schemas.openxmlformats.org/officeDocument/2006/relationships/image" Target="../media/image51.png"/><Relationship Id="rId36" Type="http://schemas.openxmlformats.org/officeDocument/2006/relationships/image" Target="../media/image54.png"/><Relationship Id="rId10" Type="http://schemas.microsoft.com/office/2007/relationships/hdphoto" Target="../media/hdphoto20.wdp"/><Relationship Id="rId19" Type="http://schemas.openxmlformats.org/officeDocument/2006/relationships/image" Target="../media/image49.png"/><Relationship Id="rId31" Type="http://schemas.microsoft.com/office/2007/relationships/hdphoto" Target="../media/hdphoto24.wdp"/><Relationship Id="rId44" Type="http://schemas.openxmlformats.org/officeDocument/2006/relationships/slide" Target="slide15.xml"/><Relationship Id="rId4" Type="http://schemas.microsoft.com/office/2007/relationships/hdphoto" Target="../media/hdphoto17.wdp"/><Relationship Id="rId9" Type="http://schemas.openxmlformats.org/officeDocument/2006/relationships/image" Target="../media/image45.png"/><Relationship Id="rId14" Type="http://schemas.openxmlformats.org/officeDocument/2006/relationships/slide" Target="slide11.xml"/><Relationship Id="rId22" Type="http://schemas.microsoft.com/office/2007/relationships/hdphoto" Target="../media/hdphoto10.wdp"/><Relationship Id="rId27" Type="http://schemas.microsoft.com/office/2007/relationships/hdphoto" Target="../media/hdphoto13.wdp"/><Relationship Id="rId30" Type="http://schemas.openxmlformats.org/officeDocument/2006/relationships/image" Target="../media/image52.png"/><Relationship Id="rId35" Type="http://schemas.microsoft.com/office/2007/relationships/hdphoto" Target="../media/hdphoto25.wdp"/><Relationship Id="rId43" Type="http://schemas.microsoft.com/office/2007/relationships/hdphoto" Target="../media/hdphoto29.wdp"/><Relationship Id="rId8" Type="http://schemas.microsoft.com/office/2007/relationships/hdphoto" Target="../media/hdphoto19.wdp"/><Relationship Id="rId3" Type="http://schemas.openxmlformats.org/officeDocument/2006/relationships/image" Target="../media/image42.png"/><Relationship Id="rId12" Type="http://schemas.microsoft.com/office/2007/relationships/hdphoto" Target="../media/hdphoto21.wdp"/><Relationship Id="rId17" Type="http://schemas.openxmlformats.org/officeDocument/2006/relationships/image" Target="../media/image48.png"/><Relationship Id="rId25" Type="http://schemas.microsoft.com/office/2007/relationships/hdphoto" Target="../media/hdphoto22.wdp"/><Relationship Id="rId33" Type="http://schemas.microsoft.com/office/2007/relationships/hdphoto" Target="../media/hdphoto14.wdp"/><Relationship Id="rId38" Type="http://schemas.openxmlformats.org/officeDocument/2006/relationships/image" Target="../media/image55.pn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0.png"/><Relationship Id="rId7" Type="http://schemas.openxmlformats.org/officeDocument/2006/relationships/image" Target="../media/image17.png"/><Relationship Id="rId2" Type="http://schemas.openxmlformats.org/officeDocument/2006/relationships/image" Target="../media/image39.jpeg"/><Relationship Id="rId1" Type="http://schemas.openxmlformats.org/officeDocument/2006/relationships/slideLayout" Target="../slideLayouts/slideLayout48.xml"/><Relationship Id="rId6" Type="http://schemas.openxmlformats.org/officeDocument/2006/relationships/image" Target="../media/image41.png"/><Relationship Id="rId5" Type="http://schemas.openxmlformats.org/officeDocument/2006/relationships/slide" Target="slide10.xml"/><Relationship Id="rId4" Type="http://schemas.microsoft.com/office/2007/relationships/hdphoto" Target="../media/hdphoto16.wdp"/></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0.png"/><Relationship Id="rId7" Type="http://schemas.openxmlformats.org/officeDocument/2006/relationships/image" Target="../media/image17.png"/><Relationship Id="rId2" Type="http://schemas.openxmlformats.org/officeDocument/2006/relationships/image" Target="../media/image39.jpeg"/><Relationship Id="rId1" Type="http://schemas.openxmlformats.org/officeDocument/2006/relationships/slideLayout" Target="../slideLayouts/slideLayout48.xml"/><Relationship Id="rId6" Type="http://schemas.openxmlformats.org/officeDocument/2006/relationships/image" Target="../media/image41.png"/><Relationship Id="rId5" Type="http://schemas.openxmlformats.org/officeDocument/2006/relationships/slide" Target="slide10.xml"/><Relationship Id="rId4" Type="http://schemas.microsoft.com/office/2007/relationships/hdphoto" Target="../media/hdphoto16.wdp"/></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0.png"/><Relationship Id="rId7" Type="http://schemas.openxmlformats.org/officeDocument/2006/relationships/image" Target="../media/image18.png"/><Relationship Id="rId2" Type="http://schemas.openxmlformats.org/officeDocument/2006/relationships/image" Target="../media/image39.jpeg"/><Relationship Id="rId1" Type="http://schemas.openxmlformats.org/officeDocument/2006/relationships/slideLayout" Target="../slideLayouts/slideLayout48.xml"/><Relationship Id="rId6" Type="http://schemas.openxmlformats.org/officeDocument/2006/relationships/image" Target="../media/image41.png"/><Relationship Id="rId5" Type="http://schemas.openxmlformats.org/officeDocument/2006/relationships/slide" Target="slide10.xml"/><Relationship Id="rId4" Type="http://schemas.microsoft.com/office/2007/relationships/hdphoto" Target="../media/hdphoto16.wdp"/></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0.png"/><Relationship Id="rId7" Type="http://schemas.openxmlformats.org/officeDocument/2006/relationships/image" Target="../media/image18.png"/><Relationship Id="rId2" Type="http://schemas.openxmlformats.org/officeDocument/2006/relationships/image" Target="../media/image39.jpeg"/><Relationship Id="rId1" Type="http://schemas.openxmlformats.org/officeDocument/2006/relationships/slideLayout" Target="../slideLayouts/slideLayout48.xml"/><Relationship Id="rId6" Type="http://schemas.openxmlformats.org/officeDocument/2006/relationships/image" Target="../media/image41.png"/><Relationship Id="rId5" Type="http://schemas.openxmlformats.org/officeDocument/2006/relationships/slide" Target="slide10.xml"/><Relationship Id="rId4" Type="http://schemas.microsoft.com/office/2007/relationships/hdphoto" Target="../media/hdphoto16.wdp"/></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65.xml"/><Relationship Id="rId5" Type="http://schemas.microsoft.com/office/2007/relationships/hdphoto" Target="../media/hdphoto30.wdp"/><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g"/><Relationship Id="rId1" Type="http://schemas.openxmlformats.org/officeDocument/2006/relationships/slideLayout" Target="../slideLayouts/slideLayout65.xml"/><Relationship Id="rId5" Type="http://schemas.openxmlformats.org/officeDocument/2006/relationships/image" Target="../media/image64.png"/><Relationship Id="rId4" Type="http://schemas.openxmlformats.org/officeDocument/2006/relationships/image" Target="../media/image63.jpeg"/></Relationships>
</file>

<file path=ppt/slides/_rels/slide1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g"/><Relationship Id="rId1" Type="http://schemas.openxmlformats.org/officeDocument/2006/relationships/slideLayout" Target="../slideLayouts/slideLayout65.xml"/><Relationship Id="rId4" Type="http://schemas.openxmlformats.org/officeDocument/2006/relationships/image" Target="../media/image63.jpeg"/></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82.xml"/></Relationships>
</file>

<file path=ppt/slides/_rels/slide1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xml"/><Relationship Id="rId1" Type="http://schemas.openxmlformats.org/officeDocument/2006/relationships/slideLayout" Target="../slideLayouts/slideLayout8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18.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g"/><Relationship Id="rId1" Type="http://schemas.openxmlformats.org/officeDocument/2006/relationships/slideLayout" Target="../slideLayouts/slideLayout59.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7.wdp"/><Relationship Id="rId18" Type="http://schemas.openxmlformats.org/officeDocument/2006/relationships/image" Target="../media/image31.png"/><Relationship Id="rId26" Type="http://schemas.openxmlformats.org/officeDocument/2006/relationships/image" Target="../media/image35.png"/><Relationship Id="rId3" Type="http://schemas.openxmlformats.org/officeDocument/2006/relationships/slideLayout" Target="../slideLayouts/slideLayout48.xml"/><Relationship Id="rId21" Type="http://schemas.microsoft.com/office/2007/relationships/hdphoto" Target="../media/hdphoto11.wdp"/><Relationship Id="rId7" Type="http://schemas.microsoft.com/office/2007/relationships/hdphoto" Target="../media/hdphoto4.wdp"/><Relationship Id="rId12" Type="http://schemas.openxmlformats.org/officeDocument/2006/relationships/image" Target="../media/image28.png"/><Relationship Id="rId17" Type="http://schemas.microsoft.com/office/2007/relationships/hdphoto" Target="../media/hdphoto9.wdp"/><Relationship Id="rId25" Type="http://schemas.microsoft.com/office/2007/relationships/hdphoto" Target="../media/hdphoto13.wdp"/><Relationship Id="rId2" Type="http://schemas.openxmlformats.org/officeDocument/2006/relationships/audio" Target="../media/media2.MP3"/><Relationship Id="rId16" Type="http://schemas.openxmlformats.org/officeDocument/2006/relationships/image" Target="../media/image30.png"/><Relationship Id="rId20" Type="http://schemas.openxmlformats.org/officeDocument/2006/relationships/image" Target="../media/image32.png"/><Relationship Id="rId29" Type="http://schemas.microsoft.com/office/2007/relationships/hdphoto" Target="../media/hdphoto15.wdp"/><Relationship Id="rId1" Type="http://schemas.microsoft.com/office/2007/relationships/media" Target="../media/media2.MP3"/><Relationship Id="rId6" Type="http://schemas.openxmlformats.org/officeDocument/2006/relationships/image" Target="../media/image25.png"/><Relationship Id="rId11" Type="http://schemas.microsoft.com/office/2007/relationships/hdphoto" Target="../media/hdphoto6.wdp"/><Relationship Id="rId24" Type="http://schemas.openxmlformats.org/officeDocument/2006/relationships/image" Target="../media/image34.png"/><Relationship Id="rId5" Type="http://schemas.microsoft.com/office/2007/relationships/hdphoto" Target="../media/hdphoto3.wdp"/><Relationship Id="rId15" Type="http://schemas.microsoft.com/office/2007/relationships/hdphoto" Target="../media/hdphoto8.wdp"/><Relationship Id="rId23" Type="http://schemas.microsoft.com/office/2007/relationships/hdphoto" Target="../media/hdphoto12.wdp"/><Relationship Id="rId28" Type="http://schemas.openxmlformats.org/officeDocument/2006/relationships/image" Target="../media/image36.png"/><Relationship Id="rId10" Type="http://schemas.openxmlformats.org/officeDocument/2006/relationships/image" Target="../media/image27.png"/><Relationship Id="rId19" Type="http://schemas.microsoft.com/office/2007/relationships/hdphoto" Target="../media/hdphoto10.wdp"/><Relationship Id="rId31" Type="http://schemas.openxmlformats.org/officeDocument/2006/relationships/image" Target="../media/image38.png"/><Relationship Id="rId4" Type="http://schemas.openxmlformats.org/officeDocument/2006/relationships/image" Target="../media/image24.jpeg"/><Relationship Id="rId9" Type="http://schemas.microsoft.com/office/2007/relationships/hdphoto" Target="../media/hdphoto5.wdp"/><Relationship Id="rId14" Type="http://schemas.openxmlformats.org/officeDocument/2006/relationships/image" Target="../media/image29.png"/><Relationship Id="rId22" Type="http://schemas.openxmlformats.org/officeDocument/2006/relationships/image" Target="../media/image33.png"/><Relationship Id="rId27" Type="http://schemas.microsoft.com/office/2007/relationships/hdphoto" Target="../media/hdphoto14.wdp"/><Relationship Id="rId30"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48.xml"/><Relationship Id="rId5" Type="http://schemas.openxmlformats.org/officeDocument/2006/relationships/image" Target="../media/image41.png"/><Relationship Id="rId4" Type="http://schemas.microsoft.com/office/2007/relationships/hdphoto" Target="../media/hdphoto16.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7" name="Picture 16" descr="A group of colorful flowers&#10;&#10;Description automatically generated">
            <a:extLst>
              <a:ext uri="{FF2B5EF4-FFF2-40B4-BE49-F238E27FC236}">
                <a16:creationId xmlns:a16="http://schemas.microsoft.com/office/drawing/2014/main" id="{7898352A-A3C8-44C7-3C7B-C11CB6179743}"/>
              </a:ext>
            </a:extLst>
          </p:cNvPr>
          <p:cNvPicPr>
            <a:picLocks noChangeAspect="1"/>
          </p:cNvPicPr>
          <p:nvPr/>
        </p:nvPicPr>
        <p:blipFill rotWithShape="1">
          <a:blip r:embed="rId3">
            <a:extLst>
              <a:ext uri="{28A0092B-C50C-407E-A947-70E740481C1C}">
                <a14:useLocalDpi xmlns:a14="http://schemas.microsoft.com/office/drawing/2010/main" val="0"/>
              </a:ext>
            </a:extLst>
          </a:blip>
          <a:srcRect b="7831"/>
          <a:stretch/>
        </p:blipFill>
        <p:spPr>
          <a:xfrm flipH="1">
            <a:off x="2558905" y="2317971"/>
            <a:ext cx="5539740" cy="4540029"/>
          </a:xfrm>
          <a:prstGeom prst="rect">
            <a:avLst/>
          </a:prstGeom>
        </p:spPr>
      </p:pic>
      <p:sp>
        <p:nvSpPr>
          <p:cNvPr id="4" name="Oval 3">
            <a:extLst>
              <a:ext uri="{FF2B5EF4-FFF2-40B4-BE49-F238E27FC236}">
                <a16:creationId xmlns:a16="http://schemas.microsoft.com/office/drawing/2014/main" id="{CAA55674-B9F5-E523-2772-5D2A92CB424A}"/>
              </a:ext>
            </a:extLst>
          </p:cNvPr>
          <p:cNvSpPr/>
          <p:nvPr/>
        </p:nvSpPr>
        <p:spPr>
          <a:xfrm>
            <a:off x="6648134" y="3959298"/>
            <a:ext cx="1471863" cy="778042"/>
          </a:xfrm>
          <a:prstGeom prst="ellipse">
            <a:avLst/>
          </a:prstGeom>
          <a:solidFill>
            <a:srgbClr val="FFDD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Oval 4">
            <a:extLst>
              <a:ext uri="{FF2B5EF4-FFF2-40B4-BE49-F238E27FC236}">
                <a16:creationId xmlns:a16="http://schemas.microsoft.com/office/drawing/2014/main" id="{C0A05CA3-E3DC-A41B-E5D9-C8BD4009F8B0}"/>
              </a:ext>
            </a:extLst>
          </p:cNvPr>
          <p:cNvSpPr/>
          <p:nvPr/>
        </p:nvSpPr>
        <p:spPr>
          <a:xfrm>
            <a:off x="7956808" y="4148595"/>
            <a:ext cx="1471863" cy="588745"/>
          </a:xfrm>
          <a:prstGeom prst="ellipse">
            <a:avLst/>
          </a:prstGeom>
          <a:solidFill>
            <a:srgbClr val="FFDD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Rectangle: Rounded Corners 2">
            <a:extLst>
              <a:ext uri="{FF2B5EF4-FFF2-40B4-BE49-F238E27FC236}">
                <a16:creationId xmlns:a16="http://schemas.microsoft.com/office/drawing/2014/main" id="{8BB9202B-276D-805F-ECC3-38451271DC57}"/>
              </a:ext>
            </a:extLst>
          </p:cNvPr>
          <p:cNvSpPr/>
          <p:nvPr/>
        </p:nvSpPr>
        <p:spPr>
          <a:xfrm>
            <a:off x="1200150" y="1142800"/>
            <a:ext cx="10432875" cy="3760470"/>
          </a:xfrm>
          <a:custGeom>
            <a:avLst/>
            <a:gdLst>
              <a:gd name="connsiteX0" fmla="*/ 0 w 10432875"/>
              <a:gd name="connsiteY0" fmla="*/ 626758 h 3760470"/>
              <a:gd name="connsiteX1" fmla="*/ 626758 w 10432875"/>
              <a:gd name="connsiteY1" fmla="*/ 0 h 3760470"/>
              <a:gd name="connsiteX2" fmla="*/ 9806117 w 10432875"/>
              <a:gd name="connsiteY2" fmla="*/ 0 h 3760470"/>
              <a:gd name="connsiteX3" fmla="*/ 10432875 w 10432875"/>
              <a:gd name="connsiteY3" fmla="*/ 626758 h 3760470"/>
              <a:gd name="connsiteX4" fmla="*/ 10432875 w 10432875"/>
              <a:gd name="connsiteY4" fmla="*/ 3133712 h 3760470"/>
              <a:gd name="connsiteX5" fmla="*/ 9806117 w 10432875"/>
              <a:gd name="connsiteY5" fmla="*/ 3760470 h 3760470"/>
              <a:gd name="connsiteX6" fmla="*/ 626758 w 10432875"/>
              <a:gd name="connsiteY6" fmla="*/ 3760470 h 3760470"/>
              <a:gd name="connsiteX7" fmla="*/ 0 w 10432875"/>
              <a:gd name="connsiteY7" fmla="*/ 3133712 h 3760470"/>
              <a:gd name="connsiteX8" fmla="*/ 0 w 10432875"/>
              <a:gd name="connsiteY8" fmla="*/ 626758 h 376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2875" h="3760470" fill="none" extrusionOk="0">
                <a:moveTo>
                  <a:pt x="0" y="626758"/>
                </a:moveTo>
                <a:cubicBezTo>
                  <a:pt x="-18720" y="277581"/>
                  <a:pt x="305670" y="20495"/>
                  <a:pt x="626758" y="0"/>
                </a:cubicBezTo>
                <a:cubicBezTo>
                  <a:pt x="3330636" y="130954"/>
                  <a:pt x="7148447" y="43574"/>
                  <a:pt x="9806117" y="0"/>
                </a:cubicBezTo>
                <a:cubicBezTo>
                  <a:pt x="10158521" y="9635"/>
                  <a:pt x="10442360" y="292227"/>
                  <a:pt x="10432875" y="626758"/>
                </a:cubicBezTo>
                <a:cubicBezTo>
                  <a:pt x="10282436" y="944358"/>
                  <a:pt x="10518754" y="2730830"/>
                  <a:pt x="10432875" y="3133712"/>
                </a:cubicBezTo>
                <a:cubicBezTo>
                  <a:pt x="10418541" y="3482215"/>
                  <a:pt x="10102874" y="3726390"/>
                  <a:pt x="9806117" y="3760470"/>
                </a:cubicBezTo>
                <a:cubicBezTo>
                  <a:pt x="8678323" y="3915667"/>
                  <a:pt x="2280598" y="3923490"/>
                  <a:pt x="626758" y="3760470"/>
                </a:cubicBezTo>
                <a:cubicBezTo>
                  <a:pt x="281296" y="3751182"/>
                  <a:pt x="-21111" y="3492188"/>
                  <a:pt x="0" y="3133712"/>
                </a:cubicBezTo>
                <a:cubicBezTo>
                  <a:pt x="64656" y="2651470"/>
                  <a:pt x="-17807" y="1429875"/>
                  <a:pt x="0" y="626758"/>
                </a:cubicBezTo>
                <a:close/>
              </a:path>
              <a:path w="10432875" h="3760470" stroke="0" extrusionOk="0">
                <a:moveTo>
                  <a:pt x="0" y="626758"/>
                </a:moveTo>
                <a:cubicBezTo>
                  <a:pt x="-51595" y="248784"/>
                  <a:pt x="220050" y="22729"/>
                  <a:pt x="626758" y="0"/>
                </a:cubicBezTo>
                <a:cubicBezTo>
                  <a:pt x="2731621" y="132882"/>
                  <a:pt x="7990434" y="-84951"/>
                  <a:pt x="9806117" y="0"/>
                </a:cubicBezTo>
                <a:cubicBezTo>
                  <a:pt x="10145799" y="6315"/>
                  <a:pt x="10427509" y="310270"/>
                  <a:pt x="10432875" y="626758"/>
                </a:cubicBezTo>
                <a:cubicBezTo>
                  <a:pt x="10453062" y="1578554"/>
                  <a:pt x="10585355" y="2113519"/>
                  <a:pt x="10432875" y="3133712"/>
                </a:cubicBezTo>
                <a:cubicBezTo>
                  <a:pt x="10460038" y="3483083"/>
                  <a:pt x="10176002" y="3711623"/>
                  <a:pt x="9806117" y="3760470"/>
                </a:cubicBezTo>
                <a:cubicBezTo>
                  <a:pt x="6982166" y="3848109"/>
                  <a:pt x="1667116" y="3687791"/>
                  <a:pt x="626758" y="3760470"/>
                </a:cubicBezTo>
                <a:cubicBezTo>
                  <a:pt x="278716" y="3742414"/>
                  <a:pt x="-5643" y="3487703"/>
                  <a:pt x="0" y="3133712"/>
                </a:cubicBezTo>
                <a:cubicBezTo>
                  <a:pt x="-38581" y="2849318"/>
                  <a:pt x="63341" y="1165652"/>
                  <a:pt x="0" y="626758"/>
                </a:cubicBezTo>
                <a:close/>
              </a:path>
            </a:pathLst>
          </a:custGeom>
          <a:solidFill>
            <a:schemeClr val="bg1">
              <a:alpha val="80000"/>
            </a:schemeClr>
          </a:solidFill>
          <a:ln w="28575">
            <a:solidFill>
              <a:srgbClr val="002060"/>
            </a:solidFill>
            <a:extLst>
              <a:ext uri="{C807C97D-BFC1-408E-A445-0C87EB9F89A2}">
                <ask:lineSketchStyleProps xmln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6" name="Picture 8">
            <a:extLst>
              <a:ext uri="{FF2B5EF4-FFF2-40B4-BE49-F238E27FC236}">
                <a16:creationId xmlns:a16="http://schemas.microsoft.com/office/drawing/2014/main" id="{A74949FA-ABDE-0E83-6E6F-5E8253856221}"/>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011" b="89837" l="9752" r="89894">
                        <a14:foregroundMark x1="33156" y1="4893" x2="33156" y2="4893"/>
                        <a14:foregroundMark x1="39362" y1="4893" x2="39362" y2="4893"/>
                        <a14:foregroundMark x1="28191" y1="4015" x2="28191" y2="4015"/>
                        <a14:foregroundMark x1="39716" y1="3011" x2="39716" y2="3011"/>
                      </a14:backgroundRemoval>
                    </a14:imgEffect>
                  </a14:imgLayer>
                </a14:imgProps>
              </a:ext>
              <a:ext uri="{28A0092B-C50C-407E-A947-70E740481C1C}">
                <a14:useLocalDpi xmlns:a14="http://schemas.microsoft.com/office/drawing/2010/main" val="0"/>
              </a:ext>
            </a:extLst>
          </a:blip>
          <a:srcRect b="5264"/>
          <a:stretch/>
        </p:blipFill>
        <p:spPr bwMode="auto">
          <a:xfrm>
            <a:off x="236789" y="4169395"/>
            <a:ext cx="2081554" cy="27867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A54F1C4-807E-2753-0C87-6ADDA4093E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0012" y="2476500"/>
            <a:ext cx="6235700" cy="4381500"/>
          </a:xfrm>
          <a:prstGeom prst="rect">
            <a:avLst/>
          </a:prstGeom>
        </p:spPr>
      </p:pic>
      <p:pic>
        <p:nvPicPr>
          <p:cNvPr id="7" name="Picture 6">
            <a:extLst>
              <a:ext uri="{FF2B5EF4-FFF2-40B4-BE49-F238E27FC236}">
                <a16:creationId xmlns:a16="http://schemas.microsoft.com/office/drawing/2014/main" id="{5552AA6D-137B-BA76-A242-B56758F2F313}"/>
              </a:ext>
            </a:extLst>
          </p:cNvPr>
          <p:cNvPicPr>
            <a:picLocks noChangeAspect="1"/>
          </p:cNvPicPr>
          <p:nvPr/>
        </p:nvPicPr>
        <p:blipFill>
          <a:blip r:embed="rId7"/>
          <a:stretch>
            <a:fillRect/>
          </a:stretch>
        </p:blipFill>
        <p:spPr>
          <a:xfrm>
            <a:off x="2523438" y="1379744"/>
            <a:ext cx="9156986" cy="835224"/>
          </a:xfrm>
          <a:prstGeom prst="rect">
            <a:avLst/>
          </a:prstGeom>
        </p:spPr>
      </p:pic>
      <p:pic>
        <p:nvPicPr>
          <p:cNvPr id="8" name="Picture 7">
            <a:extLst>
              <a:ext uri="{FF2B5EF4-FFF2-40B4-BE49-F238E27FC236}">
                <a16:creationId xmlns:a16="http://schemas.microsoft.com/office/drawing/2014/main" id="{C1F8BE16-E7D5-43A0-31F6-B992FD4CA6CE}"/>
              </a:ext>
            </a:extLst>
          </p:cNvPr>
          <p:cNvPicPr>
            <a:picLocks noChangeAspect="1"/>
          </p:cNvPicPr>
          <p:nvPr/>
        </p:nvPicPr>
        <p:blipFill>
          <a:blip r:embed="rId8"/>
          <a:stretch>
            <a:fillRect/>
          </a:stretch>
        </p:blipFill>
        <p:spPr>
          <a:xfrm>
            <a:off x="2562268" y="2473650"/>
            <a:ext cx="8974090" cy="1938696"/>
          </a:xfrm>
          <a:prstGeom prst="rect">
            <a:avLst/>
          </a:prstGeom>
        </p:spPr>
      </p:pic>
    </p:spTree>
    <p:extLst>
      <p:ext uri="{BB962C8B-B14F-4D97-AF65-F5344CB8AC3E}">
        <p14:creationId xmlns:p14="http://schemas.microsoft.com/office/powerpoint/2010/main" val="35158685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Lam tac\tải xuống.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3477250" y="3852390"/>
            <a:ext cx="1016000" cy="12825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Lam tac\800px_COLOURBOX9774185 (2).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5792040" y="4429431"/>
            <a:ext cx="2235200" cy="5736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ADMIN\Desktop\Lam tac\800px_COLOURBOX9774185 (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a:off x="10081250" y="4484379"/>
            <a:ext cx="1392768" cy="92387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Lam tac\800px_COLOURBOX9774185 (4).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830580">
            <a:off x="1781980" y="4945569"/>
            <a:ext cx="1455492" cy="4931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Lam tac\800px_COLOURBOX9774185 (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flipH="1">
            <a:off x="8634661" y="4730225"/>
            <a:ext cx="1326243" cy="9238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Lam tac\tree-576145_960_72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10851" y="4931694"/>
            <a:ext cx="791633" cy="76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Lam tac\lumberjack-lean-on-the-wood-log-vector-7780327.jpg">
            <a:hlinkClick r:id="rId14" action="ppaction://hlinksldjump"/>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flipH="1">
            <a:off x="1539233" y="4113845"/>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Untitleda (2).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31156" y="1889431"/>
            <a:ext cx="5452533" cy="508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ADMIN\Desktop\Picture1a (2).png">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363438" y="3795165"/>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ADMIN\Desktop\Lam tac\il_570xN.938660066_slvo.jpg">
            <a:hlinkClick r:id="rId20"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flipH="1">
            <a:off x="4086850" y="4092099"/>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Users\ADMIN\Desktop\Lam tac\stock-vector-cartoon-art-of-a-lumberjack-paul-bunyan-type-with-a-log-on-his-shoulder-this-guy-has-the-typical-17555299.jpg">
            <a:hlinkClick r:id="rId23" action="ppaction://hlinksldjump"/>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9115686" y="5004237"/>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ADMIN\Desktop\Tai nguyen thiet ke tro choi\Giai cuu rung xanh\playful-wild-monkeys_1308-2930 (4).jpg"/>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842152" y="95820"/>
            <a:ext cx="1262592" cy="17592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sers\ADMIN\Desktop\Tai nguyen thiet ke tro choi\Giai cuu rung xanh\scimmia-del-fumetto-31653934.jpg"/>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0" b="100000" l="0" r="100000">
                        <a14:foregroundMark x1="21875" y1="25791" x2="17750" y2="43845"/>
                        <a14:foregroundMark x1="39625" y1="23329" x2="31750" y2="45369"/>
                        <a14:foregroundMark x1="29750" y1="24385" x2="28625" y2="40914"/>
                        <a14:foregroundMark x1="14625" y1="28722" x2="19250" y2="4044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0616793">
            <a:off x="4346020" y="284228"/>
            <a:ext cx="1063888" cy="11345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0" b="100000" l="0" r="100000">
                        <a14:foregroundMark x1="14088" y1="17556" x2="2210" y2="22889"/>
                        <a14:foregroundMark x1="22376" y1="11778" x2="27624" y2="14444"/>
                        <a14:foregroundMark x1="33149" y1="4667" x2="33978" y2="10000"/>
                        <a14:foregroundMark x1="35083" y1="21333" x2="38398" y2="26667"/>
                        <a14:foregroundMark x1="81215" y1="8000" x2="83149" y2="14444"/>
                        <a14:foregroundMark x1="92541" y1="12444" x2="98619" y2="14667"/>
                        <a14:foregroundMark x1="98895" y1="19778" x2="96961" y2="21556"/>
                        <a14:foregroundMark x1="88398" y1="21556" x2="90608" y2="24667"/>
                        <a14:foregroundMark x1="82873" y1="26889" x2="84807" y2="31556"/>
                        <a14:backgroundMark x1="46409" y1="26667" x2="47514" y2="27778"/>
                        <a14:backgroundMark x1="35359" y1="55778" x2="33978" y2="56444"/>
                      </a14:backgroundRemoval>
                    </a14:imgEffect>
                  </a14:imgLayer>
                </a14:imgProps>
              </a:ext>
              <a:ext uri="{28A0092B-C50C-407E-A947-70E740481C1C}">
                <a14:useLocalDpi xmlns:a14="http://schemas.microsoft.com/office/drawing/2010/main" val="0"/>
              </a:ext>
            </a:extLst>
          </a:blip>
          <a:srcRect/>
          <a:stretch>
            <a:fillRect/>
          </a:stretch>
        </p:blipFill>
        <p:spPr bwMode="auto">
          <a:xfrm rot="19892671">
            <a:off x="8938574" y="-282430"/>
            <a:ext cx="1421479" cy="176703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ình ảnh có liên quan"/>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6128945" y="478727"/>
            <a:ext cx="1114368" cy="108830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Kết quả hình ảnh cho pineapple cartoon"/>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264021" y="1255217"/>
            <a:ext cx="1105583" cy="116132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ình ảnh có liên quan"/>
          <p:cNvPicPr>
            <a:picLocks noChangeAspect="1" noChangeArrowheads="1"/>
          </p:cNvPicPr>
          <p:nvPr/>
        </p:nvPicPr>
        <p:blipFill>
          <a:blip r:embed="rId36" cstate="print">
            <a:extLst>
              <a:ext uri="{BEBA8EAE-BF5A-486C-A8C5-ECC9F3942E4B}">
                <a14:imgProps xmlns:a14="http://schemas.microsoft.com/office/drawing/2010/main">
                  <a14:imgLayer r:embed="rId3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236199" y="1126215"/>
            <a:ext cx="667439" cy="80692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Kết quả hình ảnh cho durian cartoon"/>
          <p:cNvPicPr>
            <a:picLocks noChangeAspect="1" noChangeArrowheads="1"/>
          </p:cNvPicPr>
          <p:nvPr/>
        </p:nvPicPr>
        <p:blipFill>
          <a:blip r:embed="rId38" cstate="print">
            <a:extLst>
              <a:ext uri="{BEBA8EAE-BF5A-486C-A8C5-ECC9F3942E4B}">
                <a14:imgProps xmlns:a14="http://schemas.microsoft.com/office/drawing/2010/main">
                  <a14:imgLayer r:embed="rId39">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2159395" y="603238"/>
            <a:ext cx="749899" cy="97371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Hình ảnh có liên quan"/>
          <p:cNvPicPr>
            <a:picLocks noChangeAspect="1" noChangeArrowheads="1"/>
          </p:cNvPicPr>
          <p:nvPr/>
        </p:nvPicPr>
        <p:blipFill>
          <a:blip r:embed="rId40" cstate="print">
            <a:extLst>
              <a:ext uri="{BEBA8EAE-BF5A-486C-A8C5-ECC9F3942E4B}">
                <a14:imgProps xmlns:a14="http://schemas.microsoft.com/office/drawing/2010/main">
                  <a14:imgLayer r:embed="rId4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443592" y="1276190"/>
            <a:ext cx="643467" cy="7779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1.png"/>
          <p:cNvPicPr>
            <a:picLocks noChangeAspect="1" noChangeArrowheads="1"/>
          </p:cNvPicPr>
          <p:nvPr/>
        </p:nvPicPr>
        <p:blipFill>
          <a:blip r:embed="rId42">
            <a:extLst>
              <a:ext uri="{BEBA8EAE-BF5A-486C-A8C5-ECC9F3942E4B}">
                <a14:imgProps xmlns:a14="http://schemas.microsoft.com/office/drawing/2010/main">
                  <a14:imgLayer r:embed="rId4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781436" y="3440575"/>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ADMIN\Desktop\Lam tac\lumberjack-lean-on-the-wood-log-vector-7780327.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5344994" flipH="1">
            <a:off x="615734" y="5407812"/>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DMIN\Desktop\Picture1.png"/>
          <p:cNvPicPr>
            <a:picLocks noChangeAspect="1" noChangeArrowheads="1"/>
          </p:cNvPicPr>
          <p:nvPr/>
        </p:nvPicPr>
        <p:blipFill>
          <a:blip r:embed="rId42">
            <a:extLst>
              <a:ext uri="{BEBA8EAE-BF5A-486C-A8C5-ECC9F3942E4B}">
                <a14:imgProps xmlns:a14="http://schemas.microsoft.com/office/drawing/2010/main">
                  <a14:imgLayer r:embed="rId4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81531" y="3637768"/>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C:\Users\ADMIN\Desktop\Lam tac\il_570xN.938660066_slvo.jpg"/>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097892" flipH="1">
            <a:off x="3680949" y="5756165"/>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Picture1.png"/>
          <p:cNvPicPr>
            <a:picLocks noChangeAspect="1" noChangeArrowheads="1"/>
          </p:cNvPicPr>
          <p:nvPr/>
        </p:nvPicPr>
        <p:blipFill>
          <a:blip r:embed="rId42">
            <a:extLst>
              <a:ext uri="{BEBA8EAE-BF5A-486C-A8C5-ECC9F3942E4B}">
                <a14:imgProps xmlns:a14="http://schemas.microsoft.com/office/drawing/2010/main">
                  <a14:imgLayer r:embed="rId4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336566" y="3486096"/>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Picture1a (2).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983466">
            <a:off x="6398700" y="5349876"/>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ADMIN\Desktop\Picture1.png"/>
          <p:cNvPicPr>
            <a:picLocks noChangeAspect="1" noChangeArrowheads="1"/>
          </p:cNvPicPr>
          <p:nvPr/>
        </p:nvPicPr>
        <p:blipFill>
          <a:blip r:embed="rId42">
            <a:extLst>
              <a:ext uri="{BEBA8EAE-BF5A-486C-A8C5-ECC9F3942E4B}">
                <a14:imgProps xmlns:a14="http://schemas.microsoft.com/office/drawing/2010/main">
                  <a14:imgLayer r:embed="rId4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620751" y="4588795"/>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Lam tac\stock-vector-cartoon-art-of-a-lumberjack-paul-bunyan-type-with-a-log-on-his-shoulder-this-guy-has-the-typical-17555299.jpg"/>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071364" flipH="1">
            <a:off x="9524390" y="5964356"/>
            <a:ext cx="1320800" cy="1847103"/>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hlinkClick r:id="rId14" action="ppaction://hlinksldjump"/>
          </p:cNvPr>
          <p:cNvSpPr/>
          <p:nvPr/>
        </p:nvSpPr>
        <p:spPr>
          <a:xfrm>
            <a:off x="2359650" y="3509294"/>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dirty="0">
                <a:solidFill>
                  <a:srgbClr val="006600"/>
                </a:solidFill>
                <a:latin typeface="Cambria" panose="02040503050406030204" pitchFamily="18" charset="0"/>
                <a:ea typeface="Cambria" panose="02040503050406030204" pitchFamily="18" charset="0"/>
              </a:rPr>
              <a:t>1</a:t>
            </a:r>
          </a:p>
        </p:txBody>
      </p:sp>
      <p:sp>
        <p:nvSpPr>
          <p:cNvPr id="40" name="Oval 39">
            <a:hlinkClick r:id="rId20" action="ppaction://hlinksldjump"/>
          </p:cNvPr>
          <p:cNvSpPr/>
          <p:nvPr/>
        </p:nvSpPr>
        <p:spPr>
          <a:xfrm>
            <a:off x="4517113" y="3509294"/>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dirty="0">
                <a:solidFill>
                  <a:srgbClr val="006600"/>
                </a:solidFill>
                <a:latin typeface="Cambria" panose="02040503050406030204" pitchFamily="18" charset="0"/>
                <a:ea typeface="Cambria" panose="02040503050406030204" pitchFamily="18" charset="0"/>
              </a:rPr>
              <a:t>2</a:t>
            </a:r>
          </a:p>
        </p:txBody>
      </p:sp>
      <p:sp>
        <p:nvSpPr>
          <p:cNvPr id="41" name="Oval 40">
            <a:hlinkClick r:id="rId18" action="ppaction://hlinksldjump"/>
          </p:cNvPr>
          <p:cNvSpPr/>
          <p:nvPr/>
        </p:nvSpPr>
        <p:spPr>
          <a:xfrm>
            <a:off x="7028146" y="3501517"/>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dirty="0">
                <a:solidFill>
                  <a:srgbClr val="006600"/>
                </a:solidFill>
                <a:latin typeface="Cambria" panose="02040503050406030204" pitchFamily="18" charset="0"/>
                <a:ea typeface="Cambria" panose="02040503050406030204" pitchFamily="18" charset="0"/>
              </a:rPr>
              <a:t>3</a:t>
            </a:r>
          </a:p>
        </p:txBody>
      </p:sp>
      <p:sp>
        <p:nvSpPr>
          <p:cNvPr id="42" name="Oval 41">
            <a:hlinkClick r:id="rId23" action="ppaction://hlinksldjump"/>
          </p:cNvPr>
          <p:cNvSpPr/>
          <p:nvPr/>
        </p:nvSpPr>
        <p:spPr>
          <a:xfrm>
            <a:off x="9370050" y="4334794"/>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dirty="0">
                <a:solidFill>
                  <a:srgbClr val="006600"/>
                </a:solidFill>
                <a:latin typeface="Cambria" panose="02040503050406030204" pitchFamily="18" charset="0"/>
                <a:ea typeface="Cambria" panose="02040503050406030204" pitchFamily="18" charset="0"/>
              </a:rPr>
              <a:t>4</a:t>
            </a:r>
          </a:p>
        </p:txBody>
      </p:sp>
      <p:sp>
        <p:nvSpPr>
          <p:cNvPr id="8" name="Rectangle: Rounded Corners 7">
            <a:hlinkClick r:id="rId44" action="ppaction://hlinksldjump"/>
            <a:extLst>
              <a:ext uri="{FF2B5EF4-FFF2-40B4-BE49-F238E27FC236}">
                <a16:creationId xmlns:a16="http://schemas.microsoft.com/office/drawing/2014/main" id="{2E2F15D1-33FC-5087-A670-73F6F3E2120C}"/>
              </a:ext>
            </a:extLst>
          </p:cNvPr>
          <p:cNvSpPr/>
          <p:nvPr/>
        </p:nvSpPr>
        <p:spPr>
          <a:xfrm>
            <a:off x="125730" y="102870"/>
            <a:ext cx="1451610" cy="44577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latin typeface="Cambria" panose="02040503050406030204" pitchFamily="18" charset="0"/>
                <a:ea typeface="Cambria" panose="02040503050406030204" pitchFamily="18" charset="0"/>
              </a:rPr>
              <a:t>Học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tiếp</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23872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8"/>
                                        </p:tgtEl>
                                        <p:attrNameLst>
                                          <p:attrName>r</p:attrName>
                                        </p:attrNameLst>
                                      </p:cBhvr>
                                    </p:animRot>
                                    <p:animRot by="-240000">
                                      <p:cBhvr>
                                        <p:cTn id="19" dur="600" fill="hold">
                                          <p:stCondLst>
                                            <p:cond delay="600"/>
                                          </p:stCondLst>
                                        </p:cTn>
                                        <p:tgtEl>
                                          <p:spTgt spid="1038"/>
                                        </p:tgtEl>
                                        <p:attrNameLst>
                                          <p:attrName>r</p:attrName>
                                        </p:attrNameLst>
                                      </p:cBhvr>
                                    </p:animRot>
                                    <p:animRot by="240000">
                                      <p:cBhvr>
                                        <p:cTn id="20" dur="600" fill="hold">
                                          <p:stCondLst>
                                            <p:cond delay="1200"/>
                                          </p:stCondLst>
                                        </p:cTn>
                                        <p:tgtEl>
                                          <p:spTgt spid="1038"/>
                                        </p:tgtEl>
                                        <p:attrNameLst>
                                          <p:attrName>r</p:attrName>
                                        </p:attrNameLst>
                                      </p:cBhvr>
                                    </p:animRot>
                                    <p:animRot by="-240000">
                                      <p:cBhvr>
                                        <p:cTn id="21" dur="600" fill="hold">
                                          <p:stCondLst>
                                            <p:cond delay="1800"/>
                                          </p:stCondLst>
                                        </p:cTn>
                                        <p:tgtEl>
                                          <p:spTgt spid="1038"/>
                                        </p:tgtEl>
                                        <p:attrNameLst>
                                          <p:attrName>r</p:attrName>
                                        </p:attrNameLst>
                                      </p:cBhvr>
                                    </p:animRot>
                                    <p:animRot by="120000">
                                      <p:cBhvr>
                                        <p:cTn id="22" dur="600" fill="hold">
                                          <p:stCondLst>
                                            <p:cond delay="24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36"/>
                                        </p:tgtEl>
                                        <p:attrNameLst>
                                          <p:attrName>r</p:attrName>
                                        </p:attrNameLst>
                                      </p:cBhvr>
                                    </p:animRot>
                                    <p:animRot by="-240000">
                                      <p:cBhvr>
                                        <p:cTn id="25" dur="600" fill="hold">
                                          <p:stCondLst>
                                            <p:cond delay="600"/>
                                          </p:stCondLst>
                                        </p:cTn>
                                        <p:tgtEl>
                                          <p:spTgt spid="1036"/>
                                        </p:tgtEl>
                                        <p:attrNameLst>
                                          <p:attrName>r</p:attrName>
                                        </p:attrNameLst>
                                      </p:cBhvr>
                                    </p:animRot>
                                    <p:animRot by="240000">
                                      <p:cBhvr>
                                        <p:cTn id="26" dur="600" fill="hold">
                                          <p:stCondLst>
                                            <p:cond delay="1200"/>
                                          </p:stCondLst>
                                        </p:cTn>
                                        <p:tgtEl>
                                          <p:spTgt spid="1036"/>
                                        </p:tgtEl>
                                        <p:attrNameLst>
                                          <p:attrName>r</p:attrName>
                                        </p:attrNameLst>
                                      </p:cBhvr>
                                    </p:animRot>
                                    <p:animRot by="-240000">
                                      <p:cBhvr>
                                        <p:cTn id="27" dur="600" fill="hold">
                                          <p:stCondLst>
                                            <p:cond delay="1800"/>
                                          </p:stCondLst>
                                        </p:cTn>
                                        <p:tgtEl>
                                          <p:spTgt spid="1036"/>
                                        </p:tgtEl>
                                        <p:attrNameLst>
                                          <p:attrName>r</p:attrName>
                                        </p:attrNameLst>
                                      </p:cBhvr>
                                    </p:animRot>
                                    <p:animRot by="120000">
                                      <p:cBhvr>
                                        <p:cTn id="28" dur="600" fill="hold">
                                          <p:stCondLst>
                                            <p:cond delay="2400"/>
                                          </p:stCondLst>
                                        </p:cTn>
                                        <p:tgtEl>
                                          <p:spTgt spid="10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46"/>
                                        </p:tgtEl>
                                        <p:attrNameLst>
                                          <p:attrName>style.visibility</p:attrName>
                                        </p:attrNameLst>
                                      </p:cBhvr>
                                      <p:to>
                                        <p:strVal val="visible"/>
                                      </p:to>
                                    </p:set>
                                  </p:childTnLst>
                                </p:cTn>
                              </p:par>
                              <p:par>
                                <p:cTn id="34" presetID="42" presetClass="path" presetSubtype="0" accel="50000" decel="50000" fill="hold" nodeType="withEffect">
                                  <p:stCondLst>
                                    <p:cond delay="0"/>
                                  </p:stCondLst>
                                  <p:childTnLst>
                                    <p:animMotion origin="layout" path="M -3.05556E-6 6.17284E-7 L 0.00226 0.47284 " pathEditMode="relative" rAng="0" ptsTypes="AA">
                                      <p:cBhvr>
                                        <p:cTn id="35" dur="1000" fill="hold"/>
                                        <p:tgtEl>
                                          <p:spTgt spid="1046"/>
                                        </p:tgtEl>
                                        <p:attrNameLst>
                                          <p:attrName>ppt_x</p:attrName>
                                          <p:attrName>ppt_y</p:attrName>
                                        </p:attrNameLst>
                                      </p:cBhvr>
                                      <p:rCtr x="104" y="23642"/>
                                    </p:animMotion>
                                  </p:childTnLst>
                                </p:cTn>
                              </p:par>
                            </p:childTnLst>
                          </p:cTn>
                        </p:par>
                        <p:par>
                          <p:cTn id="36" fill="hold">
                            <p:stCondLst>
                              <p:cond delay="1000"/>
                            </p:stCondLst>
                            <p:childTnLst>
                              <p:par>
                                <p:cTn id="37" presetID="1" presetClass="exit" presetSubtype="0" fill="hold" nodeType="afterEffect">
                                  <p:stCondLst>
                                    <p:cond delay="0"/>
                                  </p:stCondLst>
                                  <p:childTnLst>
                                    <p:set>
                                      <p:cBhvr>
                                        <p:cTn id="38" dur="1" fill="hold">
                                          <p:stCondLst>
                                            <p:cond delay="0"/>
                                          </p:stCondLst>
                                        </p:cTn>
                                        <p:tgtEl>
                                          <p:spTgt spid="1046"/>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childTnLst>
                                </p:cTn>
                              </p:par>
                              <p:par>
                                <p:cTn id="41" presetID="1" presetClass="exit" presetSubtype="0" fill="hold" nodeType="withEffect">
                                  <p:stCondLst>
                                    <p:cond delay="1000"/>
                                  </p:stCondLst>
                                  <p:childTnLst>
                                    <p:set>
                                      <p:cBhvr>
                                        <p:cTn id="42" dur="1" fill="hold">
                                          <p:stCondLst>
                                            <p:cond delay="0"/>
                                          </p:stCondLst>
                                        </p:cTn>
                                        <p:tgtEl>
                                          <p:spTgt spid="2"/>
                                        </p:tgtEl>
                                        <p:attrNameLst>
                                          <p:attrName>style.visibility</p:attrName>
                                        </p:attrNameLst>
                                      </p:cBhvr>
                                      <p:to>
                                        <p:strVal val="hidden"/>
                                      </p:to>
                                    </p:set>
                                  </p:childTnLst>
                                </p:cTn>
                              </p:par>
                              <p:par>
                                <p:cTn id="43" presetID="1" presetClass="exit" presetSubtype="0" fill="hold" nodeType="withEffect">
                                  <p:stCondLst>
                                    <p:cond delay="1000"/>
                                  </p:stCondLst>
                                  <p:childTnLst>
                                    <p:set>
                                      <p:cBhvr>
                                        <p:cTn id="44" dur="1" fill="hold">
                                          <p:stCondLst>
                                            <p:cond delay="0"/>
                                          </p:stCondLst>
                                        </p:cTn>
                                        <p:tgtEl>
                                          <p:spTgt spid="21"/>
                                        </p:tgtEl>
                                        <p:attrNameLst>
                                          <p:attrName>style.visibility</p:attrName>
                                        </p:attrNameLst>
                                      </p:cBhvr>
                                      <p:to>
                                        <p:strVal val="hidden"/>
                                      </p:to>
                                    </p:set>
                                  </p:childTnLst>
                                </p:cTn>
                              </p:par>
                            </p:childTnLst>
                          </p:cTn>
                        </p:par>
                        <p:par>
                          <p:cTn id="45" fill="hold">
                            <p:stCondLst>
                              <p:cond delay="2000"/>
                            </p:stCondLst>
                            <p:childTnLst>
                              <p:par>
                                <p:cTn id="46" presetID="1" presetClass="entr" presetSubtype="0"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44"/>
                                        </p:tgtEl>
                                        <p:attrNameLst>
                                          <p:attrName>style.visibility</p:attrName>
                                        </p:attrNameLst>
                                      </p:cBhvr>
                                      <p:to>
                                        <p:strVal val="visible"/>
                                      </p:to>
                                    </p:set>
                                  </p:childTnLst>
                                </p:cTn>
                              </p:par>
                              <p:par>
                                <p:cTn id="53" presetID="64" presetClass="path" presetSubtype="0" accel="50000" decel="50000" fill="hold" nodeType="withEffect">
                                  <p:stCondLst>
                                    <p:cond delay="0"/>
                                  </p:stCondLst>
                                  <p:childTnLst>
                                    <p:animMotion origin="layout" path="M 1.66667E-6 2.83951E-6 L 0.00521 0.28487 " pathEditMode="relative" rAng="0" ptsTypes="AA">
                                      <p:cBhvr>
                                        <p:cTn id="54" dur="1000" fill="hold"/>
                                        <p:tgtEl>
                                          <p:spTgt spid="1044"/>
                                        </p:tgtEl>
                                        <p:attrNameLst>
                                          <p:attrName>ppt_x</p:attrName>
                                          <p:attrName>ppt_y</p:attrName>
                                        </p:attrNameLst>
                                      </p:cBhvr>
                                      <p:rCtr x="260" y="14228"/>
                                    </p:animMotion>
                                  </p:childTnLst>
                                </p:cTn>
                              </p:par>
                            </p:childTnLst>
                          </p:cTn>
                        </p:par>
                        <p:par>
                          <p:cTn id="55" fill="hold">
                            <p:stCondLst>
                              <p:cond delay="1000"/>
                            </p:stCondLst>
                            <p:childTnLst>
                              <p:par>
                                <p:cTn id="56" presetID="1" presetClass="entr" presetSubtype="0" fill="hold" nodeType="afterEffect">
                                  <p:stCondLst>
                                    <p:cond delay="0"/>
                                  </p:stCondLst>
                                  <p:childTnLst>
                                    <p:set>
                                      <p:cBhvr>
                                        <p:cTn id="57" dur="1" fill="hold">
                                          <p:stCondLst>
                                            <p:cond delay="0"/>
                                          </p:stCondLst>
                                        </p:cTn>
                                        <p:tgtEl>
                                          <p:spTgt spid="32"/>
                                        </p:tgtEl>
                                        <p:attrNameLst>
                                          <p:attrName>style.visibility</p:attrName>
                                        </p:attrNameLst>
                                      </p:cBhvr>
                                      <p:to>
                                        <p:strVal val="visible"/>
                                      </p:to>
                                    </p:set>
                                  </p:childTnLst>
                                </p:cTn>
                              </p:par>
                              <p:par>
                                <p:cTn id="58" presetID="1" presetClass="exit" presetSubtype="0" fill="hold" nodeType="withEffect">
                                  <p:stCondLst>
                                    <p:cond delay="0"/>
                                  </p:stCondLst>
                                  <p:childTnLst>
                                    <p:set>
                                      <p:cBhvr>
                                        <p:cTn id="59" dur="1" fill="hold">
                                          <p:stCondLst>
                                            <p:cond delay="0"/>
                                          </p:stCondLst>
                                        </p:cTn>
                                        <p:tgtEl>
                                          <p:spTgt spid="1044"/>
                                        </p:tgtEl>
                                        <p:attrNameLst>
                                          <p:attrName>style.visibility</p:attrName>
                                        </p:attrNameLst>
                                      </p:cBhvr>
                                      <p:to>
                                        <p:strVal val="hidden"/>
                                      </p:to>
                                    </p:set>
                                  </p:childTnLst>
                                </p:cTn>
                              </p:par>
                              <p:par>
                                <p:cTn id="60" presetID="1" presetClass="exit" presetSubtype="0" fill="hold" nodeType="withEffect">
                                  <p:stCondLst>
                                    <p:cond delay="1000"/>
                                  </p:stCondLst>
                                  <p:childTnLst>
                                    <p:set>
                                      <p:cBhvr>
                                        <p:cTn id="61" dur="1" fill="hold">
                                          <p:stCondLst>
                                            <p:cond delay="0"/>
                                          </p:stCondLst>
                                        </p:cTn>
                                        <p:tgtEl>
                                          <p:spTgt spid="32"/>
                                        </p:tgtEl>
                                        <p:attrNameLst>
                                          <p:attrName>style.visibility</p:attrName>
                                        </p:attrNameLst>
                                      </p:cBhvr>
                                      <p:to>
                                        <p:strVal val="hidden"/>
                                      </p:to>
                                    </p:set>
                                  </p:childTnLst>
                                </p:cTn>
                              </p:par>
                              <p:par>
                                <p:cTn id="62" presetID="1" presetClass="exit" presetSubtype="0" fill="hold" nodeType="withEffect">
                                  <p:stCondLst>
                                    <p:cond delay="1000"/>
                                  </p:stCondLst>
                                  <p:childTnLst>
                                    <p:set>
                                      <p:cBhvr>
                                        <p:cTn id="63" dur="1" fill="hold">
                                          <p:stCondLst>
                                            <p:cond delay="0"/>
                                          </p:stCondLst>
                                        </p:cTn>
                                        <p:tgtEl>
                                          <p:spTgt spid="27"/>
                                        </p:tgtEl>
                                        <p:attrNameLst>
                                          <p:attrName>style.visibility</p:attrName>
                                        </p:attrNameLst>
                                      </p:cBhvr>
                                      <p:to>
                                        <p:strVal val="hidden"/>
                                      </p:to>
                                    </p:set>
                                  </p:childTnLst>
                                </p:cTn>
                              </p:par>
                              <p:par>
                                <p:cTn id="64" presetID="1" presetClass="entr" presetSubtype="0" fill="hold" nodeType="withEffect">
                                  <p:stCondLst>
                                    <p:cond delay="1000"/>
                                  </p:stCondLst>
                                  <p:childTnLst>
                                    <p:set>
                                      <p:cBhvr>
                                        <p:cTn id="65"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66" restart="whenNotActive" fill="hold" evtFilter="cancelBubble" nodeType="interactiveSeq">
                <p:stCondLst>
                  <p:cond evt="onClick" delay="0">
                    <p:tgtEl>
                      <p:spTgt spid="1038"/>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042"/>
                                        </p:tgtEl>
                                        <p:attrNameLst>
                                          <p:attrName>style.visibility</p:attrName>
                                        </p:attrNameLst>
                                      </p:cBhvr>
                                      <p:to>
                                        <p:strVal val="visible"/>
                                      </p:to>
                                    </p:set>
                                  </p:childTnLst>
                                </p:cTn>
                              </p:par>
                              <p:par>
                                <p:cTn id="71" presetID="42" presetClass="path" presetSubtype="0" accel="50000" decel="50000" fill="hold" nodeType="withEffect">
                                  <p:stCondLst>
                                    <p:cond delay="0"/>
                                  </p:stCondLst>
                                  <p:childTnLst>
                                    <p:animMotion origin="layout" path="M 2.77778E-6 -4.44444E-6 L 0.00173 0.33426 " pathEditMode="relative" rAng="0" ptsTypes="AA">
                                      <p:cBhvr>
                                        <p:cTn id="72" dur="1000" fill="hold"/>
                                        <p:tgtEl>
                                          <p:spTgt spid="1042"/>
                                        </p:tgtEl>
                                        <p:attrNameLst>
                                          <p:attrName>ppt_x</p:attrName>
                                          <p:attrName>ppt_y</p:attrName>
                                        </p:attrNameLst>
                                      </p:cBhvr>
                                      <p:rCtr x="87" y="16698"/>
                                    </p:animMotion>
                                  </p:childTnLst>
                                </p:cTn>
                              </p:par>
                            </p:childTnLst>
                          </p:cTn>
                        </p:par>
                        <p:par>
                          <p:cTn id="73" fill="hold">
                            <p:stCondLst>
                              <p:cond delay="1000"/>
                            </p:stCondLst>
                            <p:childTnLst>
                              <p:par>
                                <p:cTn id="74" presetID="1" presetClass="entr" presetSubtype="0" fill="hold" nodeType="afterEffect">
                                  <p:stCondLst>
                                    <p:cond delay="0"/>
                                  </p:stCondLst>
                                  <p:childTnLst>
                                    <p:set>
                                      <p:cBhvr>
                                        <p:cTn id="75" dur="1" fill="hold">
                                          <p:stCondLst>
                                            <p:cond delay="0"/>
                                          </p:stCondLst>
                                        </p:cTn>
                                        <p:tgtEl>
                                          <p:spTgt spid="34"/>
                                        </p:tgtEl>
                                        <p:attrNameLst>
                                          <p:attrName>style.visibility</p:attrName>
                                        </p:attrNameLst>
                                      </p:cBhvr>
                                      <p:to>
                                        <p:strVal val="visible"/>
                                      </p:to>
                                    </p:set>
                                  </p:childTnLst>
                                </p:cTn>
                              </p:par>
                              <p:par>
                                <p:cTn id="76" presetID="1" presetClass="exit" presetSubtype="0" fill="hold" nodeType="withEffect">
                                  <p:stCondLst>
                                    <p:cond delay="0"/>
                                  </p:stCondLst>
                                  <p:childTnLst>
                                    <p:set>
                                      <p:cBhvr>
                                        <p:cTn id="77" dur="1" fill="hold">
                                          <p:stCondLst>
                                            <p:cond delay="0"/>
                                          </p:stCondLst>
                                        </p:cTn>
                                        <p:tgtEl>
                                          <p:spTgt spid="1042"/>
                                        </p:tgtEl>
                                        <p:attrNameLst>
                                          <p:attrName>style.visibility</p:attrName>
                                        </p:attrNameLst>
                                      </p:cBhvr>
                                      <p:to>
                                        <p:strVal val="hidden"/>
                                      </p:to>
                                    </p:set>
                                  </p:childTnLst>
                                </p:cTn>
                              </p:par>
                              <p:par>
                                <p:cTn id="78" presetID="1" presetClass="exit" presetSubtype="0" fill="hold" nodeType="withEffect">
                                  <p:stCondLst>
                                    <p:cond delay="1000"/>
                                  </p:stCondLst>
                                  <p:childTnLst>
                                    <p:set>
                                      <p:cBhvr>
                                        <p:cTn id="79" dur="1" fill="hold">
                                          <p:stCondLst>
                                            <p:cond delay="0"/>
                                          </p:stCondLst>
                                        </p:cTn>
                                        <p:tgtEl>
                                          <p:spTgt spid="34"/>
                                        </p:tgtEl>
                                        <p:attrNameLst>
                                          <p:attrName>style.visibility</p:attrName>
                                        </p:attrNameLst>
                                      </p:cBhvr>
                                      <p:to>
                                        <p:strVal val="hidden"/>
                                      </p:to>
                                    </p:set>
                                  </p:childTnLst>
                                </p:cTn>
                              </p:par>
                              <p:par>
                                <p:cTn id="80" presetID="1" presetClass="exit" presetSubtype="0" fill="hold" nodeType="withEffect">
                                  <p:stCondLst>
                                    <p:cond delay="1000"/>
                                  </p:stCondLst>
                                  <p:childTnLst>
                                    <p:set>
                                      <p:cBhvr>
                                        <p:cTn id="81" dur="1" fill="hold">
                                          <p:stCondLst>
                                            <p:cond delay="0"/>
                                          </p:stCondLst>
                                        </p:cTn>
                                        <p:tgtEl>
                                          <p:spTgt spid="26"/>
                                        </p:tgtEl>
                                        <p:attrNameLst>
                                          <p:attrName>style.visibility</p:attrName>
                                        </p:attrNameLst>
                                      </p:cBhvr>
                                      <p:to>
                                        <p:strVal val="hidden"/>
                                      </p:to>
                                    </p:set>
                                  </p:childTnLst>
                                </p:cTn>
                              </p:par>
                              <p:par>
                                <p:cTn id="82" presetID="1" presetClass="entr" presetSubtype="0" fill="hold" nodeType="withEffect">
                                  <p:stCondLst>
                                    <p:cond delay="1000"/>
                                  </p:stCondLst>
                                  <p:childTnLst>
                                    <p:set>
                                      <p:cBhvr>
                                        <p:cTn id="83"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038"/>
                  </p:tgtEl>
                </p:cond>
              </p:nextCondLst>
            </p:seq>
            <p:seq concurrent="1" nextAc="seek">
              <p:cTn id="84" restart="whenNotActive" fill="hold" evtFilter="cancelBubble" nodeType="interactiveSeq">
                <p:stCondLst>
                  <p:cond evt="onClick" delay="0">
                    <p:tgtEl>
                      <p:spTgt spid="1036"/>
                    </p:tgtEl>
                  </p:cond>
                </p:stCondLst>
                <p:endSync evt="end" delay="0">
                  <p:rtn val="all"/>
                </p:endSync>
                <p:childTnLst>
                  <p:par>
                    <p:cTn id="85" fill="hold">
                      <p:stCondLst>
                        <p:cond delay="0"/>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3"/>
                                        </p:tgtEl>
                                        <p:attrNameLst>
                                          <p:attrName>style.visibility</p:attrName>
                                        </p:attrNameLst>
                                      </p:cBhvr>
                                      <p:to>
                                        <p:strVal val="visible"/>
                                      </p:to>
                                    </p:set>
                                  </p:childTnLst>
                                </p:cTn>
                              </p:par>
                              <p:par>
                                <p:cTn id="89" presetID="42" presetClass="path" presetSubtype="0" accel="50000" decel="50000" fill="hold" nodeType="withEffect">
                                  <p:stCondLst>
                                    <p:cond delay="0"/>
                                  </p:stCondLst>
                                  <p:childTnLst>
                                    <p:animMotion origin="layout" path="M 1.94444E-6 -8.64198E-7 L -0.00087 0.53395 " pathEditMode="relative" rAng="0" ptsTypes="AA">
                                      <p:cBhvr>
                                        <p:cTn id="90" dur="1000" fill="hold"/>
                                        <p:tgtEl>
                                          <p:spTgt spid="23"/>
                                        </p:tgtEl>
                                        <p:attrNameLst>
                                          <p:attrName>ppt_x</p:attrName>
                                          <p:attrName>ppt_y</p:attrName>
                                        </p:attrNameLst>
                                      </p:cBhvr>
                                      <p:rCtr x="-52" y="26698"/>
                                    </p:animMotion>
                                  </p:childTnLst>
                                </p:cTn>
                              </p:par>
                            </p:childTnLst>
                          </p:cTn>
                        </p:par>
                        <p:par>
                          <p:cTn id="91" fill="hold">
                            <p:stCondLst>
                              <p:cond delay="1000"/>
                            </p:stCondLst>
                            <p:childTnLst>
                              <p:par>
                                <p:cTn id="92" presetID="1" presetClass="entr" presetSubtype="0" fill="hold" nodeType="afterEffect">
                                  <p:stCondLst>
                                    <p:cond delay="0"/>
                                  </p:stCondLst>
                                  <p:childTnLst>
                                    <p:set>
                                      <p:cBhvr>
                                        <p:cTn id="93" dur="1" fill="hold">
                                          <p:stCondLst>
                                            <p:cond delay="0"/>
                                          </p:stCondLst>
                                        </p:cTn>
                                        <p:tgtEl>
                                          <p:spTgt spid="36"/>
                                        </p:tgtEl>
                                        <p:attrNameLst>
                                          <p:attrName>style.visibility</p:attrName>
                                        </p:attrNameLst>
                                      </p:cBhvr>
                                      <p:to>
                                        <p:strVal val="visible"/>
                                      </p:to>
                                    </p:set>
                                  </p:childTnLst>
                                </p:cTn>
                              </p:par>
                              <p:par>
                                <p:cTn id="94" presetID="1" presetClass="exit" presetSubtype="0" fill="hold" nodeType="withEffect">
                                  <p:stCondLst>
                                    <p:cond delay="0"/>
                                  </p:stCondLst>
                                  <p:childTnLst>
                                    <p:set>
                                      <p:cBhvr>
                                        <p:cTn id="95" dur="1" fill="hold">
                                          <p:stCondLst>
                                            <p:cond delay="0"/>
                                          </p:stCondLst>
                                        </p:cTn>
                                        <p:tgtEl>
                                          <p:spTgt spid="23"/>
                                        </p:tgtEl>
                                        <p:attrNameLst>
                                          <p:attrName>style.visibility</p:attrName>
                                        </p:attrNameLst>
                                      </p:cBhvr>
                                      <p:to>
                                        <p:strVal val="hidden"/>
                                      </p:to>
                                    </p:set>
                                  </p:childTnLst>
                                </p:cTn>
                              </p:par>
                              <p:par>
                                <p:cTn id="96" presetID="1" presetClass="exit" presetSubtype="0" fill="hold" nodeType="withEffect">
                                  <p:stCondLst>
                                    <p:cond delay="1000"/>
                                  </p:stCondLst>
                                  <p:childTnLst>
                                    <p:set>
                                      <p:cBhvr>
                                        <p:cTn id="97" dur="1" fill="hold">
                                          <p:stCondLst>
                                            <p:cond delay="0"/>
                                          </p:stCondLst>
                                        </p:cTn>
                                        <p:tgtEl>
                                          <p:spTgt spid="36"/>
                                        </p:tgtEl>
                                        <p:attrNameLst>
                                          <p:attrName>style.visibility</p:attrName>
                                        </p:attrNameLst>
                                      </p:cBhvr>
                                      <p:to>
                                        <p:strVal val="hidden"/>
                                      </p:to>
                                    </p:set>
                                  </p:childTnLst>
                                </p:cTn>
                              </p:par>
                              <p:par>
                                <p:cTn id="98" presetID="1" presetClass="exit" presetSubtype="0" fill="hold" nodeType="withEffect">
                                  <p:stCondLst>
                                    <p:cond delay="1000"/>
                                  </p:stCondLst>
                                  <p:childTnLst>
                                    <p:set>
                                      <p:cBhvr>
                                        <p:cTn id="99" dur="1" fill="hold">
                                          <p:stCondLst>
                                            <p:cond delay="0"/>
                                          </p:stCondLst>
                                        </p:cTn>
                                        <p:tgtEl>
                                          <p:spTgt spid="28"/>
                                        </p:tgtEl>
                                        <p:attrNameLst>
                                          <p:attrName>style.visibility</p:attrName>
                                        </p:attrNameLst>
                                      </p:cBhvr>
                                      <p:to>
                                        <p:strVal val="hidden"/>
                                      </p:to>
                                    </p:set>
                                  </p:childTnLst>
                                </p:cTn>
                              </p:par>
                              <p:par>
                                <p:cTn id="100" presetID="1" presetClass="entr" presetSubtype="0" fill="hold" nodeType="withEffect">
                                  <p:stCondLst>
                                    <p:cond delay="1000"/>
                                  </p:stCondLst>
                                  <p:childTnLst>
                                    <p:set>
                                      <p:cBhvr>
                                        <p:cTn id="101"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036"/>
                  </p:tgtEl>
                </p:cond>
              </p:nextCondLst>
            </p:seq>
            <p:seq concurrent="1" nextAc="seek">
              <p:cTn id="102" restart="whenNotActive" fill="hold" evtFilter="cancelBubble" nodeType="interactiveSeq">
                <p:stCondLst>
                  <p:cond evt="onClick" delay="0">
                    <p:tgtEl>
                      <p:spTgt spid="21"/>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07" restart="whenNotActive" fill="hold" evtFilter="cancelBubble" nodeType="interactiveSeq">
                <p:stCondLst>
                  <p:cond evt="onClick" delay="0">
                    <p:tgtEl>
                      <p:spTgt spid="27"/>
                    </p:tgtEl>
                  </p:cond>
                </p:stCondLst>
                <p:endSync evt="end" delay="0">
                  <p:rtn val="all"/>
                </p:endSync>
                <p:childTnLst>
                  <p:par>
                    <p:cTn id="108" fill="hold">
                      <p:stCondLst>
                        <p:cond delay="0"/>
                      </p:stCondLst>
                      <p:childTnLst>
                        <p:par>
                          <p:cTn id="109" fill="hold">
                            <p:stCondLst>
                              <p:cond delay="0"/>
                            </p:stCondLst>
                            <p:childTnLst>
                              <p:par>
                                <p:cTn id="110" presetID="1" presetClass="exit" presetSubtype="0" fill="hold" grpId="0" nodeType="clickEffect">
                                  <p:stCondLst>
                                    <p:cond delay="0"/>
                                  </p:stCondLst>
                                  <p:childTnLst>
                                    <p:set>
                                      <p:cBhvr>
                                        <p:cTn id="111"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12" restart="whenNotActive" fill="hold" evtFilter="cancelBubble" nodeType="interactiveSeq">
                <p:stCondLst>
                  <p:cond evt="onClick" delay="0">
                    <p:tgtEl>
                      <p:spTgt spid="26"/>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grpId="0" nodeType="clickEffect">
                                  <p:stCondLst>
                                    <p:cond delay="0"/>
                                  </p:stCondLst>
                                  <p:childTnLst>
                                    <p:set>
                                      <p:cBhvr>
                                        <p:cTn id="116"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17" restart="whenNotActive" fill="hold" evtFilter="cancelBubble" nodeType="interactiveSeq">
                <p:stCondLst>
                  <p:cond evt="onClick" delay="0">
                    <p:tgtEl>
                      <p:spTgt spid="28"/>
                    </p:tgtEl>
                  </p:cond>
                </p:stCondLst>
                <p:endSync evt="end" delay="0">
                  <p:rtn val="all"/>
                </p:endSync>
                <p:childTnLst>
                  <p:par>
                    <p:cTn id="118" fill="hold">
                      <p:stCondLst>
                        <p:cond delay="0"/>
                      </p:stCondLst>
                      <p:childTnLst>
                        <p:par>
                          <p:cTn id="119" fill="hold">
                            <p:stCondLst>
                              <p:cond delay="0"/>
                            </p:stCondLst>
                            <p:childTnLst>
                              <p:par>
                                <p:cTn id="120" presetID="1" presetClass="exit" presetSubtype="0" fill="hold" grpId="0" nodeType="clickEffect">
                                  <p:stCondLst>
                                    <p:cond delay="0"/>
                                  </p:stCondLst>
                                  <p:childTnLst>
                                    <p:set>
                                      <p:cBhvr>
                                        <p:cTn id="121"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3" grpId="0" animBg="1"/>
      <p:bldP spid="40" grpId="0" animBg="1"/>
      <p:bldP spid="41" grpId="0" animBg="1"/>
      <p:bldP spid="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3149600" y="925940"/>
            <a:ext cx="5892800" cy="584775"/>
          </a:xfrm>
          <a:prstGeom prst="rect">
            <a:avLst/>
          </a:prstGeom>
          <a:noFill/>
        </p:spPr>
        <p:txBody>
          <a:bodyPr wrap="square" rtlCol="0">
            <a:spAutoFit/>
          </a:bodyPr>
          <a:lstStyle/>
          <a:p>
            <a:pPr algn="ctr" defTabSz="1219170"/>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Cậu bé Gióng có gì đặc biệt?</a:t>
            </a:r>
            <a:endParaRPr lang="en-US" sz="32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
        <p:nvSpPr>
          <p:cNvPr id="43" name="TextBox 42"/>
          <p:cNvSpPr txBox="1"/>
          <p:nvPr/>
        </p:nvSpPr>
        <p:spPr>
          <a:xfrm>
            <a:off x="3962401" y="4399340"/>
            <a:ext cx="4572000" cy="1569660"/>
          </a:xfrm>
          <a:prstGeom prst="rect">
            <a:avLst/>
          </a:prstGeom>
          <a:noFill/>
        </p:spPr>
        <p:txBody>
          <a:bodyPr wrap="square" rtlCol="0">
            <a:spAutoFit/>
          </a:bodyPr>
          <a:lstStyle/>
          <a:p>
            <a:pPr algn="ctr" defTabSz="1219170"/>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Cậu bé Gióng không biết nói, biết cười, không biết tự xúc ăn.</a:t>
            </a: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420D432-22E7-4F55-A3F4-4BC440FDAB6A}"/>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r="51128" b="58752"/>
          <a:stretch/>
        </p:blipFill>
        <p:spPr>
          <a:xfrm>
            <a:off x="3885370" y="1425224"/>
            <a:ext cx="4572001" cy="2830453"/>
          </a:xfrm>
          <a:prstGeom prst="rect">
            <a:avLst/>
          </a:prstGeom>
          <a:ln>
            <a:noFill/>
          </a:ln>
          <a:effectLst>
            <a:softEdge rad="112500"/>
          </a:effectLst>
        </p:spPr>
      </p:pic>
    </p:spTree>
    <p:extLst>
      <p:ext uri="{BB962C8B-B14F-4D97-AF65-F5344CB8AC3E}">
        <p14:creationId xmlns:p14="http://schemas.microsoft.com/office/powerpoint/2010/main" val="27816778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338623"/>
            <a:ext cx="6554860" cy="38808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946400" y="765697"/>
            <a:ext cx="6096000" cy="1077218"/>
          </a:xfrm>
          <a:prstGeom prst="rect">
            <a:avLst/>
          </a:prstGeom>
          <a:noFill/>
        </p:spPr>
        <p:txBody>
          <a:bodyPr wrap="square" rtlCol="0">
            <a:spAutoFit/>
          </a:bodyPr>
          <a:lstStyle/>
          <a:p>
            <a:pPr algn="ctr" defTabSz="1219170"/>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Gióng đã nói gì với sứ giả?</a:t>
            </a:r>
            <a:endParaRPr lang="en-US" sz="3200"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algn="ctr" defTabSz="1219170"/>
            <a:endParaRPr lang="en-US" sz="32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
        <p:nvSpPr>
          <p:cNvPr id="43" name="TextBox 42"/>
          <p:cNvSpPr txBox="1"/>
          <p:nvPr/>
        </p:nvSpPr>
        <p:spPr>
          <a:xfrm>
            <a:off x="3885371" y="4180443"/>
            <a:ext cx="4572000" cy="1823576"/>
          </a:xfrm>
          <a:prstGeom prst="rect">
            <a:avLst/>
          </a:prstGeom>
          <a:noFill/>
        </p:spPr>
        <p:txBody>
          <a:bodyPr wrap="square" rtlCol="0">
            <a:spAutoFit/>
          </a:bodyPr>
          <a:lstStyle/>
          <a:p>
            <a:pPr algn="ctr" defTabSz="1219170">
              <a:lnSpc>
                <a:spcPts val="2700"/>
              </a:lnSpc>
            </a:pPr>
            <a:r>
              <a:rPr lang="vi-VN" sz="2800" dirty="0">
                <a:solidFill>
                  <a:srgbClr val="002060"/>
                </a:solidFill>
                <a:latin typeface="Cambria" panose="02040503050406030204" pitchFamily="18" charset="0"/>
                <a:ea typeface="Cambria" panose="02040503050406030204" pitchFamily="18" charset="0"/>
                <a:cs typeface="Arial" panose="020B0604020202020204" pitchFamily="34" charset="0"/>
              </a:rPr>
              <a:t>“Về bảo với vua rèn cho ta một con ngựa sắt, một thanh gươm sắt, một áo giáp sắt và một nón sắt, ta sẽ đánh đuổi giặc dữ cho!”</a:t>
            </a: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51A465E-F469-454B-A8ED-F43A236AE3FD}"/>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50584" b="58752"/>
          <a:stretch/>
        </p:blipFill>
        <p:spPr>
          <a:xfrm>
            <a:off x="3987208" y="1308046"/>
            <a:ext cx="4572001" cy="2799289"/>
          </a:xfrm>
          <a:prstGeom prst="rect">
            <a:avLst/>
          </a:prstGeom>
          <a:ln>
            <a:noFill/>
          </a:ln>
          <a:effectLst>
            <a:softEdge rad="112500"/>
          </a:effectLst>
        </p:spPr>
      </p:pic>
    </p:spTree>
    <p:extLst>
      <p:ext uri="{BB962C8B-B14F-4D97-AF65-F5344CB8AC3E}">
        <p14:creationId xmlns:p14="http://schemas.microsoft.com/office/powerpoint/2010/main" val="754593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79600" y="-66207"/>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184400" y="936084"/>
            <a:ext cx="7721600" cy="1077218"/>
          </a:xfrm>
          <a:prstGeom prst="rect">
            <a:avLst/>
          </a:prstGeom>
          <a:noFill/>
        </p:spPr>
        <p:txBody>
          <a:bodyPr wrap="square" rtlCol="0">
            <a:spAutoFit/>
          </a:bodyPr>
          <a:lstStyle/>
          <a:p>
            <a:pPr algn="ctr" defTabSz="1219170"/>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Gióng đã thay đổi như thế nào?</a:t>
            </a:r>
            <a:endParaRPr lang="en-US" sz="3200"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algn="ctr" defTabSz="1219170"/>
            <a:endParaRPr lang="en-US" sz="32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
        <p:nvSpPr>
          <p:cNvPr id="43" name="TextBox 42"/>
          <p:cNvSpPr txBox="1"/>
          <p:nvPr/>
        </p:nvSpPr>
        <p:spPr>
          <a:xfrm>
            <a:off x="4169145" y="4410894"/>
            <a:ext cx="4166781" cy="1569660"/>
          </a:xfrm>
          <a:prstGeom prst="rect">
            <a:avLst/>
          </a:prstGeom>
          <a:noFill/>
        </p:spPr>
        <p:txBody>
          <a:bodyPr wrap="square" rtlCol="0">
            <a:spAutoFit/>
          </a:bodyPr>
          <a:lstStyle/>
          <a:p>
            <a:pPr algn="ctr" defTabSz="1219170"/>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Gióng lớn nhanh như thổi, người cao to sừng sững.</a:t>
            </a: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02266DF-5832-4087-9C0A-340A88B2D068}"/>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aturation sat="200000"/>
                    </a14:imgEffect>
                  </a14:imgLayer>
                </a14:imgProps>
              </a:ext>
            </a:extLst>
          </a:blip>
          <a:srcRect t="59904" r="50558" b="-1152"/>
          <a:stretch/>
        </p:blipFill>
        <p:spPr>
          <a:xfrm>
            <a:off x="3600499" y="1466178"/>
            <a:ext cx="5304072" cy="2713148"/>
          </a:xfrm>
          <a:prstGeom prst="rect">
            <a:avLst/>
          </a:prstGeom>
          <a:ln>
            <a:noFill/>
          </a:ln>
          <a:effectLst>
            <a:softEdge rad="112500"/>
          </a:effectLst>
        </p:spPr>
      </p:pic>
    </p:spTree>
    <p:extLst>
      <p:ext uri="{BB962C8B-B14F-4D97-AF65-F5344CB8AC3E}">
        <p14:creationId xmlns:p14="http://schemas.microsoft.com/office/powerpoint/2010/main" val="31149467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6149" y="-160631"/>
            <a:ext cx="8543851" cy="482832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83712" y="3625702"/>
            <a:ext cx="6865089" cy="3689497"/>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353690" y="791884"/>
            <a:ext cx="6836030" cy="1569660"/>
          </a:xfrm>
          <a:prstGeom prst="rect">
            <a:avLst/>
          </a:prstGeom>
          <a:noFill/>
        </p:spPr>
        <p:txBody>
          <a:bodyPr wrap="square" rtlCol="0">
            <a:spAutoFit/>
          </a:bodyPr>
          <a:lstStyle/>
          <a:p>
            <a:pPr algn="ctr" defTabSz="1219170"/>
            <a:r>
              <a:rPr lang="vi-VN" sz="3200" dirty="0">
                <a:solidFill>
                  <a:srgbClr val="002060"/>
                </a:solidFill>
                <a:latin typeface="Arial" panose="020B0604020202020204" pitchFamily="34" charset="0"/>
                <a:cs typeface="Arial" panose="020B0604020202020204" pitchFamily="34" charset="0"/>
              </a:rPr>
              <a:t>Sau khi đánh đuổi giặc Ân, Gióng đã làm gì?</a:t>
            </a:r>
            <a:endParaRPr lang="en-US" sz="3200" dirty="0">
              <a:solidFill>
                <a:srgbClr val="002060"/>
              </a:solidFill>
              <a:latin typeface="Arial" panose="020B0604020202020204" pitchFamily="34" charset="0"/>
              <a:cs typeface="Arial" panose="020B0604020202020204" pitchFamily="34" charset="0"/>
            </a:endParaRPr>
          </a:p>
          <a:p>
            <a:pPr algn="ctr" defTabSz="1219170"/>
            <a:endParaRPr lang="en-US" sz="3200" dirty="0">
              <a:solidFill>
                <a:srgbClr val="002060"/>
              </a:solidFill>
              <a:latin typeface="Arial" panose="020B0604020202020204" pitchFamily="34" charset="0"/>
              <a:cs typeface="Arial" panose="020B0604020202020204" pitchFamily="34" charset="0"/>
            </a:endParaRPr>
          </a:p>
        </p:txBody>
      </p:sp>
      <p:sp>
        <p:nvSpPr>
          <p:cNvPr id="43" name="TextBox 42"/>
          <p:cNvSpPr txBox="1"/>
          <p:nvPr/>
        </p:nvSpPr>
        <p:spPr>
          <a:xfrm>
            <a:off x="3885371" y="4399340"/>
            <a:ext cx="4572000" cy="1569660"/>
          </a:xfrm>
          <a:prstGeom prst="rect">
            <a:avLst/>
          </a:prstGeom>
          <a:noFill/>
        </p:spPr>
        <p:txBody>
          <a:bodyPr wrap="square" rtlCol="0">
            <a:spAutoFit/>
          </a:bodyPr>
          <a:lstStyle/>
          <a:p>
            <a:pPr algn="ctr" defTabSz="1219170"/>
            <a:r>
              <a:rPr lang="vi-VN" sz="3200" dirty="0">
                <a:solidFill>
                  <a:srgbClr val="002060"/>
                </a:solidFill>
                <a:cs typeface="Arial" panose="020B0604020202020204" pitchFamily="34" charset="0"/>
              </a:rPr>
              <a:t>Sau khi đánh đuổi giặc Ân, Gióng cưỡi ngựa bay về trời.</a:t>
            </a: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F7FD5D7-4DD8-4190-AFA6-F07502675401}"/>
              </a:ext>
            </a:extLst>
          </p:cNvPr>
          <p:cNvSpPr/>
          <p:nvPr/>
        </p:nvSpPr>
        <p:spPr>
          <a:xfrm>
            <a:off x="3901433" y="1838478"/>
            <a:ext cx="4667693" cy="205916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CEEDAAD-5E90-400C-805F-67E201E4C132}"/>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aturation sat="200000"/>
                    </a14:imgEffect>
                  </a14:imgLayer>
                </a14:imgProps>
              </a:ext>
            </a:extLst>
          </a:blip>
          <a:srcRect l="50793" t="59904" b="-1152"/>
          <a:stretch/>
        </p:blipFill>
        <p:spPr>
          <a:xfrm>
            <a:off x="2893941" y="1701240"/>
            <a:ext cx="5927538" cy="2447252"/>
          </a:xfrm>
          <a:prstGeom prst="rect">
            <a:avLst/>
          </a:prstGeom>
          <a:ln>
            <a:noFill/>
          </a:ln>
          <a:effectLst>
            <a:softEdge rad="112500"/>
          </a:effectLst>
        </p:spPr>
      </p:pic>
    </p:spTree>
    <p:extLst>
      <p:ext uri="{BB962C8B-B14F-4D97-AF65-F5344CB8AC3E}">
        <p14:creationId xmlns:p14="http://schemas.microsoft.com/office/powerpoint/2010/main" val="26449700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304531" y="5858022"/>
            <a:ext cx="6362700" cy="999978"/>
          </a:xfrm>
          <a:prstGeom prst="rect">
            <a:avLst/>
          </a:prstGeom>
        </p:spPr>
      </p:pic>
      <p:pic>
        <p:nvPicPr>
          <p:cNvPr id="13" name="Picture 1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2993112"/>
            <a:ext cx="6898101" cy="3425781"/>
          </a:xfrm>
          <a:prstGeom prst="rect">
            <a:avLst/>
          </a:prstGeom>
        </p:spPr>
      </p:pic>
      <p:sp>
        <p:nvSpPr>
          <p:cNvPr id="19" name="Hình chữ nhật: Góc Tròn 1">
            <a:extLst>
              <a:ext uri="{FF2B5EF4-FFF2-40B4-BE49-F238E27FC236}">
                <a16:creationId xmlns:a16="http://schemas.microsoft.com/office/drawing/2014/main" id="{D634F29B-8BD2-8006-E5EF-0F7CE82EFD48}"/>
              </a:ext>
            </a:extLst>
          </p:cNvPr>
          <p:cNvSpPr/>
          <p:nvPr/>
        </p:nvSpPr>
        <p:spPr>
          <a:xfrm>
            <a:off x="5050051" y="195428"/>
            <a:ext cx="6919415" cy="3258972"/>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p:cNvSpPr txBox="1"/>
          <p:nvPr/>
        </p:nvSpPr>
        <p:spPr>
          <a:xfrm>
            <a:off x="5427862" y="589490"/>
            <a:ext cx="6163792"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hành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kể</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nối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tiếp</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từng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đoạn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chuyện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Thánh</a:t>
            </a:r>
            <a:r>
              <a:rPr kumimoji="0" lang="en-US" sz="4800" b="0"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800" b="0"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Gióng</a:t>
            </a:r>
            <a:r>
              <a:rPr kumimoji="0" lang="en-US" sz="4800" b="0"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312327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3" name="Oval 2"/>
          <p:cNvSpPr/>
          <p:nvPr/>
        </p:nvSpPr>
        <p:spPr>
          <a:xfrm>
            <a:off x="2413256" y="812800"/>
            <a:ext cx="7061200" cy="3975100"/>
          </a:xfrm>
          <a:prstGeom prst="ellipse">
            <a:avLst/>
          </a:prstGeom>
          <a:solidFill>
            <a:schemeClr val="bg1"/>
          </a:solidFill>
          <a:ln w="28575">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987" y="2717800"/>
            <a:ext cx="5111995" cy="4089400"/>
          </a:xfrm>
          <a:prstGeom prst="rect">
            <a:avLst/>
          </a:prstGeom>
        </p:spPr>
      </p:pic>
      <p:pic>
        <p:nvPicPr>
          <p:cNvPr id="11" name="Picture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47833" y="2997200"/>
            <a:ext cx="4762728" cy="3810000"/>
          </a:xfrm>
          <a:prstGeom prst="rect">
            <a:avLst/>
          </a:prstGeom>
        </p:spPr>
      </p:pic>
      <p:pic>
        <p:nvPicPr>
          <p:cNvPr id="4" name="Picture 3">
            <a:extLst>
              <a:ext uri="{FF2B5EF4-FFF2-40B4-BE49-F238E27FC236}">
                <a16:creationId xmlns:a16="http://schemas.microsoft.com/office/drawing/2014/main" id="{2FA07D2B-5FDA-4DED-B0AF-B792ED74675D}"/>
              </a:ext>
            </a:extLst>
          </p:cNvPr>
          <p:cNvPicPr>
            <a:picLocks noChangeAspect="1"/>
          </p:cNvPicPr>
          <p:nvPr/>
        </p:nvPicPr>
        <p:blipFill>
          <a:blip r:embed="rId5"/>
          <a:stretch>
            <a:fillRect/>
          </a:stretch>
        </p:blipFill>
        <p:spPr>
          <a:xfrm>
            <a:off x="4294476" y="1553363"/>
            <a:ext cx="3603048" cy="2328874"/>
          </a:xfrm>
          <a:prstGeom prst="rect">
            <a:avLst/>
          </a:prstGeom>
        </p:spPr>
      </p:pic>
    </p:spTree>
    <p:extLst>
      <p:ext uri="{BB962C8B-B14F-4D97-AF65-F5344CB8AC3E}">
        <p14:creationId xmlns:p14="http://schemas.microsoft.com/office/powerpoint/2010/main" val="3423454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3" name="Oval 2"/>
          <p:cNvSpPr/>
          <p:nvPr/>
        </p:nvSpPr>
        <p:spPr>
          <a:xfrm>
            <a:off x="1315093" y="812800"/>
            <a:ext cx="9863190" cy="1992045"/>
          </a:xfrm>
          <a:prstGeom prst="ellipse">
            <a:avLst/>
          </a:prstGeom>
          <a:solidFill>
            <a:schemeClr val="bg1"/>
          </a:solidFill>
          <a:ln w="28575">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7105" y="2635607"/>
            <a:ext cx="5111995" cy="4089400"/>
          </a:xfrm>
          <a:prstGeom prst="rect">
            <a:avLst/>
          </a:prstGeom>
        </p:spPr>
      </p:pic>
      <p:pic>
        <p:nvPicPr>
          <p:cNvPr id="11" name="Picture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32795" y="3048000"/>
            <a:ext cx="4762728" cy="3810000"/>
          </a:xfrm>
          <a:prstGeom prst="rect">
            <a:avLst/>
          </a:prstGeom>
        </p:spPr>
      </p:pic>
      <p:sp>
        <p:nvSpPr>
          <p:cNvPr id="4" name="TextBox 3">
            <a:extLst>
              <a:ext uri="{FF2B5EF4-FFF2-40B4-BE49-F238E27FC236}">
                <a16:creationId xmlns:a16="http://schemas.microsoft.com/office/drawing/2014/main" id="{DBD0C06B-2525-4C66-9C45-6185E0F5C0FD}"/>
              </a:ext>
            </a:extLst>
          </p:cNvPr>
          <p:cNvSpPr txBox="1"/>
          <p:nvPr/>
        </p:nvSpPr>
        <p:spPr>
          <a:xfrm>
            <a:off x="2944665" y="1142753"/>
            <a:ext cx="688770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Vì sao Gióng được gọi là Thánh Gióng?</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583A2926-FA9A-4054-BBCC-1915E30B60F5}"/>
              </a:ext>
            </a:extLst>
          </p:cNvPr>
          <p:cNvSpPr/>
          <p:nvPr/>
        </p:nvSpPr>
        <p:spPr>
          <a:xfrm>
            <a:off x="3524036" y="3544584"/>
            <a:ext cx="5763802" cy="2876764"/>
          </a:xfrm>
          <a:prstGeom prst="roundRect">
            <a:avLst/>
          </a:prstGeom>
          <a:solidFill>
            <a:srgbClr val="FFE5FF"/>
          </a:solidFill>
          <a:ln>
            <a:solidFill>
              <a:srgbClr val="FFE5FF"/>
            </a:solidFill>
          </a:ln>
        </p:spPr>
        <p:style>
          <a:lnRef idx="2">
            <a:schemeClr val="accent6"/>
          </a:lnRef>
          <a:fillRef idx="1">
            <a:schemeClr val="lt1"/>
          </a:fillRef>
          <a:effectRef idx="0">
            <a:schemeClr val="accent6"/>
          </a:effectRef>
          <a:fontRef idx="minor">
            <a:schemeClr val="dk1"/>
          </a:fontRef>
        </p:style>
        <p:txBody>
          <a:bodyPr rtlCol="0" anchor="ctr"/>
          <a:lstStyle/>
          <a:p>
            <a:pPr marL="0" marR="12700" indent="0" algn="just">
              <a:spcBef>
                <a:spcPts val="0"/>
              </a:spcBef>
              <a:spcAft>
                <a:spcPts val="0"/>
              </a:spcAft>
              <a:tabLst>
                <a:tab pos="310515" algn="l"/>
              </a:tabLst>
            </a:pPr>
            <a:r>
              <a:rPr lang="en-US" sz="4000" i="1" dirty="0" err="1">
                <a:effectLst/>
                <a:latin typeface="Cambria" panose="02040503050406030204" pitchFamily="18" charset="0"/>
                <a:ea typeface="Cambria" panose="02040503050406030204" pitchFamily="18" charset="0"/>
                <a:cs typeface="Times New Roman" panose="02020603050405020304" pitchFamily="18" charset="0"/>
              </a:rPr>
              <a:t>Vì</a:t>
            </a:r>
            <a:r>
              <a:rPr lang="en-US" sz="4000" i="1" dirty="0">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effectLst/>
                <a:latin typeface="Cambria" panose="02040503050406030204" pitchFamily="18" charset="0"/>
                <a:ea typeface="Cambria" panose="02040503050406030204" pitchFamily="18" charset="0"/>
                <a:cs typeface="Times New Roman" panose="02020603050405020304" pitchFamily="18" charset="0"/>
              </a:rPr>
              <a:t>Gióng</a:t>
            </a:r>
            <a:r>
              <a:rPr lang="en-US" sz="4000" i="1" dirty="0">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effectLst/>
                <a:latin typeface="Cambria" panose="02040503050406030204" pitchFamily="18" charset="0"/>
                <a:ea typeface="Cambria" panose="02040503050406030204" pitchFamily="18" charset="0"/>
                <a:cs typeface="Times New Roman" panose="02020603050405020304" pitchFamily="18" charset="0"/>
              </a:rPr>
              <a:t>giống</a:t>
            </a:r>
            <a:r>
              <a:rPr lang="en-US" sz="4000" i="1" dirty="0">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effectLst/>
                <a:latin typeface="Cambria" panose="02040503050406030204" pitchFamily="18" charset="0"/>
                <a:ea typeface="Cambria" panose="02040503050406030204" pitchFamily="18" charset="0"/>
                <a:cs typeface="Times New Roman" panose="02020603050405020304" pitchFamily="18" charset="0"/>
              </a:rPr>
              <a:t>như</a:t>
            </a:r>
            <a:r>
              <a:rPr lang="en-US" sz="4000" i="1" dirty="0">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effectLst/>
                <a:latin typeface="Cambria" panose="02040503050406030204" pitchFamily="18" charset="0"/>
                <a:ea typeface="Cambria" panose="02040503050406030204" pitchFamily="18" charset="0"/>
                <a:cs typeface="Times New Roman" panose="02020603050405020304" pitchFamily="18" charset="0"/>
              </a:rPr>
              <a:t>người</a:t>
            </a:r>
            <a:r>
              <a:rPr lang="en-US" sz="4000" i="1" dirty="0">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effectLst/>
                <a:latin typeface="Cambria" panose="02040503050406030204" pitchFamily="18" charset="0"/>
                <a:ea typeface="Cambria" panose="02040503050406030204" pitchFamily="18" charset="0"/>
                <a:cs typeface="Times New Roman" panose="02020603050405020304" pitchFamily="18" charset="0"/>
              </a:rPr>
              <a:t>được</a:t>
            </a:r>
            <a:r>
              <a:rPr lang="en-US" sz="4000" i="1" dirty="0">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effectLst/>
                <a:latin typeface="Cambria" panose="02040503050406030204" pitchFamily="18" charset="0"/>
                <a:ea typeface="Cambria" panose="02040503050406030204" pitchFamily="18" charset="0"/>
                <a:cs typeface="Times New Roman" panose="02020603050405020304" pitchFamily="18" charset="0"/>
              </a:rPr>
              <a:t>trời</a:t>
            </a:r>
            <a:r>
              <a:rPr lang="en-US" sz="4000" i="1" dirty="0">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effectLst/>
                <a:latin typeface="Cambria" panose="02040503050406030204" pitchFamily="18" charset="0"/>
                <a:ea typeface="Cambria" panose="02040503050406030204" pitchFamily="18" charset="0"/>
                <a:cs typeface="Times New Roman" panose="02020603050405020304" pitchFamily="18" charset="0"/>
              </a:rPr>
              <a:t>phái</a:t>
            </a:r>
            <a:r>
              <a:rPr lang="en-US" sz="4000" i="1" dirty="0">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effectLst/>
                <a:latin typeface="Cambria" panose="02040503050406030204" pitchFamily="18" charset="0"/>
                <a:ea typeface="Cambria" panose="02040503050406030204" pitchFamily="18" charset="0"/>
                <a:cs typeface="Times New Roman" panose="02020603050405020304" pitchFamily="18" charset="0"/>
              </a:rPr>
              <a:t>xuống</a:t>
            </a:r>
            <a:r>
              <a:rPr lang="en-US" sz="4000" i="1" dirty="0">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effectLst/>
                <a:latin typeface="Cambria" panose="02040503050406030204" pitchFamily="18" charset="0"/>
                <a:ea typeface="Cambria" panose="02040503050406030204" pitchFamily="18" charset="0"/>
                <a:cs typeface="Times New Roman" panose="02020603050405020304" pitchFamily="18" charset="0"/>
              </a:rPr>
              <a:t>giúp</a:t>
            </a:r>
            <a:r>
              <a:rPr lang="en-US" sz="4000" i="1" dirty="0">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effectLst/>
                <a:latin typeface="Cambria" panose="02040503050406030204" pitchFamily="18" charset="0"/>
                <a:ea typeface="Cambria" panose="02040503050406030204" pitchFamily="18" charset="0"/>
                <a:cs typeface="Times New Roman" panose="02020603050405020304" pitchFamily="18" charset="0"/>
              </a:rPr>
              <a:t>nhân</a:t>
            </a:r>
            <a:r>
              <a:rPr lang="en-US" sz="4000" i="1" dirty="0">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effectLst/>
                <a:latin typeface="Cambria" panose="02040503050406030204" pitchFamily="18" charset="0"/>
                <a:ea typeface="Cambria" panose="02040503050406030204" pitchFamily="18" charset="0"/>
                <a:cs typeface="Times New Roman" panose="02020603050405020304" pitchFamily="18" charset="0"/>
              </a:rPr>
              <a:t>dân</a:t>
            </a:r>
            <a:r>
              <a:rPr lang="en-US" sz="4000" i="1" dirty="0">
                <a:effectLst/>
                <a:latin typeface="Cambria" panose="02040503050406030204" pitchFamily="18" charset="0"/>
                <a:ea typeface="Cambria" panose="02040503050406030204" pitchFamily="18" charset="0"/>
                <a:cs typeface="Times New Roman" panose="02020603050405020304" pitchFamily="18" charset="0"/>
              </a:rPr>
              <a:t> ta </a:t>
            </a:r>
            <a:r>
              <a:rPr lang="en-US" sz="4000" i="1" dirty="0" err="1">
                <a:effectLst/>
                <a:latin typeface="Cambria" panose="02040503050406030204" pitchFamily="18" charset="0"/>
                <a:ea typeface="Cambria" panose="02040503050406030204" pitchFamily="18" charset="0"/>
                <a:cs typeface="Times New Roman" panose="02020603050405020304" pitchFamily="18" charset="0"/>
              </a:rPr>
              <a:t>đánh</a:t>
            </a:r>
            <a:r>
              <a:rPr lang="en-US" sz="4000" i="1" dirty="0">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effectLst/>
                <a:latin typeface="Cambria" panose="02040503050406030204" pitchFamily="18" charset="0"/>
                <a:ea typeface="Cambria" panose="02040503050406030204" pitchFamily="18" charset="0"/>
                <a:cs typeface="Times New Roman" panose="02020603050405020304" pitchFamily="18" charset="0"/>
              </a:rPr>
              <a:t>giặc</a:t>
            </a:r>
            <a:r>
              <a:rPr lang="en-US" sz="4000" i="1" dirty="0">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effectLst/>
                <a:latin typeface="Cambria" panose="02040503050406030204" pitchFamily="18" charset="0"/>
                <a:ea typeface="Cambria" panose="02040503050406030204" pitchFamily="18" charset="0"/>
                <a:cs typeface="Times New Roman" panose="02020603050405020304" pitchFamily="18" charset="0"/>
              </a:rPr>
              <a:t>Ân</a:t>
            </a:r>
            <a:r>
              <a:rPr lang="en-US" sz="4000" i="1" dirty="0">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effectLst/>
                <a:latin typeface="Cambria" panose="02040503050406030204" pitchFamily="18" charset="0"/>
                <a:ea typeface="Cambria" panose="02040503050406030204" pitchFamily="18" charset="0"/>
                <a:cs typeface="Times New Roman" panose="02020603050405020304" pitchFamily="18" charset="0"/>
              </a:rPr>
              <a:t>cứu</a:t>
            </a:r>
            <a:r>
              <a:rPr lang="en-US" sz="4000" i="1" dirty="0">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effectLst/>
                <a:latin typeface="Cambria" panose="02040503050406030204" pitchFamily="18" charset="0"/>
                <a:ea typeface="Cambria" panose="02040503050406030204" pitchFamily="18" charset="0"/>
                <a:cs typeface="Times New Roman" panose="02020603050405020304" pitchFamily="18" charset="0"/>
              </a:rPr>
              <a:t>nước</a:t>
            </a:r>
            <a:r>
              <a:rPr lang="en-US" sz="4000" i="1" dirty="0">
                <a:effectLst/>
                <a:latin typeface="Cambria" panose="02040503050406030204" pitchFamily="18" charset="0"/>
                <a:ea typeface="Cambria" panose="02040503050406030204" pitchFamily="18" charset="0"/>
                <a:cs typeface="Times New Roman" panose="02020603050405020304" pitchFamily="18" charset="0"/>
              </a:rPr>
              <a:t>.</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642679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1290" y="700698"/>
            <a:ext cx="7539990" cy="50729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sp>
        <p:nvSpPr>
          <p:cNvPr id="7" name="Rounded Rectangle 6"/>
          <p:cNvSpPr/>
          <p:nvPr/>
        </p:nvSpPr>
        <p:spPr>
          <a:xfrm>
            <a:off x="432954" y="509154"/>
            <a:ext cx="11326091" cy="58396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TextBox 7"/>
          <p:cNvSpPr txBox="1"/>
          <p:nvPr/>
        </p:nvSpPr>
        <p:spPr>
          <a:xfrm>
            <a:off x="586277" y="1608668"/>
            <a:ext cx="4820690"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Nói với người thân điều em thấy thú vị nhất trong câu chuyện Thánh Gióng.</a:t>
            </a:r>
            <a:endParaRPr kumimoji="0" lang="en-US" sz="8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0023" y="1463680"/>
            <a:ext cx="6235700" cy="4381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a typeface="黑体" panose="02010609060101010101" pitchFamily="49" charset="-122"/>
              <a:cs typeface="Calibri" panose="020F0502020204030204" pitchFamily="34" charset="0"/>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a typeface="黑体" panose="02010609060101010101" pitchFamily="49" charset="-122"/>
              <a:cs typeface="Calibri" panose="020F0502020204030204" pitchFamily="34" charset="0"/>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a typeface="黑体" panose="02010609060101010101" pitchFamily="49" charset="-122"/>
              <a:cs typeface="Calibri" panose="020F0502020204030204" pitchFamily="34" charset="0"/>
            </a:endParaRPr>
          </a:p>
        </p:txBody>
      </p:sp>
      <p:sp>
        <p:nvSpPr>
          <p:cNvPr id="10" name="TextBox 9">
            <a:extLst>
              <a:ext uri="{FF2B5EF4-FFF2-40B4-BE49-F238E27FC236}">
                <a16:creationId xmlns:a16="http://schemas.microsoft.com/office/drawing/2014/main" id="{DF9ADC5E-6666-42E1-B934-C26A7BA8E459}"/>
              </a:ext>
            </a:extLst>
          </p:cNvPr>
          <p:cNvSpPr txBox="1"/>
          <p:nvPr/>
        </p:nvSpPr>
        <p:spPr>
          <a:xfrm>
            <a:off x="2875828" y="-56873"/>
            <a:ext cx="6603639" cy="769441"/>
          </a:xfrm>
          <a:prstGeom prst="rect">
            <a:avLst/>
          </a:prstGeom>
          <a:noFill/>
        </p:spPr>
        <p:txBody>
          <a:bodyPr wrap="square" rtlCol="0">
            <a:spAutoFit/>
          </a:bodyPr>
          <a:lstStyle/>
          <a:p>
            <a:pPr algn="ctr"/>
            <a:r>
              <a:rPr lang="vi-VN" sz="4400" dirty="0">
                <a:solidFill>
                  <a:schemeClr val="bg1"/>
                </a:solidFill>
                <a:latin typeface="Cambria" panose="02040503050406030204" pitchFamily="18" charset="0"/>
                <a:ea typeface="Cambria" panose="02040503050406030204" pitchFamily="18" charset="0"/>
                <a:cs typeface="Calibri" panose="020F0502020204030204" pitchFamily="34" charset="0"/>
              </a:rPr>
              <a:t>THÁNH GIÓNG</a:t>
            </a:r>
            <a:endParaRPr lang="en-US" sz="4400"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pic>
        <p:nvPicPr>
          <p:cNvPr id="12" name="Picture 11">
            <a:extLst>
              <a:ext uri="{FF2B5EF4-FFF2-40B4-BE49-F238E27FC236}">
                <a16:creationId xmlns:a16="http://schemas.microsoft.com/office/drawing/2014/main" id="{08EE6A43-2F26-4185-8A06-F0A5CBD5EFF5}"/>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b="58752"/>
          <a:stretch/>
        </p:blipFill>
        <p:spPr>
          <a:xfrm>
            <a:off x="1826043" y="1179239"/>
            <a:ext cx="8539911" cy="2583807"/>
          </a:xfrm>
          <a:prstGeom prst="rect">
            <a:avLst/>
          </a:prstGeom>
        </p:spPr>
      </p:pic>
      <p:pic>
        <p:nvPicPr>
          <p:cNvPr id="13" name="Picture 12">
            <a:extLst>
              <a:ext uri="{FF2B5EF4-FFF2-40B4-BE49-F238E27FC236}">
                <a16:creationId xmlns:a16="http://schemas.microsoft.com/office/drawing/2014/main" id="{D4DA86E4-46A8-459A-BFA5-7DC45316D4E6}"/>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Layer>
                </a14:imgProps>
              </a:ext>
            </a:extLst>
          </a:blip>
          <a:srcRect t="59904" b="-1152"/>
          <a:stretch/>
        </p:blipFill>
        <p:spPr>
          <a:xfrm>
            <a:off x="1826043" y="3869004"/>
            <a:ext cx="8539914" cy="2583808"/>
          </a:xfrm>
          <a:prstGeom prst="rect">
            <a:avLst/>
          </a:prstGeom>
        </p:spPr>
      </p:pic>
      <p:sp>
        <p:nvSpPr>
          <p:cNvPr id="14" name="TextBox 13">
            <a:extLst>
              <a:ext uri="{FF2B5EF4-FFF2-40B4-BE49-F238E27FC236}">
                <a16:creationId xmlns:a16="http://schemas.microsoft.com/office/drawing/2014/main" id="{B459C8CB-A2FB-48A1-97A4-8936196C3C9E}"/>
              </a:ext>
            </a:extLst>
          </p:cNvPr>
          <p:cNvSpPr txBox="1"/>
          <p:nvPr/>
        </p:nvSpPr>
        <p:spPr>
          <a:xfrm>
            <a:off x="512682" y="277830"/>
            <a:ext cx="7754003" cy="1003031"/>
          </a:xfrm>
          <a:prstGeom prst="rect">
            <a:avLst/>
          </a:prstGeom>
          <a:noFill/>
        </p:spPr>
        <p:txBody>
          <a:bodyPr wrap="square" rtlCol="0">
            <a:spAutoFit/>
          </a:bodyPr>
          <a:lstStyle/>
          <a:p>
            <a:pPr algn="just">
              <a:lnSpc>
                <a:spcPct val="150000"/>
              </a:lnSpc>
            </a:pPr>
            <a:r>
              <a:rPr lang="vi-VN" sz="4400" b="1" dirty="0">
                <a:solidFill>
                  <a:srgbClr val="70AD47">
                    <a:lumMod val="75000"/>
                  </a:srgbClr>
                </a:solidFill>
                <a:latin typeface="Cambria" panose="02040503050406030204" pitchFamily="18" charset="0"/>
                <a:ea typeface="Cambria" panose="02040503050406030204" pitchFamily="18" charset="0"/>
                <a:cs typeface="Calibri" panose="020F0502020204030204" pitchFamily="34" charset="0"/>
              </a:rPr>
              <a:t>1. </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Nghe </a:t>
            </a:r>
            <a:r>
              <a:rPr lang="vi-VN" sz="4400" dirty="0">
                <a:solidFill>
                  <a:prstClr val="black"/>
                </a:solidFill>
                <a:latin typeface="Cambria" panose="02040503050406030204" pitchFamily="18" charset="0"/>
                <a:ea typeface="Cambria" panose="02040503050406030204" pitchFamily="18" charset="0"/>
                <a:cs typeface="Calibri" panose="020F0502020204030204" pitchFamily="34" charset="0"/>
              </a:rPr>
              <a:t>kể chuyện</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lang="vi-VN" sz="4400"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9524420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Cute girl smiling welcoming posture character cartoon logo hand drawn art illustration"/>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4480148" y="3047515"/>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68529D5-FA1D-430B-AAC0-FB429F14A3E4}"/>
              </a:ext>
            </a:extLst>
          </p:cNvPr>
          <p:cNvPicPr>
            <a:picLocks noChangeAspect="1"/>
          </p:cNvPicPr>
          <p:nvPr/>
        </p:nvPicPr>
        <p:blipFill>
          <a:blip r:embed="rId4"/>
          <a:stretch>
            <a:fillRect/>
          </a:stretch>
        </p:blipFill>
        <p:spPr>
          <a:xfrm>
            <a:off x="1415718" y="1223616"/>
            <a:ext cx="9144793" cy="2359356"/>
          </a:xfrm>
          <a:prstGeom prst="rect">
            <a:avLst/>
          </a:prstGeom>
        </p:spPr>
      </p:pic>
    </p:spTree>
    <p:extLst>
      <p:ext uri="{BB962C8B-B14F-4D97-AF65-F5344CB8AC3E}">
        <p14:creationId xmlns:p14="http://schemas.microsoft.com/office/powerpoint/2010/main" val="4247053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ể chuyện THÁNH GIÓNG">
            <a:hlinkClick r:id="" action="ppaction://media"/>
            <a:extLst>
              <a:ext uri="{FF2B5EF4-FFF2-40B4-BE49-F238E27FC236}">
                <a16:creationId xmlns:a16="http://schemas.microsoft.com/office/drawing/2014/main" id="{8B33E3AD-A28D-4A00-AF85-CA966632EB6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980210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3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C3EAA4-5781-BDC2-F119-02B85499BE50}"/>
              </a:ext>
            </a:extLst>
          </p:cNvPr>
          <p:cNvSpPr txBox="1"/>
          <p:nvPr/>
        </p:nvSpPr>
        <p:spPr>
          <a:xfrm>
            <a:off x="6468414" y="1307898"/>
            <a:ext cx="4976140" cy="4832092"/>
          </a:xfrm>
          <a:prstGeom prst="rect">
            <a:avLst/>
          </a:prstGeom>
          <a:noFill/>
        </p:spPr>
        <p:txBody>
          <a:bodyPr wrap="square" rtlCol="0">
            <a:spAutoFit/>
          </a:bodyPr>
          <a:lstStyle/>
          <a:p>
            <a:pPr algn="just"/>
            <a:r>
              <a:rPr lang="vi-VN" sz="2800" dirty="0">
                <a:latin typeface="Cambria" panose="02040503050406030204" pitchFamily="18" charset="0"/>
              </a:rPr>
              <a:t>Thời Hùng Vương, có một người đàn bà nhiều tuổi nhưng sống một mình. Một buổi sáng, bà đi thăm nương, bỗng nhìn thấy một vết chân lạ. Bà đưa bàn chân vào ướm thử. Từ đó bà mang thai và sinh được một đứa con trai bụ bẫm, đặt tên là Gióng. Gióng lên ba tuổi mà vẫn không biết nói cười, không biết xúc ăn.</a:t>
            </a:r>
            <a:endParaRPr lang="en-US" sz="4000" dirty="0">
              <a:latin typeface="Cambria" panose="02040503050406030204" pitchFamily="18" charset="0"/>
            </a:endParaRPr>
          </a:p>
        </p:txBody>
      </p:sp>
      <p:pic>
        <p:nvPicPr>
          <p:cNvPr id="3" name="Picture 2">
            <a:extLst>
              <a:ext uri="{FF2B5EF4-FFF2-40B4-BE49-F238E27FC236}">
                <a16:creationId xmlns:a16="http://schemas.microsoft.com/office/drawing/2014/main" id="{7E9ED007-6C34-F74C-B425-65590F622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79" y="1883882"/>
            <a:ext cx="5257800" cy="3441700"/>
          </a:xfrm>
          <a:prstGeom prst="rect">
            <a:avLst/>
          </a:prstGeom>
        </p:spPr>
      </p:pic>
    </p:spTree>
    <p:extLst>
      <p:ext uri="{BB962C8B-B14F-4D97-AF65-F5344CB8AC3E}">
        <p14:creationId xmlns:p14="http://schemas.microsoft.com/office/powerpoint/2010/main" val="2765385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CDD6BA-67BE-C8E1-3287-9102F0252644}"/>
              </a:ext>
            </a:extLst>
          </p:cNvPr>
          <p:cNvSpPr txBox="1"/>
          <p:nvPr/>
        </p:nvSpPr>
        <p:spPr>
          <a:xfrm>
            <a:off x="4800600" y="1106584"/>
            <a:ext cx="6841156" cy="4893647"/>
          </a:xfrm>
          <a:prstGeom prst="rect">
            <a:avLst/>
          </a:prstGeom>
          <a:noFill/>
        </p:spPr>
        <p:txBody>
          <a:bodyPr wrap="square" rtlCol="0">
            <a:spAutoFit/>
          </a:bodyPr>
          <a:lstStyle/>
          <a:p>
            <a:pPr algn="just"/>
            <a:r>
              <a:rPr lang="vi-VN" sz="2400" dirty="0">
                <a:latin typeface="Cambria" panose="02040503050406030204" pitchFamily="18" charset="0"/>
              </a:rPr>
              <a:t>Ngày ấy, giặc Ân vào cướp nước ta. Quân đội Vua Hùng nhiều phen xuất trận, nhưng đánh không nổi. Vua lấy làm lo lắng, vội phái sứ giả đi tìm người cứu nước.</a:t>
            </a:r>
          </a:p>
          <a:p>
            <a:pPr algn="just"/>
            <a:r>
              <a:rPr lang="vi-VN" sz="2400" dirty="0">
                <a:latin typeface="Cambria" panose="02040503050406030204" pitchFamily="18" charset="0"/>
              </a:rPr>
              <a:t>Một hôm, sứ giả đi đến làng chú bé Gióng. Nghe tiếng loa rao, Gióng nhìn mẹ và bỗng nói: “Mẹ cho gọi sứ giả vào đây cho con!”. Khi sứ giả của nhà vua bước vào nhà, Gióng nói: “Về bảo với vua rèn cho ta một con ngựa sắt, một thanh gươm sắt, một áo giáp sắt và một nón sắt, ta sẽ đánh đuổi giặc dữ cho!”.</a:t>
            </a:r>
          </a:p>
          <a:p>
            <a:pPr algn="just"/>
            <a:r>
              <a:rPr lang="vi-VN" sz="2400" dirty="0">
                <a:latin typeface="Cambria" panose="02040503050406030204" pitchFamily="18" charset="0"/>
              </a:rPr>
              <a:t>Sứ giả lập tức về tâu vua. Vua mừng rỡ ra lệnh cho thợ rèn ngựa, gươm, áo giáp và nón như lời của Gióng.</a:t>
            </a:r>
          </a:p>
        </p:txBody>
      </p:sp>
      <p:pic>
        <p:nvPicPr>
          <p:cNvPr id="3" name="Picture 2">
            <a:extLst>
              <a:ext uri="{FF2B5EF4-FFF2-40B4-BE49-F238E27FC236}">
                <a16:creationId xmlns:a16="http://schemas.microsoft.com/office/drawing/2014/main" id="{0A3755DC-608B-6380-9A59-EF9074A79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119" y="2175027"/>
            <a:ext cx="4179495" cy="2735853"/>
          </a:xfrm>
          <a:prstGeom prst="rect">
            <a:avLst/>
          </a:prstGeom>
        </p:spPr>
      </p:pic>
    </p:spTree>
    <p:extLst>
      <p:ext uri="{BB962C8B-B14F-4D97-AF65-F5344CB8AC3E}">
        <p14:creationId xmlns:p14="http://schemas.microsoft.com/office/powerpoint/2010/main" val="27529959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0EFDE6-446F-EAA3-2B38-E39EAEB40285}"/>
              </a:ext>
            </a:extLst>
          </p:cNvPr>
          <p:cNvSpPr txBox="1"/>
          <p:nvPr/>
        </p:nvSpPr>
        <p:spPr>
          <a:xfrm>
            <a:off x="5669213" y="1765624"/>
            <a:ext cx="5823411" cy="3970318"/>
          </a:xfrm>
          <a:prstGeom prst="rect">
            <a:avLst/>
          </a:prstGeom>
          <a:noFill/>
        </p:spPr>
        <p:txBody>
          <a:bodyPr wrap="square" rtlCol="0">
            <a:spAutoFit/>
          </a:bodyPr>
          <a:lstStyle/>
          <a:p>
            <a:pPr algn="just"/>
            <a:r>
              <a:rPr lang="vi-VN" sz="2800" dirty="0">
                <a:latin typeface="Cambria" panose="02040503050406030204" pitchFamily="18" charset="0"/>
              </a:rPr>
              <a:t>Khi được tin quân sĩ khiêng ngựa sắt đến làng Gióng nói với mẹ: “Mẹ hãy cho con ăn thật nhiều!”. Mẹ và dân làng vội thổi cơm cho Gióng ăn. Bỗng chốc, Gióng đã thành một chàng thanh niên khoẻ mạnh. Gióng bước ra khỏi nhà, vươn vai một cái, người bỗng cao to sừng sững, hét lên: “Ta là tướng nhà trời!”.</a:t>
            </a:r>
            <a:endParaRPr lang="en-US" sz="4000" dirty="0">
              <a:latin typeface="Cambria" panose="02040503050406030204" pitchFamily="18" charset="0"/>
            </a:endParaRPr>
          </a:p>
        </p:txBody>
      </p:sp>
      <p:pic>
        <p:nvPicPr>
          <p:cNvPr id="3" name="Picture 2">
            <a:extLst>
              <a:ext uri="{FF2B5EF4-FFF2-40B4-BE49-F238E27FC236}">
                <a16:creationId xmlns:a16="http://schemas.microsoft.com/office/drawing/2014/main" id="{5BC0A0E5-187F-FB30-1604-F89298142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544" y="2150542"/>
            <a:ext cx="4992229" cy="3267860"/>
          </a:xfrm>
          <a:prstGeom prst="rect">
            <a:avLst/>
          </a:prstGeom>
        </p:spPr>
      </p:pic>
    </p:spTree>
    <p:extLst>
      <p:ext uri="{BB962C8B-B14F-4D97-AF65-F5344CB8AC3E}">
        <p14:creationId xmlns:p14="http://schemas.microsoft.com/office/powerpoint/2010/main" val="2249744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F3ED53-A0E6-4D04-1CCC-1AD56D968E88}"/>
              </a:ext>
            </a:extLst>
          </p:cNvPr>
          <p:cNvSpPr txBox="1"/>
          <p:nvPr/>
        </p:nvSpPr>
        <p:spPr>
          <a:xfrm>
            <a:off x="5301456" y="1350784"/>
            <a:ext cx="6231414" cy="4031873"/>
          </a:xfrm>
          <a:prstGeom prst="rect">
            <a:avLst/>
          </a:prstGeom>
          <a:noFill/>
        </p:spPr>
        <p:txBody>
          <a:bodyPr wrap="square" rtlCol="0">
            <a:spAutoFit/>
          </a:bodyPr>
          <a:lstStyle/>
          <a:p>
            <a:pPr algn="just"/>
            <a:r>
              <a:rPr lang="vi-VN" sz="3200" dirty="0">
                <a:latin typeface="Cambria" panose="02040503050406030204" pitchFamily="18" charset="0"/>
              </a:rPr>
              <a:t>Thế rồi, Gióng mặc giáp sắt, từ biệt mẹ và dân làng, nhảy lên lưng ngựa. Chỉ trong chớp mắt, ngựa đã xông đến đồn giặc. Chưa đầy một buổi, Gióng đã diệt xong quân giặc.</a:t>
            </a:r>
          </a:p>
          <a:p>
            <a:pPr algn="just"/>
            <a:r>
              <a:rPr lang="vi-VN" sz="3200" dirty="0">
                <a:latin typeface="Cambria" panose="02040503050406030204" pitchFamily="18" charset="0"/>
              </a:rPr>
              <a:t>Diệt giặc xong, Gióng cưỡi ngựa đến chân núi Sóc Sơn. Rồi cả người lẫn ngựa bay thẳng lên trời.</a:t>
            </a:r>
          </a:p>
        </p:txBody>
      </p:sp>
      <p:pic>
        <p:nvPicPr>
          <p:cNvPr id="3" name="Picture 2">
            <a:extLst>
              <a:ext uri="{FF2B5EF4-FFF2-40B4-BE49-F238E27FC236}">
                <a16:creationId xmlns:a16="http://schemas.microsoft.com/office/drawing/2014/main" id="{E25D9667-0751-724F-B2FA-B416482D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972" y="1936968"/>
            <a:ext cx="4707194" cy="3081279"/>
          </a:xfrm>
          <a:prstGeom prst="rect">
            <a:avLst/>
          </a:prstGeom>
        </p:spPr>
      </p:pic>
    </p:spTree>
    <p:extLst>
      <p:ext uri="{BB962C8B-B14F-4D97-AF65-F5344CB8AC3E}">
        <p14:creationId xmlns:p14="http://schemas.microsoft.com/office/powerpoint/2010/main" val="37632730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9309ac64-8288-4ea0-aa2f-061f9418d41f.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933" y="0"/>
            <a:ext cx="1220893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Lam tac\tải xuống.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38400" y="4546600"/>
            <a:ext cx="1295400" cy="15684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Lam tac\800px_COLOURBOX9774185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796636"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Lam tac\800px_COLOURBOX9774185 (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13500" y="5330826"/>
            <a:ext cx="2383137" cy="8075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ADMIN\Desktop\Lam tac\800px_COLOURBOX9774185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267200" y="5330826"/>
            <a:ext cx="1016000" cy="673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Lam tac\800px_COLOURBOX9774185 (3).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ADMIN\Desktop\Lam tac\800px_COLOURBOX9774185 (3).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0837335" y="5295127"/>
            <a:ext cx="1219200" cy="7453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ADMIN\Desktop\Lam tac\il_570xN.938660066_slvo.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026400" y="3680603"/>
            <a:ext cx="1966643" cy="35075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Lam tac\lumberjack-lean-on-the-wood-log-vector-7780327.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a:off x="9855992" y="3830552"/>
            <a:ext cx="2447745" cy="3697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có li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5689599" y="-2260599"/>
            <a:ext cx="12375769" cy="109983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ADMIN\Desktop\Tai nguyen thiet ke tro choi\Giai cuu rung xanh\playful-wild-monkeys_1308-2930 (4).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1219202" y="-133651"/>
            <a:ext cx="1219199" cy="1759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ình ảnh có liên quan"/>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846623" y="3244817"/>
            <a:ext cx="1354183" cy="13225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Tai nguyen thiet ke tro choi\Bảng gỗ\images.jpg"/>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551898" y="-838200"/>
            <a:ext cx="3474503" cy="34900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56670" y="1305004"/>
            <a:ext cx="2507994" cy="1077218"/>
          </a:xfrm>
          <a:prstGeom prst="rect">
            <a:avLst/>
          </a:prstGeom>
          <a:noFill/>
        </p:spPr>
        <p:txBody>
          <a:bodyPr wrap="none" rtlCol="0">
            <a:spAutoFit/>
          </a:bodyPr>
          <a:lstStyle/>
          <a:p>
            <a:pPr algn="ctr" defTabSz="1219170"/>
            <a:r>
              <a:rPr lang="en-US" sz="3200" b="1" dirty="0">
                <a:solidFill>
                  <a:srgbClr val="008000"/>
                </a:solidFill>
                <a:latin typeface="Cambria" panose="02040503050406030204" pitchFamily="18" charset="0"/>
                <a:ea typeface="Cambria" panose="02040503050406030204" pitchFamily="18" charset="0"/>
                <a:cs typeface="Arial" panose="020B0604020202020204" pitchFamily="34" charset="0"/>
              </a:rPr>
              <a:t>BẢO VỆ</a:t>
            </a:r>
          </a:p>
          <a:p>
            <a:pPr algn="ctr" defTabSz="1219170"/>
            <a:r>
              <a:rPr lang="en-US" sz="3200" b="1" dirty="0">
                <a:solidFill>
                  <a:srgbClr val="008000"/>
                </a:solidFill>
                <a:latin typeface="Cambria" panose="02040503050406030204" pitchFamily="18" charset="0"/>
                <a:ea typeface="Cambria" panose="02040503050406030204" pitchFamily="18" charset="0"/>
                <a:cs typeface="Arial" panose="020B0604020202020204" pitchFamily="34" charset="0"/>
              </a:rPr>
              <a:t>RỪNG XANH</a:t>
            </a:r>
          </a:p>
        </p:txBody>
      </p:sp>
      <p:pic>
        <p:nvPicPr>
          <p:cNvPr id="1034" name="Picture 10" descr="C:\Users\ADMIN\Desktop\Tai nguyen thiet ke tro choi\Angry birds epic birds\1505573783630 (2).png">
            <a:hlinkClick r:id="" action="ppaction://hlinkshowjump?jump=nextslide"/>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5501022" y="2746046"/>
            <a:ext cx="1536257" cy="934557"/>
          </a:xfrm>
          <a:prstGeom prst="rect">
            <a:avLst/>
          </a:prstGeom>
          <a:noFill/>
          <a:extLst>
            <a:ext uri="{909E8E84-426E-40DD-AFC4-6F175D3DCCD1}">
              <a14:hiddenFill xmlns:a14="http://schemas.microsoft.com/office/drawing/2010/main">
                <a:solidFill>
                  <a:srgbClr val="FFFFFF"/>
                </a:solidFill>
              </a14:hiddenFill>
            </a:ext>
          </a:extLst>
        </p:spPr>
      </p:pic>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2903200" y="6006875"/>
            <a:ext cx="812800" cy="812800"/>
          </a:xfrm>
          <a:prstGeom prst="rect">
            <a:avLst/>
          </a:prstGeom>
        </p:spPr>
      </p:pic>
    </p:spTree>
    <p:extLst>
      <p:ext uri="{BB962C8B-B14F-4D97-AF65-F5344CB8AC3E}">
        <p14:creationId xmlns:p14="http://schemas.microsoft.com/office/powerpoint/2010/main" val="31151178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26" presetClass="entr" presetSubtype="0" fill="hold" nodeType="withEffect">
                                  <p:stCondLst>
                                    <p:cond delay="0"/>
                                  </p:stCondLst>
                                  <p:childTnLst>
                                    <p:set>
                                      <p:cBhvr>
                                        <p:cTn id="8" dur="1" fill="hold">
                                          <p:stCondLst>
                                            <p:cond delay="0"/>
                                          </p:stCondLst>
                                        </p:cTn>
                                        <p:tgtEl>
                                          <p:spTgt spid="1033"/>
                                        </p:tgtEl>
                                        <p:attrNameLst>
                                          <p:attrName>style.visibility</p:attrName>
                                        </p:attrNameLst>
                                      </p:cBhvr>
                                      <p:to>
                                        <p:strVal val="visible"/>
                                      </p:to>
                                    </p:set>
                                    <p:animEffect transition="in" filter="wipe(down)">
                                      <p:cBhvr>
                                        <p:cTn id="9" dur="580">
                                          <p:stCondLst>
                                            <p:cond delay="0"/>
                                          </p:stCondLst>
                                        </p:cTn>
                                        <p:tgtEl>
                                          <p:spTgt spid="1033"/>
                                        </p:tgtEl>
                                      </p:cBhvr>
                                    </p:animEffect>
                                    <p:anim calcmode="lin" valueType="num">
                                      <p:cBhvr>
                                        <p:cTn id="10" dur="1822" tmFilter="0,0; 0.14,0.36; 0.43,0.73; 0.71,0.91; 1.0,1.0">
                                          <p:stCondLst>
                                            <p:cond delay="0"/>
                                          </p:stCondLst>
                                        </p:cTn>
                                        <p:tgtEl>
                                          <p:spTgt spid="103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3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3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3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33"/>
                                        </p:tgtEl>
                                        <p:attrNameLst>
                                          <p:attrName>ppt_y</p:attrName>
                                        </p:attrNameLst>
                                      </p:cBhvr>
                                      <p:tavLst>
                                        <p:tav tm="0" fmla="#ppt_y-sin(pi*$)/81">
                                          <p:val>
                                            <p:fltVal val="0"/>
                                          </p:val>
                                        </p:tav>
                                        <p:tav tm="100000">
                                          <p:val>
                                            <p:fltVal val="1"/>
                                          </p:val>
                                        </p:tav>
                                      </p:tavLst>
                                    </p:anim>
                                    <p:animScale>
                                      <p:cBhvr>
                                        <p:cTn id="15" dur="26">
                                          <p:stCondLst>
                                            <p:cond delay="650"/>
                                          </p:stCondLst>
                                        </p:cTn>
                                        <p:tgtEl>
                                          <p:spTgt spid="1033"/>
                                        </p:tgtEl>
                                      </p:cBhvr>
                                      <p:to x="100000" y="60000"/>
                                    </p:animScale>
                                    <p:animScale>
                                      <p:cBhvr>
                                        <p:cTn id="16" dur="166" decel="50000">
                                          <p:stCondLst>
                                            <p:cond delay="676"/>
                                          </p:stCondLst>
                                        </p:cTn>
                                        <p:tgtEl>
                                          <p:spTgt spid="1033"/>
                                        </p:tgtEl>
                                      </p:cBhvr>
                                      <p:to x="100000" y="100000"/>
                                    </p:animScale>
                                    <p:animScale>
                                      <p:cBhvr>
                                        <p:cTn id="17" dur="26">
                                          <p:stCondLst>
                                            <p:cond delay="1312"/>
                                          </p:stCondLst>
                                        </p:cTn>
                                        <p:tgtEl>
                                          <p:spTgt spid="1033"/>
                                        </p:tgtEl>
                                      </p:cBhvr>
                                      <p:to x="100000" y="80000"/>
                                    </p:animScale>
                                    <p:animScale>
                                      <p:cBhvr>
                                        <p:cTn id="18" dur="166" decel="50000">
                                          <p:stCondLst>
                                            <p:cond delay="1338"/>
                                          </p:stCondLst>
                                        </p:cTn>
                                        <p:tgtEl>
                                          <p:spTgt spid="1033"/>
                                        </p:tgtEl>
                                      </p:cBhvr>
                                      <p:to x="100000" y="100000"/>
                                    </p:animScale>
                                    <p:animScale>
                                      <p:cBhvr>
                                        <p:cTn id="19" dur="26">
                                          <p:stCondLst>
                                            <p:cond delay="1642"/>
                                          </p:stCondLst>
                                        </p:cTn>
                                        <p:tgtEl>
                                          <p:spTgt spid="1033"/>
                                        </p:tgtEl>
                                      </p:cBhvr>
                                      <p:to x="100000" y="90000"/>
                                    </p:animScale>
                                    <p:animScale>
                                      <p:cBhvr>
                                        <p:cTn id="20" dur="166" decel="50000">
                                          <p:stCondLst>
                                            <p:cond delay="1668"/>
                                          </p:stCondLst>
                                        </p:cTn>
                                        <p:tgtEl>
                                          <p:spTgt spid="1033"/>
                                        </p:tgtEl>
                                      </p:cBhvr>
                                      <p:to x="100000" y="100000"/>
                                    </p:animScale>
                                    <p:animScale>
                                      <p:cBhvr>
                                        <p:cTn id="21" dur="26">
                                          <p:stCondLst>
                                            <p:cond delay="1808"/>
                                          </p:stCondLst>
                                        </p:cTn>
                                        <p:tgtEl>
                                          <p:spTgt spid="1033"/>
                                        </p:tgtEl>
                                      </p:cBhvr>
                                      <p:to x="100000" y="95000"/>
                                    </p:animScale>
                                    <p:animScale>
                                      <p:cBhvr>
                                        <p:cTn id="22" dur="166" decel="50000">
                                          <p:stCondLst>
                                            <p:cond delay="1834"/>
                                          </p:stCondLst>
                                        </p:cTn>
                                        <p:tgtEl>
                                          <p:spTgt spid="1033"/>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43" repeatCount="indefinite" fill="hold" display="0">
                  <p:stCondLst>
                    <p:cond delay="indefinite"/>
                  </p:stCondLst>
                  <p:endCondLst>
                    <p:cond evt="onStopAudio" delay="0">
                      <p:tgtEl>
                        <p:sldTgt/>
                      </p:tgtEl>
                    </p:cond>
                  </p:endCondLst>
                </p:cTn>
                <p:tgtEl>
                  <p:spTgt spid="18"/>
                </p:tgtEl>
              </p:cMediaNode>
            </p:audio>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9600" y="13073"/>
            <a:ext cx="11277600" cy="684855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133600" y="1570435"/>
            <a:ext cx="8331200" cy="3046988"/>
          </a:xfrm>
          <a:prstGeom prst="rect">
            <a:avLst/>
          </a:prstGeom>
          <a:noFill/>
        </p:spPr>
        <p:txBody>
          <a:bodyPr wrap="square" rtlCol="0">
            <a:spAutoFit/>
          </a:bodyPr>
          <a:lstStyle/>
          <a:p>
            <a:pPr algn="ctr" defTabSz="1219170"/>
            <a:r>
              <a:rPr lang="en-US" sz="4800" b="1" dirty="0" err="1">
                <a:solidFill>
                  <a:srgbClr val="008000"/>
                </a:solidFill>
                <a:latin typeface="Cambria" panose="02040503050406030204" pitchFamily="18" charset="0"/>
                <a:ea typeface="Cambria" panose="02040503050406030204" pitchFamily="18" charset="0"/>
                <a:cs typeface="Arial" panose="020B0604020202020204" pitchFamily="34" charset="0"/>
              </a:rPr>
              <a:t>Trả</a:t>
            </a:r>
            <a:r>
              <a:rPr lang="en-US" sz="4800" b="1" dirty="0">
                <a:solidFill>
                  <a:srgbClr val="008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8000"/>
                </a:solidFill>
                <a:latin typeface="Cambria" panose="02040503050406030204" pitchFamily="18" charset="0"/>
                <a:ea typeface="Cambria" panose="02040503050406030204" pitchFamily="18" charset="0"/>
                <a:cs typeface="Arial" panose="020B0604020202020204" pitchFamily="34" charset="0"/>
              </a:rPr>
              <a:t>lời</a:t>
            </a:r>
            <a:r>
              <a:rPr lang="en-US" sz="4800" b="1" dirty="0">
                <a:solidFill>
                  <a:srgbClr val="008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8000"/>
                </a:solidFill>
                <a:latin typeface="Cambria" panose="02040503050406030204" pitchFamily="18" charset="0"/>
                <a:ea typeface="Cambria" panose="02040503050406030204" pitchFamily="18" charset="0"/>
                <a:cs typeface="Arial" panose="020B0604020202020204" pitchFamily="34" charset="0"/>
              </a:rPr>
              <a:t>đúng</a:t>
            </a:r>
            <a:r>
              <a:rPr lang="en-US" sz="4800" b="1" dirty="0">
                <a:solidFill>
                  <a:srgbClr val="008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8000"/>
                </a:solidFill>
                <a:latin typeface="Cambria" panose="02040503050406030204" pitchFamily="18" charset="0"/>
                <a:ea typeface="Cambria" panose="02040503050406030204" pitchFamily="18" charset="0"/>
                <a:cs typeface="Arial" panose="020B0604020202020204" pitchFamily="34" charset="0"/>
              </a:rPr>
              <a:t>các</a:t>
            </a:r>
            <a:r>
              <a:rPr lang="en-US" sz="4800" b="1" dirty="0">
                <a:solidFill>
                  <a:srgbClr val="008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8000"/>
                </a:solidFill>
                <a:latin typeface="Cambria" panose="02040503050406030204" pitchFamily="18" charset="0"/>
                <a:ea typeface="Cambria" panose="02040503050406030204" pitchFamily="18" charset="0"/>
                <a:cs typeface="Arial" panose="020B0604020202020204" pitchFamily="34" charset="0"/>
              </a:rPr>
              <a:t>câu</a:t>
            </a:r>
            <a:r>
              <a:rPr lang="en-US" sz="4800" b="1" dirty="0">
                <a:solidFill>
                  <a:srgbClr val="008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8000"/>
                </a:solidFill>
                <a:latin typeface="Cambria" panose="02040503050406030204" pitchFamily="18" charset="0"/>
                <a:ea typeface="Cambria" panose="02040503050406030204" pitchFamily="18" charset="0"/>
                <a:cs typeface="Arial" panose="020B0604020202020204" pitchFamily="34" charset="0"/>
              </a:rPr>
              <a:t>hỏi</a:t>
            </a:r>
            <a:r>
              <a:rPr lang="en-US" sz="4800" b="1" dirty="0">
                <a:solidFill>
                  <a:srgbClr val="008000"/>
                </a:solidFill>
                <a:latin typeface="Cambria" panose="02040503050406030204" pitchFamily="18" charset="0"/>
                <a:ea typeface="Cambria" panose="02040503050406030204" pitchFamily="18" charset="0"/>
                <a:cs typeface="Arial" panose="020B0604020202020204" pitchFamily="34" charset="0"/>
              </a:rPr>
              <a:t> </a:t>
            </a:r>
          </a:p>
          <a:p>
            <a:pPr algn="ctr" defTabSz="1219170"/>
            <a:r>
              <a:rPr lang="en-US" sz="4800" b="1" dirty="0" err="1">
                <a:solidFill>
                  <a:srgbClr val="008000"/>
                </a:solidFill>
                <a:latin typeface="Cambria" panose="02040503050406030204" pitchFamily="18" charset="0"/>
                <a:ea typeface="Cambria" panose="02040503050406030204" pitchFamily="18" charset="0"/>
                <a:cs typeface="Arial" panose="020B0604020202020204" pitchFamily="34" charset="0"/>
              </a:rPr>
              <a:t>để</a:t>
            </a:r>
            <a:r>
              <a:rPr lang="en-US" sz="4800" b="1" dirty="0">
                <a:solidFill>
                  <a:srgbClr val="008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8000"/>
                </a:solidFill>
                <a:latin typeface="Cambria" panose="02040503050406030204" pitchFamily="18" charset="0"/>
                <a:ea typeface="Cambria" panose="02040503050406030204" pitchFamily="18" charset="0"/>
                <a:cs typeface="Arial" panose="020B0604020202020204" pitchFamily="34" charset="0"/>
              </a:rPr>
              <a:t>giúp</a:t>
            </a:r>
            <a:r>
              <a:rPr lang="en-US" sz="4800" b="1" dirty="0">
                <a:solidFill>
                  <a:srgbClr val="008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8000"/>
                </a:solidFill>
                <a:latin typeface="Cambria" panose="02040503050406030204" pitchFamily="18" charset="0"/>
                <a:ea typeface="Cambria" panose="02040503050406030204" pitchFamily="18" charset="0"/>
                <a:cs typeface="Arial" panose="020B0604020202020204" pitchFamily="34" charset="0"/>
              </a:rPr>
              <a:t>các</a:t>
            </a:r>
            <a:r>
              <a:rPr lang="en-US" sz="4800" b="1" dirty="0">
                <a:solidFill>
                  <a:srgbClr val="008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8000"/>
                </a:solidFill>
                <a:latin typeface="Cambria" panose="02040503050406030204" pitchFamily="18" charset="0"/>
                <a:ea typeface="Cambria" panose="02040503050406030204" pitchFamily="18" charset="0"/>
                <a:cs typeface="Arial" panose="020B0604020202020204" pitchFamily="34" charset="0"/>
              </a:rPr>
              <a:t>chú</a:t>
            </a:r>
            <a:r>
              <a:rPr lang="en-US" sz="4800" b="1" dirty="0">
                <a:solidFill>
                  <a:srgbClr val="008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8000"/>
                </a:solidFill>
                <a:latin typeface="Cambria" panose="02040503050406030204" pitchFamily="18" charset="0"/>
                <a:ea typeface="Cambria" panose="02040503050406030204" pitchFamily="18" charset="0"/>
                <a:cs typeface="Arial" panose="020B0604020202020204" pitchFamily="34" charset="0"/>
              </a:rPr>
              <a:t>khỉ</a:t>
            </a:r>
            <a:r>
              <a:rPr lang="en-US" sz="4800" b="1">
                <a:solidFill>
                  <a:srgbClr val="008000"/>
                </a:solidFill>
                <a:latin typeface="Cambria" panose="02040503050406030204" pitchFamily="18" charset="0"/>
                <a:ea typeface="Cambria" panose="02040503050406030204" pitchFamily="18" charset="0"/>
                <a:cs typeface="Arial" panose="020B0604020202020204" pitchFamily="34" charset="0"/>
              </a:rPr>
              <a:t> </a:t>
            </a:r>
          </a:p>
          <a:p>
            <a:pPr algn="ctr" defTabSz="1219170"/>
            <a:r>
              <a:rPr lang="en-US" sz="4800" b="1">
                <a:solidFill>
                  <a:srgbClr val="008000"/>
                </a:solidFill>
                <a:latin typeface="Cambria" panose="02040503050406030204" pitchFamily="18" charset="0"/>
                <a:ea typeface="Cambria" panose="02040503050406030204" pitchFamily="18" charset="0"/>
                <a:cs typeface="Arial" panose="020B0604020202020204" pitchFamily="34" charset="0"/>
              </a:rPr>
              <a:t>ngăn</a:t>
            </a:r>
            <a:r>
              <a:rPr lang="en-US" sz="4800" b="1" dirty="0">
                <a:solidFill>
                  <a:srgbClr val="008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8000"/>
                </a:solidFill>
                <a:latin typeface="Cambria" panose="02040503050406030204" pitchFamily="18" charset="0"/>
                <a:ea typeface="Cambria" panose="02040503050406030204" pitchFamily="18" charset="0"/>
                <a:cs typeface="Arial" panose="020B0604020202020204" pitchFamily="34" charset="0"/>
              </a:rPr>
              <a:t>chặn</a:t>
            </a:r>
            <a:r>
              <a:rPr lang="en-US" sz="4800" b="1" dirty="0">
                <a:solidFill>
                  <a:srgbClr val="008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8000"/>
                </a:solidFill>
                <a:latin typeface="Cambria" panose="02040503050406030204" pitchFamily="18" charset="0"/>
                <a:ea typeface="Cambria" panose="02040503050406030204" pitchFamily="18" charset="0"/>
                <a:cs typeface="Arial" panose="020B0604020202020204" pitchFamily="34" charset="0"/>
              </a:rPr>
              <a:t>hành</a:t>
            </a:r>
            <a:r>
              <a:rPr lang="en-US" sz="4800" b="1" dirty="0">
                <a:solidFill>
                  <a:srgbClr val="008000"/>
                </a:solidFill>
                <a:latin typeface="Cambria" panose="02040503050406030204" pitchFamily="18" charset="0"/>
                <a:ea typeface="Cambria" panose="02040503050406030204" pitchFamily="18" charset="0"/>
                <a:cs typeface="Arial" panose="020B0604020202020204" pitchFamily="34" charset="0"/>
              </a:rPr>
              <a:t> vi </a:t>
            </a:r>
          </a:p>
          <a:p>
            <a:pPr algn="ctr" defTabSz="1219170"/>
            <a:r>
              <a:rPr lang="en-US" sz="4800" b="1" dirty="0" err="1">
                <a:solidFill>
                  <a:srgbClr val="008000"/>
                </a:solidFill>
                <a:latin typeface="Cambria" panose="02040503050406030204" pitchFamily="18" charset="0"/>
                <a:ea typeface="Cambria" panose="02040503050406030204" pitchFamily="18" charset="0"/>
                <a:cs typeface="Arial" panose="020B0604020202020204" pitchFamily="34" charset="0"/>
              </a:rPr>
              <a:t>phá</a:t>
            </a:r>
            <a:r>
              <a:rPr lang="en-US" sz="4800" b="1" dirty="0">
                <a:solidFill>
                  <a:srgbClr val="008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8000"/>
                </a:solidFill>
                <a:latin typeface="Cambria" panose="02040503050406030204" pitchFamily="18" charset="0"/>
                <a:ea typeface="Cambria" panose="02040503050406030204" pitchFamily="18" charset="0"/>
                <a:cs typeface="Arial" panose="020B0604020202020204" pitchFamily="34" charset="0"/>
              </a:rPr>
              <a:t>rừng</a:t>
            </a:r>
            <a:r>
              <a:rPr lang="en-US" sz="4800" b="1" dirty="0">
                <a:solidFill>
                  <a:srgbClr val="008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8000"/>
                </a:solidFill>
                <a:latin typeface="Cambria" panose="02040503050406030204" pitchFamily="18" charset="0"/>
                <a:ea typeface="Cambria" panose="02040503050406030204" pitchFamily="18" charset="0"/>
                <a:cs typeface="Arial" panose="020B0604020202020204" pitchFamily="34" charset="0"/>
              </a:rPr>
              <a:t>của</a:t>
            </a:r>
            <a:r>
              <a:rPr lang="en-US" sz="4800" b="1" dirty="0">
                <a:solidFill>
                  <a:srgbClr val="008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8000"/>
                </a:solidFill>
                <a:latin typeface="Cambria" panose="02040503050406030204" pitchFamily="18" charset="0"/>
                <a:ea typeface="Cambria" panose="02040503050406030204" pitchFamily="18" charset="0"/>
                <a:cs typeface="Arial" panose="020B0604020202020204" pitchFamily="34" charset="0"/>
              </a:rPr>
              <a:t>nhóm</a:t>
            </a:r>
            <a:r>
              <a:rPr lang="en-US" sz="4800" b="1" dirty="0">
                <a:solidFill>
                  <a:srgbClr val="008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8000"/>
                </a:solidFill>
                <a:latin typeface="Cambria" panose="02040503050406030204" pitchFamily="18" charset="0"/>
                <a:ea typeface="Cambria" panose="02040503050406030204" pitchFamily="18" charset="0"/>
                <a:cs typeface="Arial" panose="020B0604020202020204" pitchFamily="34" charset="0"/>
              </a:rPr>
              <a:t>lâm</a:t>
            </a:r>
            <a:r>
              <a:rPr lang="en-US" sz="4800" b="1" dirty="0">
                <a:solidFill>
                  <a:srgbClr val="008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8000"/>
                </a:solidFill>
                <a:latin typeface="Cambria" panose="02040503050406030204" pitchFamily="18" charset="0"/>
                <a:ea typeface="Cambria" panose="02040503050406030204" pitchFamily="18" charset="0"/>
                <a:cs typeface="Arial" panose="020B0604020202020204" pitchFamily="34" charset="0"/>
              </a:rPr>
              <a:t>tặc</a:t>
            </a:r>
            <a:endParaRPr lang="en-US" sz="4800" b="1" dirty="0">
              <a:solidFill>
                <a:srgbClr val="008000"/>
              </a:solidFill>
              <a:latin typeface="Cambria" panose="02040503050406030204" pitchFamily="18" charset="0"/>
              <a:ea typeface="Cambria" panose="02040503050406030204" pitchFamily="18" charset="0"/>
              <a:cs typeface="Arial" panose="020B0604020202020204" pitchFamily="34" charset="0"/>
            </a:endParaRPr>
          </a:p>
        </p:txBody>
      </p:sp>
      <p:pic>
        <p:nvPicPr>
          <p:cNvPr id="8" name="Picture 2" descr="C:\Users\ADMIN\Desktop\Tai nguyen thiet ke tro choi\Bảng gỗ\Picture1 (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1060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theme/theme1.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605</TotalTime>
  <Words>601</Words>
  <Application>Microsoft Office PowerPoint</Application>
  <PresentationFormat>Widescreen</PresentationFormat>
  <Paragraphs>37</Paragraphs>
  <Slides>20</Slides>
  <Notes>3</Notes>
  <HiddenSlides>0</HiddenSlides>
  <MMClips>2</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20</vt:i4>
      </vt:variant>
    </vt:vector>
  </HeadingPairs>
  <TitlesOfParts>
    <vt:vector size="37" baseType="lpstr">
      <vt:lpstr>Arial</vt:lpstr>
      <vt:lpstr>Arial-Rounded</vt:lpstr>
      <vt:lpstr>Calibri</vt:lpstr>
      <vt:lpstr>Calibri Light</vt:lpstr>
      <vt:lpstr>Cambria</vt:lpstr>
      <vt:lpstr>等线</vt:lpstr>
      <vt:lpstr>等线 Light</vt:lpstr>
      <vt:lpstr>黑体</vt:lpstr>
      <vt:lpstr>Times New Roman</vt:lpstr>
      <vt:lpstr>1_Office 主题</vt:lpstr>
      <vt:lpstr>2_Office 主题</vt:lpstr>
      <vt:lpstr>https://www.freeppt7.com</vt:lpstr>
      <vt:lpstr>2_Office Theme</vt:lpstr>
      <vt:lpstr>3_Office Theme</vt:lpstr>
      <vt:lpstr>Custom Design</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Quynh Mai</cp:lastModifiedBy>
  <cp:revision>55</cp:revision>
  <dcterms:created xsi:type="dcterms:W3CDTF">2021-07-20T01:55:21Z</dcterms:created>
  <dcterms:modified xsi:type="dcterms:W3CDTF">2025-05-15T05:00:14Z</dcterms:modified>
</cp:coreProperties>
</file>