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95" r:id="rId4"/>
    <p:sldId id="296" r:id="rId5"/>
    <p:sldId id="306" r:id="rId6"/>
    <p:sldId id="294" r:id="rId7"/>
    <p:sldId id="291" r:id="rId8"/>
    <p:sldId id="278" r:id="rId9"/>
    <p:sldId id="305" r:id="rId10"/>
    <p:sldId id="279" r:id="rId11"/>
    <p:sldId id="281" r:id="rId12"/>
    <p:sldId id="299" r:id="rId13"/>
    <p:sldId id="280" r:id="rId14"/>
    <p:sldId id="283" r:id="rId15"/>
    <p:sldId id="284" r:id="rId16"/>
    <p:sldId id="289" r:id="rId17"/>
    <p:sldId id="288" r:id="rId18"/>
    <p:sldId id="285" r:id="rId19"/>
    <p:sldId id="286" r:id="rId20"/>
    <p:sldId id="300" r:id="rId21"/>
    <p:sldId id="307" r:id="rId22"/>
    <p:sldId id="302" r:id="rId23"/>
    <p:sldId id="287" r:id="rId24"/>
    <p:sldId id="30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 Light" panose="020B0604020202020204" charset="-122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7 IcielHelena" panose="020B0604020202020204" charset="0"/>
      <p:regular r:id="rId36"/>
    </p:embeddedFont>
    <p:embeddedFont>
      <p:font typeface="等线" panose="020B0604020202020204" charset="-122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7D2A8-8E72-E05D-8949-2C33DBE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A79D9-85A2-0AB4-6661-00ADFC5E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5" y="500416"/>
            <a:ext cx="11225053" cy="612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09BFB-F82B-6EDF-C90E-60ED9B14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E2F6C-4381-C11B-0D0E-5D35DF25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EA4F6-8E9A-93A0-AB70-20AADEEE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A4E47-7AEA-CB77-FD60-156739BB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5643713" cy="2978046"/>
            <a:chOff x="642595" y="2924175"/>
            <a:chExt cx="5970025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3497945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711</Words>
  <Application>Microsoft Office PowerPoint</Application>
  <PresentationFormat>Widescreen</PresentationFormat>
  <Paragraphs>84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等线 Light</vt:lpstr>
      <vt:lpstr>字魂164号-方悦黑</vt:lpstr>
      <vt:lpstr>Cambria</vt:lpstr>
      <vt:lpstr>思源黑体 CN</vt:lpstr>
      <vt:lpstr>#9Slide07 IcielHelena</vt:lpstr>
      <vt:lpstr>等线</vt:lpstr>
      <vt:lpstr>Times New Roman</vt:lpstr>
      <vt:lpstr>Arial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77</cp:revision>
  <dcterms:created xsi:type="dcterms:W3CDTF">2023-07-10T13:56:21Z</dcterms:created>
  <dcterms:modified xsi:type="dcterms:W3CDTF">2023-09-10T14:58:29Z</dcterms:modified>
  <cp:version>MNT37</cp:version>
</cp:coreProperties>
</file>