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</p:sldIdLst>
  <p:sldSz cx="9753600" cy="7315200"/>
  <p:notesSz cx="6858000" cy="9144000"/>
  <p:embeddedFontLst>
    <p:embeddedFont>
      <p:font typeface="#9Slide05 Phobia" panose="02000506000000020003" pitchFamily="2" charset="0"/>
      <p:regular r:id="rId17"/>
    </p:embeddedFont>
    <p:embeddedFont>
      <p:font typeface="#9Slide07 HLT Fall For You" panose="02000506000000020003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6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601" y="-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304" userDrawn="1">
          <p15:clr>
            <a:srgbClr val="FBAE40"/>
          </p15:clr>
        </p15:guide>
        <p15:guide id="2" pos="30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4" userDrawn="1">
          <p15:clr>
            <a:srgbClr val="F26B43"/>
          </p15:clr>
        </p15:guide>
        <p15:guide id="2" pos="30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3.sv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7.png"/><Relationship Id="rId5" Type="http://schemas.openxmlformats.org/officeDocument/2006/relationships/image" Target="../media/image55.svg"/><Relationship Id="rId10" Type="http://schemas.openxmlformats.org/officeDocument/2006/relationships/image" Target="../media/image16.png"/><Relationship Id="rId4" Type="http://schemas.openxmlformats.org/officeDocument/2006/relationships/image" Target="../media/image54.png"/><Relationship Id="rId9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9.sv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0.svg"/><Relationship Id="rId7" Type="http://schemas.openxmlformats.org/officeDocument/2006/relationships/image" Target="../media/image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.svg"/><Relationship Id="rId10" Type="http://schemas.openxmlformats.org/officeDocument/2006/relationships/image" Target="../media/image62.pn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sv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9.svg"/><Relationship Id="rId10" Type="http://schemas.openxmlformats.org/officeDocument/2006/relationships/image" Target="../media/image2.svg"/><Relationship Id="rId4" Type="http://schemas.openxmlformats.org/officeDocument/2006/relationships/image" Target="../media/image8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svg"/><Relationship Id="rId7" Type="http://schemas.openxmlformats.org/officeDocument/2006/relationships/image" Target="../media/image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gTlH08lCOk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7.png"/><Relationship Id="rId3" Type="http://schemas.openxmlformats.org/officeDocument/2006/relationships/image" Target="../media/image13.svg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openxmlformats.org/officeDocument/2006/relationships/image" Target="../media/image9.sv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sv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1.sv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2775" y="3632530"/>
            <a:ext cx="5801649" cy="4163436"/>
          </a:xfrm>
          <a:custGeom>
            <a:avLst/>
            <a:gdLst/>
            <a:ahLst/>
            <a:cxnLst/>
            <a:rect l="l" t="t" r="r" b="b"/>
            <a:pathLst>
              <a:path w="5801649" h="4163436">
                <a:moveTo>
                  <a:pt x="0" y="0"/>
                </a:moveTo>
                <a:lnTo>
                  <a:pt x="5801650" y="0"/>
                </a:lnTo>
                <a:lnTo>
                  <a:pt x="5801650" y="4163436"/>
                </a:lnTo>
                <a:lnTo>
                  <a:pt x="0" y="4163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91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1357913" y="4212052"/>
            <a:ext cx="7037773" cy="9950579"/>
          </a:xfrm>
          <a:custGeom>
            <a:avLst/>
            <a:gdLst/>
            <a:ahLst/>
            <a:cxnLst/>
            <a:rect l="l" t="t" r="r" b="b"/>
            <a:pathLst>
              <a:path w="7037773" h="9950579">
                <a:moveTo>
                  <a:pt x="0" y="0"/>
                </a:moveTo>
                <a:lnTo>
                  <a:pt x="7037774" y="0"/>
                </a:lnTo>
                <a:lnTo>
                  <a:pt x="7037774" y="9950580"/>
                </a:lnTo>
                <a:lnTo>
                  <a:pt x="0" y="9950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46579">
            <a:off x="7321026" y="622548"/>
            <a:ext cx="1636718" cy="1683001"/>
          </a:xfrm>
          <a:custGeom>
            <a:avLst/>
            <a:gdLst/>
            <a:ahLst/>
            <a:cxnLst/>
            <a:rect l="l" t="t" r="r" b="b"/>
            <a:pathLst>
              <a:path w="1636718" h="1683001">
                <a:moveTo>
                  <a:pt x="0" y="0"/>
                </a:moveTo>
                <a:lnTo>
                  <a:pt x="1636718" y="0"/>
                </a:lnTo>
                <a:lnTo>
                  <a:pt x="1636718" y="1683000"/>
                </a:lnTo>
                <a:lnTo>
                  <a:pt x="0" y="168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09856">
            <a:off x="6623" y="4157343"/>
            <a:ext cx="2910364" cy="2783035"/>
          </a:xfrm>
          <a:custGeom>
            <a:avLst/>
            <a:gdLst/>
            <a:ahLst/>
            <a:cxnLst/>
            <a:rect l="l" t="t" r="r" b="b"/>
            <a:pathLst>
              <a:path w="2910364" h="2783035">
                <a:moveTo>
                  <a:pt x="0" y="0"/>
                </a:moveTo>
                <a:lnTo>
                  <a:pt x="2910364" y="0"/>
                </a:lnTo>
                <a:lnTo>
                  <a:pt x="2910364" y="2783035"/>
                </a:lnTo>
                <a:lnTo>
                  <a:pt x="0" y="27830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962200">
            <a:off x="1716422" y="-2329863"/>
            <a:ext cx="3515247" cy="3761451"/>
          </a:xfrm>
          <a:custGeom>
            <a:avLst/>
            <a:gdLst/>
            <a:ahLst/>
            <a:cxnLst/>
            <a:rect l="l" t="t" r="r" b="b"/>
            <a:pathLst>
              <a:path w="3515247" h="3761451">
                <a:moveTo>
                  <a:pt x="0" y="0"/>
                </a:moveTo>
                <a:lnTo>
                  <a:pt x="3515247" y="0"/>
                </a:lnTo>
                <a:lnTo>
                  <a:pt x="3515247" y="3761451"/>
                </a:lnTo>
                <a:lnTo>
                  <a:pt x="0" y="376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133360" y="568082"/>
            <a:ext cx="2266721" cy="1541370"/>
          </a:xfrm>
          <a:custGeom>
            <a:avLst/>
            <a:gdLst/>
            <a:ahLst/>
            <a:cxnLst/>
            <a:rect l="l" t="t" r="r" b="b"/>
            <a:pathLst>
              <a:path w="2266721" h="1541370">
                <a:moveTo>
                  <a:pt x="2266720" y="0"/>
                </a:moveTo>
                <a:lnTo>
                  <a:pt x="0" y="0"/>
                </a:lnTo>
                <a:lnTo>
                  <a:pt x="0" y="1541370"/>
                </a:lnTo>
                <a:lnTo>
                  <a:pt x="2266720" y="1541370"/>
                </a:lnTo>
                <a:lnTo>
                  <a:pt x="226672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08638">
            <a:off x="3929180" y="-940679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3" y="0"/>
                </a:lnTo>
                <a:lnTo>
                  <a:pt x="2566963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15922" y="474502"/>
            <a:ext cx="2402013" cy="624011"/>
            <a:chOff x="515922" y="474502"/>
            <a:chExt cx="2402013" cy="624011"/>
          </a:xfrm>
        </p:grpSpPr>
        <p:pic>
          <p:nvPicPr>
            <p:cNvPr id="12" name="图片 28">
              <a:extLst>
                <a:ext uri="{FF2B5EF4-FFF2-40B4-BE49-F238E27FC236}">
                  <a16:creationId xmlns:a16="http://schemas.microsoft.com/office/drawing/2014/main" id="{90FD6CE8-A32E-4332-B0D5-968166A13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5922" y="474502"/>
              <a:ext cx="2402013" cy="624011"/>
            </a:xfrm>
            <a:prstGeom prst="rect">
              <a:avLst/>
            </a:prstGeom>
          </p:spPr>
        </p:pic>
        <p:sp>
          <p:nvSpPr>
            <p:cNvPr id="13" name="文本框 29">
              <a:extLst>
                <a:ext uri="{FF2B5EF4-FFF2-40B4-BE49-F238E27FC236}">
                  <a16:creationId xmlns:a16="http://schemas.microsoft.com/office/drawing/2014/main" id="{C91706A9-83BA-4CD9-9533-7C8E4253BD20}"/>
                </a:ext>
              </a:extLst>
            </p:cNvPr>
            <p:cNvSpPr txBox="1"/>
            <p:nvPr/>
          </p:nvSpPr>
          <p:spPr>
            <a:xfrm>
              <a:off x="643315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H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4" name="文本框 30">
              <a:extLst>
                <a:ext uri="{FF2B5EF4-FFF2-40B4-BE49-F238E27FC236}">
                  <a16:creationId xmlns:a16="http://schemas.microsoft.com/office/drawing/2014/main" id="{5F08E699-E348-4F04-9520-D5DC66CFF461}"/>
                </a:ext>
              </a:extLst>
            </p:cNvPr>
            <p:cNvSpPr txBox="1"/>
            <p:nvPr/>
          </p:nvSpPr>
          <p:spPr>
            <a:xfrm>
              <a:off x="1231053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Đ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5" name="文本框 31">
              <a:extLst>
                <a:ext uri="{FF2B5EF4-FFF2-40B4-BE49-F238E27FC236}">
                  <a16:creationId xmlns:a16="http://schemas.microsoft.com/office/drawing/2014/main" id="{CA229366-E5B3-4CBD-9817-DCCF4D89F2BF}"/>
                </a:ext>
              </a:extLst>
            </p:cNvPr>
            <p:cNvSpPr txBox="1"/>
            <p:nvPr/>
          </p:nvSpPr>
          <p:spPr>
            <a:xfrm>
              <a:off x="1818791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16" name="文本框 32">
              <a:extLst>
                <a:ext uri="{FF2B5EF4-FFF2-40B4-BE49-F238E27FC236}">
                  <a16:creationId xmlns:a16="http://schemas.microsoft.com/office/drawing/2014/main" id="{DD267A4F-C313-4687-A377-4DD7BE9DEB01}"/>
                </a:ext>
              </a:extLst>
            </p:cNvPr>
            <p:cNvSpPr txBox="1"/>
            <p:nvPr/>
          </p:nvSpPr>
          <p:spPr>
            <a:xfrm>
              <a:off x="2406528" y="534914"/>
              <a:ext cx="356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3152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Phobia" panose="02000506000000020003" pitchFamily="2" charset="0"/>
                  <a:ea typeface="思源黑体 CN Heavy" panose="020B0A00000000000000" pitchFamily="34" charset="-122"/>
                  <a:cs typeface="+mn-cs"/>
                </a:rPr>
                <a:t>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A3152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hobia" panose="02000506000000020003" pitchFamily="2" charset="0"/>
                <a:ea typeface="思源黑体 CN Heavy" panose="020B0A00000000000000" pitchFamily="34" charset="-122"/>
                <a:cs typeface="+mn-cs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948205" y="4498038"/>
            <a:ext cx="2281395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1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#9Slide07 HLT Fall For You" panose="02000506000000020003" pitchFamily="2" charset="0"/>
                <a:ea typeface="Times New Roman" panose="02020603050405020304" pitchFamily="18" charset="0"/>
                <a:cs typeface="#9Slide04 Pridi Light" panose="00000400000000000000" pitchFamily="2" charset="-34"/>
              </a:rPr>
              <a:t>Trang 38</a:t>
            </a:r>
            <a:endParaRPr kumimoji="0" lang="nl-NL" sz="4800" b="1" i="1" u="none" strike="noStrike" kern="1200" cap="none" spc="300" normalizeH="0" baseline="0" noProof="0" dirty="0">
              <a:ln>
                <a:noFill/>
              </a:ln>
              <a:effectLst/>
              <a:uLnTx/>
              <a:uFillTx/>
              <a:latin typeface="#9Slide07 HLT Fall For You" panose="02000506000000020003" pitchFamily="2" charset="0"/>
              <a:ea typeface="Times New Roman" panose="02020603050405020304" pitchFamily="18" charset="0"/>
              <a:cs typeface="#9Slide04 Pridi Light" panose="00000400000000000000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90" y="990681"/>
            <a:ext cx="9748349" cy="3407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8142" y="1926023"/>
            <a:ext cx="8737316" cy="3463154"/>
          </a:xfrm>
          <a:custGeom>
            <a:avLst/>
            <a:gdLst/>
            <a:ahLst/>
            <a:cxnLst/>
            <a:rect l="l" t="t" r="r" b="b"/>
            <a:pathLst>
              <a:path w="8737316" h="3463154">
                <a:moveTo>
                  <a:pt x="0" y="0"/>
                </a:moveTo>
                <a:lnTo>
                  <a:pt x="8737316" y="0"/>
                </a:lnTo>
                <a:lnTo>
                  <a:pt x="8737316" y="3463154"/>
                </a:lnTo>
                <a:lnTo>
                  <a:pt x="0" y="3463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2338" y="211503"/>
            <a:ext cx="1818106" cy="2365016"/>
          </a:xfrm>
          <a:custGeom>
            <a:avLst/>
            <a:gdLst/>
            <a:ahLst/>
            <a:cxnLst/>
            <a:rect l="l" t="t" r="r" b="b"/>
            <a:pathLst>
              <a:path w="1818106" h="2365016">
                <a:moveTo>
                  <a:pt x="0" y="0"/>
                </a:moveTo>
                <a:lnTo>
                  <a:pt x="1818106" y="0"/>
                </a:lnTo>
                <a:lnTo>
                  <a:pt x="1818106" y="2365016"/>
                </a:lnTo>
                <a:lnTo>
                  <a:pt x="0" y="23650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692688" y="5053689"/>
            <a:ext cx="2816573" cy="2161720"/>
          </a:xfrm>
          <a:custGeom>
            <a:avLst/>
            <a:gdLst/>
            <a:ahLst/>
            <a:cxnLst/>
            <a:rect l="l" t="t" r="r" b="b"/>
            <a:pathLst>
              <a:path w="2816573" h="2161720">
                <a:moveTo>
                  <a:pt x="0" y="0"/>
                </a:moveTo>
                <a:lnTo>
                  <a:pt x="2816574" y="0"/>
                </a:lnTo>
                <a:lnTo>
                  <a:pt x="2816574" y="2161720"/>
                </a:lnTo>
                <a:lnTo>
                  <a:pt x="0" y="2161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551961" y="5775016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2" y="0"/>
                </a:lnTo>
                <a:lnTo>
                  <a:pt x="2566962" y="2090907"/>
                </a:lnTo>
                <a:lnTo>
                  <a:pt x="0" y="20909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>
            <a:off x="7567591" y="-518787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2" y="0"/>
                </a:lnTo>
                <a:lnTo>
                  <a:pt x="2566962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20444" y="187385"/>
            <a:ext cx="6752156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Lập kế hoạch rèn luyện tính tự lực thực hiện nhiệm vụ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67402" y="1981200"/>
            <a:ext cx="69765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 luận về nhiệm vụ mà nhóm đề xuất thực hiện.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Liệt kê công việc mỗi cá nhân cần thực hiện.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 kế hoạch tự lực thực hiện nhiệm vụ.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6200" y="154536"/>
            <a:ext cx="9525000" cy="11499482"/>
            <a:chOff x="76200" y="154536"/>
            <a:chExt cx="9525000" cy="11499482"/>
          </a:xfrm>
        </p:grpSpPr>
        <p:sp>
          <p:nvSpPr>
            <p:cNvPr id="2" name="Freeform 2"/>
            <p:cNvSpPr/>
            <p:nvPr/>
          </p:nvSpPr>
          <p:spPr>
            <a:xfrm>
              <a:off x="76200" y="154536"/>
              <a:ext cx="9525000" cy="11499482"/>
            </a:xfrm>
            <a:custGeom>
              <a:avLst/>
              <a:gdLst/>
              <a:ahLst/>
              <a:cxnLst/>
              <a:rect l="l" t="t" r="r" b="b"/>
              <a:pathLst>
                <a:path w="6586067" h="11499482">
                  <a:moveTo>
                    <a:pt x="0" y="0"/>
                  </a:moveTo>
                  <a:lnTo>
                    <a:pt x="6586068" y="0"/>
                  </a:lnTo>
                  <a:lnTo>
                    <a:pt x="6586068" y="11499482"/>
                  </a:lnTo>
                  <a:lnTo>
                    <a:pt x="0" y="11499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" y="2514600"/>
              <a:ext cx="9108572" cy="4640306"/>
            </a:xfrm>
            <a:prstGeom prst="rect">
              <a:avLst/>
            </a:prstGeom>
            <a:solidFill>
              <a:srgbClr val="CB69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228600" y="-149445"/>
            <a:ext cx="2702330" cy="2280091"/>
          </a:xfrm>
          <a:custGeom>
            <a:avLst/>
            <a:gdLst/>
            <a:ahLst/>
            <a:cxnLst/>
            <a:rect l="l" t="t" r="r" b="b"/>
            <a:pathLst>
              <a:path w="2702330" h="2280091">
                <a:moveTo>
                  <a:pt x="0" y="0"/>
                </a:moveTo>
                <a:lnTo>
                  <a:pt x="2702330" y="0"/>
                </a:lnTo>
                <a:lnTo>
                  <a:pt x="2702330" y="2280091"/>
                </a:lnTo>
                <a:lnTo>
                  <a:pt x="0" y="2280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6778390" y="42532"/>
            <a:ext cx="2702330" cy="2280091"/>
          </a:xfrm>
          <a:custGeom>
            <a:avLst/>
            <a:gdLst/>
            <a:ahLst/>
            <a:cxnLst/>
            <a:rect l="l" t="t" r="r" b="b"/>
            <a:pathLst>
              <a:path w="2702330" h="2280091">
                <a:moveTo>
                  <a:pt x="2702330" y="0"/>
                </a:moveTo>
                <a:lnTo>
                  <a:pt x="0" y="0"/>
                </a:lnTo>
                <a:lnTo>
                  <a:pt x="0" y="2280091"/>
                </a:lnTo>
                <a:lnTo>
                  <a:pt x="2702330" y="2280091"/>
                </a:lnTo>
                <a:lnTo>
                  <a:pt x="270233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27320" y="2202561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 và tên: ............................................. – Lớp: 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 vụ đã nhận: .....................................................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 việc cụ thể hằng ngày:.................................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208685"/>
              </p:ext>
            </p:extLst>
          </p:nvPr>
        </p:nvGraphicFramePr>
        <p:xfrm>
          <a:off x="1327320" y="3820963"/>
          <a:ext cx="7612314" cy="2044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438">
                  <a:extLst>
                    <a:ext uri="{9D8B030D-6E8A-4147-A177-3AD203B41FA5}">
                      <a16:colId xmlns:a16="http://schemas.microsoft.com/office/drawing/2014/main" val="3389130175"/>
                    </a:ext>
                  </a:extLst>
                </a:gridCol>
                <a:gridCol w="2537438">
                  <a:extLst>
                    <a:ext uri="{9D8B030D-6E8A-4147-A177-3AD203B41FA5}">
                      <a16:colId xmlns:a16="http://schemas.microsoft.com/office/drawing/2014/main" val="1341710889"/>
                    </a:ext>
                  </a:extLst>
                </a:gridCol>
                <a:gridCol w="2537438">
                  <a:extLst>
                    <a:ext uri="{9D8B030D-6E8A-4147-A177-3AD203B41FA5}">
                      <a16:colId xmlns:a16="http://schemas.microsoft.com/office/drawing/2014/main" val="478292131"/>
                    </a:ext>
                  </a:extLst>
                </a:gridCol>
              </a:tblGrid>
              <a:tr h="947255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công việc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 thực hiện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vi-VN" sz="20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quả mong muốn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18545"/>
                  </a:ext>
                </a:extLst>
              </a:tr>
              <a:tr h="548806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605084"/>
                  </a:ext>
                </a:extLst>
              </a:tr>
              <a:tr h="548806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045945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 rot="955755">
            <a:off x="7621113" y="5041759"/>
            <a:ext cx="1728374" cy="2076125"/>
          </a:xfrm>
          <a:custGeom>
            <a:avLst/>
            <a:gdLst/>
            <a:ahLst/>
            <a:cxnLst/>
            <a:rect l="l" t="t" r="r" b="b"/>
            <a:pathLst>
              <a:path w="1728374" h="2076125">
                <a:moveTo>
                  <a:pt x="0" y="0"/>
                </a:moveTo>
                <a:lnTo>
                  <a:pt x="1728374" y="0"/>
                </a:lnTo>
                <a:lnTo>
                  <a:pt x="1728374" y="2076126"/>
                </a:lnTo>
                <a:lnTo>
                  <a:pt x="0" y="2076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264028" y="5562600"/>
            <a:ext cx="2333050" cy="1592306"/>
          </a:xfrm>
          <a:custGeom>
            <a:avLst/>
            <a:gdLst/>
            <a:ahLst/>
            <a:cxnLst/>
            <a:rect l="l" t="t" r="r" b="b"/>
            <a:pathLst>
              <a:path w="2333050" h="1592306">
                <a:moveTo>
                  <a:pt x="2333050" y="0"/>
                </a:moveTo>
                <a:lnTo>
                  <a:pt x="0" y="0"/>
                </a:lnTo>
                <a:lnTo>
                  <a:pt x="0" y="1592307"/>
                </a:lnTo>
                <a:lnTo>
                  <a:pt x="2333050" y="1592307"/>
                </a:lnTo>
                <a:lnTo>
                  <a:pt x="233305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427572" y="4014438"/>
            <a:ext cx="6898455" cy="9753600"/>
          </a:xfrm>
          <a:custGeom>
            <a:avLst/>
            <a:gdLst/>
            <a:ahLst/>
            <a:cxnLst/>
            <a:rect l="l" t="t" r="r" b="b"/>
            <a:pathLst>
              <a:path w="6898455" h="9753600">
                <a:moveTo>
                  <a:pt x="0" y="0"/>
                </a:moveTo>
                <a:lnTo>
                  <a:pt x="6898456" y="0"/>
                </a:lnTo>
                <a:lnTo>
                  <a:pt x="6898456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400397">
            <a:off x="-1670474" y="-237247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90184" y="4730450"/>
            <a:ext cx="3526972" cy="3372667"/>
          </a:xfrm>
          <a:custGeom>
            <a:avLst/>
            <a:gdLst/>
            <a:ahLst/>
            <a:cxnLst/>
            <a:rect l="l" t="t" r="r" b="b"/>
            <a:pathLst>
              <a:path w="3526972" h="3372667">
                <a:moveTo>
                  <a:pt x="0" y="0"/>
                </a:moveTo>
                <a:lnTo>
                  <a:pt x="3526972" y="0"/>
                </a:lnTo>
                <a:lnTo>
                  <a:pt x="3526972" y="3372667"/>
                </a:lnTo>
                <a:lnTo>
                  <a:pt x="0" y="33726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929526">
            <a:off x="7565046" y="245504"/>
            <a:ext cx="1512716" cy="2047670"/>
          </a:xfrm>
          <a:custGeom>
            <a:avLst/>
            <a:gdLst/>
            <a:ahLst/>
            <a:cxnLst/>
            <a:rect l="l" t="t" r="r" b="b"/>
            <a:pathLst>
              <a:path w="1512716" h="2047670">
                <a:moveTo>
                  <a:pt x="0" y="0"/>
                </a:moveTo>
                <a:lnTo>
                  <a:pt x="1512716" y="0"/>
                </a:lnTo>
                <a:lnTo>
                  <a:pt x="1512716" y="2047670"/>
                </a:lnTo>
                <a:lnTo>
                  <a:pt x="0" y="2047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12766" y="303498"/>
            <a:ext cx="2458114" cy="1766216"/>
          </a:xfrm>
          <a:custGeom>
            <a:avLst/>
            <a:gdLst/>
            <a:ahLst/>
            <a:cxnLst/>
            <a:rect l="l" t="t" r="r" b="b"/>
            <a:pathLst>
              <a:path w="2458114" h="1766216">
                <a:moveTo>
                  <a:pt x="0" y="0"/>
                </a:moveTo>
                <a:lnTo>
                  <a:pt x="2458114" y="0"/>
                </a:lnTo>
                <a:lnTo>
                  <a:pt x="2458114" y="1766216"/>
                </a:lnTo>
                <a:lnTo>
                  <a:pt x="0" y="1766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8383" r="-44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34841">
            <a:off x="8042020" y="4676878"/>
            <a:ext cx="2125102" cy="2931175"/>
          </a:xfrm>
          <a:custGeom>
            <a:avLst/>
            <a:gdLst/>
            <a:ahLst/>
            <a:cxnLst/>
            <a:rect l="l" t="t" r="r" b="b"/>
            <a:pathLst>
              <a:path w="2125102" h="2931175">
                <a:moveTo>
                  <a:pt x="0" y="0"/>
                </a:moveTo>
                <a:lnTo>
                  <a:pt x="2125101" y="0"/>
                </a:lnTo>
                <a:lnTo>
                  <a:pt x="2125101" y="2931174"/>
                </a:lnTo>
                <a:lnTo>
                  <a:pt x="0" y="29311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13" y="2258446"/>
            <a:ext cx="7071973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về việc tự lực thực hiện nhiệm vụ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8204" y="2195542"/>
            <a:ext cx="480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thành viên báo cáo về việc tự lực thực hiện nhiệm vụ ở trường.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Việc đã làm và chưa làm theo kế hoạch;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Khó khăn đã gặp và cách vượt qua;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...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việc làm sáng tạo trong quá trình thực hiện nhiệm vụ của mình.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cảm xúc khi tự lực thực hiện nhiệm vụ được giao.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24583" t="14444" r="30000" b="10000"/>
          <a:stretch/>
        </p:blipFill>
        <p:spPr>
          <a:xfrm>
            <a:off x="5718950" y="888437"/>
            <a:ext cx="4141184" cy="42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5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43934" y="-240923"/>
            <a:ext cx="3658619" cy="8179840"/>
          </a:xfrm>
          <a:custGeom>
            <a:avLst/>
            <a:gdLst/>
            <a:ahLst/>
            <a:cxnLst/>
            <a:rect l="l" t="t" r="r" b="b"/>
            <a:pathLst>
              <a:path w="3658619" h="8179840">
                <a:moveTo>
                  <a:pt x="0" y="0"/>
                </a:moveTo>
                <a:lnTo>
                  <a:pt x="3658620" y="0"/>
                </a:lnTo>
                <a:lnTo>
                  <a:pt x="3658620" y="8179840"/>
                </a:lnTo>
                <a:lnTo>
                  <a:pt x="0" y="817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85911">
            <a:off x="2864629" y="5616184"/>
            <a:ext cx="2522284" cy="2698942"/>
          </a:xfrm>
          <a:custGeom>
            <a:avLst/>
            <a:gdLst/>
            <a:ahLst/>
            <a:cxnLst/>
            <a:rect l="l" t="t" r="r" b="b"/>
            <a:pathLst>
              <a:path w="2522284" h="2698942">
                <a:moveTo>
                  <a:pt x="0" y="0"/>
                </a:moveTo>
                <a:lnTo>
                  <a:pt x="2522284" y="0"/>
                </a:lnTo>
                <a:lnTo>
                  <a:pt x="2522284" y="2698943"/>
                </a:lnTo>
                <a:lnTo>
                  <a:pt x="0" y="26989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580367">
            <a:off x="-338423" y="5019149"/>
            <a:ext cx="1435403" cy="1917066"/>
          </a:xfrm>
          <a:custGeom>
            <a:avLst/>
            <a:gdLst/>
            <a:ahLst/>
            <a:cxnLst/>
            <a:rect l="l" t="t" r="r" b="b"/>
            <a:pathLst>
              <a:path w="1435403" h="1917066">
                <a:moveTo>
                  <a:pt x="0" y="0"/>
                </a:moveTo>
                <a:lnTo>
                  <a:pt x="1435403" y="0"/>
                </a:lnTo>
                <a:lnTo>
                  <a:pt x="1435403" y="1917066"/>
                </a:lnTo>
                <a:lnTo>
                  <a:pt x="0" y="19170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927955" y="731520"/>
            <a:ext cx="1071523" cy="1086462"/>
          </a:xfrm>
          <a:custGeom>
            <a:avLst/>
            <a:gdLst/>
            <a:ahLst/>
            <a:cxnLst/>
            <a:rect l="l" t="t" r="r" b="b"/>
            <a:pathLst>
              <a:path w="1071523" h="1086462">
                <a:moveTo>
                  <a:pt x="0" y="0"/>
                </a:moveTo>
                <a:lnTo>
                  <a:pt x="1071523" y="0"/>
                </a:lnTo>
                <a:lnTo>
                  <a:pt x="1071523" y="1086462"/>
                </a:lnTo>
                <a:lnTo>
                  <a:pt x="0" y="1086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61750" y="-660914"/>
            <a:ext cx="2566963" cy="2090908"/>
          </a:xfrm>
          <a:custGeom>
            <a:avLst/>
            <a:gdLst/>
            <a:ahLst/>
            <a:cxnLst/>
            <a:rect l="l" t="t" r="r" b="b"/>
            <a:pathLst>
              <a:path w="2566963" h="2090908">
                <a:moveTo>
                  <a:pt x="0" y="0"/>
                </a:moveTo>
                <a:lnTo>
                  <a:pt x="2566963" y="0"/>
                </a:lnTo>
                <a:lnTo>
                  <a:pt x="2566963" y="2090908"/>
                </a:lnTo>
                <a:lnTo>
                  <a:pt x="0" y="2090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34135" y="2145336"/>
            <a:ext cx="7078069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34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5215" y="0"/>
            <a:ext cx="5196480" cy="7347209"/>
          </a:xfrm>
          <a:custGeom>
            <a:avLst/>
            <a:gdLst/>
            <a:ahLst/>
            <a:cxnLst/>
            <a:rect l="l" t="t" r="r" b="b"/>
            <a:pathLst>
              <a:path w="5196480" h="7347209">
                <a:moveTo>
                  <a:pt x="0" y="0"/>
                </a:moveTo>
                <a:lnTo>
                  <a:pt x="5196480" y="0"/>
                </a:lnTo>
                <a:lnTo>
                  <a:pt x="5196480" y="7347209"/>
                </a:lnTo>
                <a:lnTo>
                  <a:pt x="0" y="7347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87581" y="6075391"/>
            <a:ext cx="1807490" cy="1472282"/>
          </a:xfrm>
          <a:custGeom>
            <a:avLst/>
            <a:gdLst/>
            <a:ahLst/>
            <a:cxnLst/>
            <a:rect l="l" t="t" r="r" b="b"/>
            <a:pathLst>
              <a:path w="1807490" h="1472282">
                <a:moveTo>
                  <a:pt x="0" y="0"/>
                </a:moveTo>
                <a:lnTo>
                  <a:pt x="1807489" y="0"/>
                </a:lnTo>
                <a:lnTo>
                  <a:pt x="1807489" y="1472282"/>
                </a:lnTo>
                <a:lnTo>
                  <a:pt x="0" y="147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8319" y="297958"/>
            <a:ext cx="2349878" cy="2302881"/>
          </a:xfrm>
          <a:custGeom>
            <a:avLst/>
            <a:gdLst/>
            <a:ahLst/>
            <a:cxnLst/>
            <a:rect l="l" t="t" r="r" b="b"/>
            <a:pathLst>
              <a:path w="2349878" h="2302881">
                <a:moveTo>
                  <a:pt x="0" y="0"/>
                </a:moveTo>
                <a:lnTo>
                  <a:pt x="2349878" y="0"/>
                </a:lnTo>
                <a:lnTo>
                  <a:pt x="2349878" y="2302881"/>
                </a:lnTo>
                <a:lnTo>
                  <a:pt x="0" y="2302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441084" y="2358291"/>
            <a:ext cx="1728903" cy="1179977"/>
          </a:xfrm>
          <a:custGeom>
            <a:avLst/>
            <a:gdLst/>
            <a:ahLst/>
            <a:cxnLst/>
            <a:rect l="l" t="t" r="r" b="b"/>
            <a:pathLst>
              <a:path w="1728903" h="1179977">
                <a:moveTo>
                  <a:pt x="0" y="0"/>
                </a:moveTo>
                <a:lnTo>
                  <a:pt x="1728903" y="0"/>
                </a:lnTo>
                <a:lnTo>
                  <a:pt x="1728903" y="1179976"/>
                </a:lnTo>
                <a:lnTo>
                  <a:pt x="0" y="1179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61482" y="5207187"/>
            <a:ext cx="1663552" cy="2294555"/>
          </a:xfrm>
          <a:custGeom>
            <a:avLst/>
            <a:gdLst/>
            <a:ahLst/>
            <a:cxnLst/>
            <a:rect l="l" t="t" r="r" b="b"/>
            <a:pathLst>
              <a:path w="1663552" h="2294555">
                <a:moveTo>
                  <a:pt x="0" y="0"/>
                </a:moveTo>
                <a:lnTo>
                  <a:pt x="1663552" y="0"/>
                </a:lnTo>
                <a:lnTo>
                  <a:pt x="1663552" y="2294555"/>
                </a:lnTo>
                <a:lnTo>
                  <a:pt x="0" y="2294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666122">
            <a:off x="7268780" y="-1224221"/>
            <a:ext cx="2845091" cy="3044358"/>
          </a:xfrm>
          <a:custGeom>
            <a:avLst/>
            <a:gdLst/>
            <a:ahLst/>
            <a:cxnLst/>
            <a:rect l="l" t="t" r="r" b="b"/>
            <a:pathLst>
              <a:path w="2845091" h="3044358">
                <a:moveTo>
                  <a:pt x="0" y="0"/>
                </a:moveTo>
                <a:lnTo>
                  <a:pt x="2845091" y="0"/>
                </a:lnTo>
                <a:lnTo>
                  <a:pt x="2845091" y="3044358"/>
                </a:lnTo>
                <a:lnTo>
                  <a:pt x="0" y="30443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8052" y="857008"/>
            <a:ext cx="7078069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22733" y="-323850"/>
            <a:ext cx="7553819" cy="10680207"/>
          </a:xfrm>
          <a:custGeom>
            <a:avLst/>
            <a:gdLst/>
            <a:ahLst/>
            <a:cxnLst/>
            <a:rect l="l" t="t" r="r" b="b"/>
            <a:pathLst>
              <a:path w="7553819" h="10680207">
                <a:moveTo>
                  <a:pt x="0" y="0"/>
                </a:moveTo>
                <a:lnTo>
                  <a:pt x="7553819" y="0"/>
                </a:lnTo>
                <a:lnTo>
                  <a:pt x="7553819" y="10680207"/>
                </a:lnTo>
                <a:lnTo>
                  <a:pt x="0" y="10680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750" t="16666" r="22083" b="7778"/>
          <a:stretch/>
        </p:blipFill>
        <p:spPr>
          <a:xfrm>
            <a:off x="228600" y="582554"/>
            <a:ext cx="9220200" cy="5665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reeform 2"/>
          <p:cNvSpPr/>
          <p:nvPr/>
        </p:nvSpPr>
        <p:spPr>
          <a:xfrm rot="-10114490">
            <a:off x="6718680" y="-900645"/>
            <a:ext cx="4007547" cy="3264329"/>
          </a:xfrm>
          <a:custGeom>
            <a:avLst/>
            <a:gdLst/>
            <a:ahLst/>
            <a:cxnLst/>
            <a:rect l="l" t="t" r="r" b="b"/>
            <a:pathLst>
              <a:path w="4007547" h="3264329">
                <a:moveTo>
                  <a:pt x="0" y="0"/>
                </a:moveTo>
                <a:lnTo>
                  <a:pt x="4007547" y="0"/>
                </a:lnTo>
                <a:lnTo>
                  <a:pt x="4007547" y="3264330"/>
                </a:lnTo>
                <a:lnTo>
                  <a:pt x="0" y="3264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248278" y="5678204"/>
            <a:ext cx="1340158" cy="1810952"/>
          </a:xfrm>
          <a:custGeom>
            <a:avLst/>
            <a:gdLst/>
            <a:ahLst/>
            <a:cxnLst/>
            <a:rect l="l" t="t" r="r" b="b"/>
            <a:pathLst>
              <a:path w="1340158" h="1810952">
                <a:moveTo>
                  <a:pt x="0" y="0"/>
                </a:moveTo>
                <a:lnTo>
                  <a:pt x="1340158" y="0"/>
                </a:lnTo>
                <a:lnTo>
                  <a:pt x="1340158" y="1810952"/>
                </a:lnTo>
                <a:lnTo>
                  <a:pt x="0" y="1810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43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39655" y="-939198"/>
            <a:ext cx="2412685" cy="1903005"/>
          </a:xfrm>
          <a:custGeom>
            <a:avLst/>
            <a:gdLst/>
            <a:ahLst/>
            <a:cxnLst/>
            <a:rect l="l" t="t" r="r" b="b"/>
            <a:pathLst>
              <a:path w="2412685" h="1903005">
                <a:moveTo>
                  <a:pt x="0" y="0"/>
                </a:moveTo>
                <a:lnTo>
                  <a:pt x="2412685" y="0"/>
                </a:lnTo>
                <a:lnTo>
                  <a:pt x="2412685" y="1903005"/>
                </a:lnTo>
                <a:lnTo>
                  <a:pt x="0" y="1903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960537" y="5531601"/>
            <a:ext cx="2694426" cy="2273422"/>
          </a:xfrm>
          <a:custGeom>
            <a:avLst/>
            <a:gdLst/>
            <a:ahLst/>
            <a:cxnLst/>
            <a:rect l="l" t="t" r="r" b="b"/>
            <a:pathLst>
              <a:path w="2694426" h="2273422">
                <a:moveTo>
                  <a:pt x="0" y="0"/>
                </a:moveTo>
                <a:lnTo>
                  <a:pt x="2694427" y="0"/>
                </a:lnTo>
                <a:lnTo>
                  <a:pt x="2694427" y="2273422"/>
                </a:lnTo>
                <a:lnTo>
                  <a:pt x="0" y="227342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-646331"/>
            <a:ext cx="48768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Lịch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sử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 ý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nghĩa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ngày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thành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lập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Quân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đội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nhân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dân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Việt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 Nam 22/12 || BẬT TV - YouTube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Lịch sử và ý nghĩa ngày thành lập Quân đội nhân dân Việt Nam 22_12 __ BẬT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5" y="0"/>
            <a:ext cx="9747115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4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5215" y="0"/>
            <a:ext cx="5196480" cy="7347209"/>
          </a:xfrm>
          <a:custGeom>
            <a:avLst/>
            <a:gdLst/>
            <a:ahLst/>
            <a:cxnLst/>
            <a:rect l="l" t="t" r="r" b="b"/>
            <a:pathLst>
              <a:path w="5196480" h="7347209">
                <a:moveTo>
                  <a:pt x="0" y="0"/>
                </a:moveTo>
                <a:lnTo>
                  <a:pt x="5196480" y="0"/>
                </a:lnTo>
                <a:lnTo>
                  <a:pt x="5196480" y="7347209"/>
                </a:lnTo>
                <a:lnTo>
                  <a:pt x="0" y="7347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787581" y="6075391"/>
            <a:ext cx="1807490" cy="1472282"/>
          </a:xfrm>
          <a:custGeom>
            <a:avLst/>
            <a:gdLst/>
            <a:ahLst/>
            <a:cxnLst/>
            <a:rect l="l" t="t" r="r" b="b"/>
            <a:pathLst>
              <a:path w="1807490" h="1472282">
                <a:moveTo>
                  <a:pt x="0" y="0"/>
                </a:moveTo>
                <a:lnTo>
                  <a:pt x="1807489" y="0"/>
                </a:lnTo>
                <a:lnTo>
                  <a:pt x="1807489" y="1472282"/>
                </a:lnTo>
                <a:lnTo>
                  <a:pt x="0" y="147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18319" y="297958"/>
            <a:ext cx="2349878" cy="2302881"/>
          </a:xfrm>
          <a:custGeom>
            <a:avLst/>
            <a:gdLst/>
            <a:ahLst/>
            <a:cxnLst/>
            <a:rect l="l" t="t" r="r" b="b"/>
            <a:pathLst>
              <a:path w="2349878" h="2302881">
                <a:moveTo>
                  <a:pt x="0" y="0"/>
                </a:moveTo>
                <a:lnTo>
                  <a:pt x="2349878" y="0"/>
                </a:lnTo>
                <a:lnTo>
                  <a:pt x="2349878" y="2302881"/>
                </a:lnTo>
                <a:lnTo>
                  <a:pt x="0" y="2302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441084" y="2358291"/>
            <a:ext cx="1728903" cy="1179977"/>
          </a:xfrm>
          <a:custGeom>
            <a:avLst/>
            <a:gdLst/>
            <a:ahLst/>
            <a:cxnLst/>
            <a:rect l="l" t="t" r="r" b="b"/>
            <a:pathLst>
              <a:path w="1728903" h="1179977">
                <a:moveTo>
                  <a:pt x="0" y="0"/>
                </a:moveTo>
                <a:lnTo>
                  <a:pt x="1728903" y="0"/>
                </a:lnTo>
                <a:lnTo>
                  <a:pt x="1728903" y="1179976"/>
                </a:lnTo>
                <a:lnTo>
                  <a:pt x="0" y="11799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666122">
            <a:off x="7268780" y="-1224221"/>
            <a:ext cx="2845091" cy="3044358"/>
          </a:xfrm>
          <a:custGeom>
            <a:avLst/>
            <a:gdLst/>
            <a:ahLst/>
            <a:cxnLst/>
            <a:rect l="l" t="t" r="r" b="b"/>
            <a:pathLst>
              <a:path w="2845091" h="3044358">
                <a:moveTo>
                  <a:pt x="0" y="0"/>
                </a:moveTo>
                <a:lnTo>
                  <a:pt x="2845091" y="0"/>
                </a:lnTo>
                <a:lnTo>
                  <a:pt x="2845091" y="3044358"/>
                </a:lnTo>
                <a:lnTo>
                  <a:pt x="0" y="3044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3206437"/>
            <a:ext cx="5535256" cy="553525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8055558" y="5070419"/>
            <a:ext cx="1663552" cy="2294555"/>
          </a:xfrm>
          <a:custGeom>
            <a:avLst/>
            <a:gdLst/>
            <a:ahLst/>
            <a:cxnLst/>
            <a:rect l="l" t="t" r="r" b="b"/>
            <a:pathLst>
              <a:path w="1663552" h="2294555">
                <a:moveTo>
                  <a:pt x="0" y="0"/>
                </a:moveTo>
                <a:lnTo>
                  <a:pt x="1663552" y="0"/>
                </a:lnTo>
                <a:lnTo>
                  <a:pt x="1663552" y="2294555"/>
                </a:lnTo>
                <a:lnTo>
                  <a:pt x="0" y="22945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1041" y="1241251"/>
            <a:ext cx="7078069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7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Chia sẻ về những nhiệm vụ được giao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0000" t="14445" r="45417" b="10740"/>
          <a:stretch/>
        </p:blipFill>
        <p:spPr>
          <a:xfrm>
            <a:off x="5672747" y="1514600"/>
            <a:ext cx="4538053" cy="4610100"/>
          </a:xfrm>
          <a:prstGeom prst="snip2SameRect">
            <a:avLst/>
          </a:prstGeom>
        </p:spPr>
      </p:pic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7200" y="2057400"/>
            <a:ext cx="4800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nhiệm vụ em được phân công ở trường.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về cách em thực hiện nhiệm vụ đó: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ghi nhớ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quản lí thời gian và tiến độ thực hiện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giải quyết nhiệm vụ khi gặp khó khăn.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949210" y="1107210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5309811"/>
            <a:ext cx="2343955" cy="2127139"/>
          </a:xfrm>
          <a:custGeom>
            <a:avLst/>
            <a:gdLst/>
            <a:ahLst/>
            <a:cxnLst/>
            <a:rect l="l" t="t" r="r" b="b"/>
            <a:pathLst>
              <a:path w="2343955" h="2127139">
                <a:moveTo>
                  <a:pt x="0" y="0"/>
                </a:moveTo>
                <a:lnTo>
                  <a:pt x="2343955" y="0"/>
                </a:lnTo>
                <a:lnTo>
                  <a:pt x="2343955" y="2127139"/>
                </a:lnTo>
                <a:lnTo>
                  <a:pt x="0" y="21271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297231" y="-627380"/>
            <a:ext cx="2013941" cy="2142490"/>
          </a:xfrm>
          <a:custGeom>
            <a:avLst/>
            <a:gdLst/>
            <a:ahLst/>
            <a:cxnLst/>
            <a:rect l="l" t="t" r="r" b="b"/>
            <a:pathLst>
              <a:path w="2013941" h="2142490">
                <a:moveTo>
                  <a:pt x="0" y="0"/>
                </a:moveTo>
                <a:lnTo>
                  <a:pt x="2013941" y="0"/>
                </a:lnTo>
                <a:lnTo>
                  <a:pt x="2013941" y="2142490"/>
                </a:lnTo>
                <a:lnTo>
                  <a:pt x="0" y="2142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60911" y="366712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50" y="0"/>
                </a:lnTo>
                <a:lnTo>
                  <a:pt x="5801650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967609" y="5699875"/>
            <a:ext cx="2130804" cy="1481966"/>
          </a:xfrm>
          <a:custGeom>
            <a:avLst/>
            <a:gdLst/>
            <a:ahLst/>
            <a:cxnLst/>
            <a:rect l="l" t="t" r="r" b="b"/>
            <a:pathLst>
              <a:path w="2130804" h="1481966">
                <a:moveTo>
                  <a:pt x="0" y="0"/>
                </a:moveTo>
                <a:lnTo>
                  <a:pt x="2130804" y="0"/>
                </a:lnTo>
                <a:lnTo>
                  <a:pt x="2130804" y="1481966"/>
                </a:lnTo>
                <a:lnTo>
                  <a:pt x="0" y="148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45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4851" y="0"/>
            <a:ext cx="2091869" cy="1422471"/>
          </a:xfrm>
          <a:custGeom>
            <a:avLst/>
            <a:gdLst/>
            <a:ahLst/>
            <a:cxnLst/>
            <a:rect l="l" t="t" r="r" b="b"/>
            <a:pathLst>
              <a:path w="2091869" h="1422471">
                <a:moveTo>
                  <a:pt x="0" y="0"/>
                </a:moveTo>
                <a:lnTo>
                  <a:pt x="2091870" y="0"/>
                </a:lnTo>
                <a:lnTo>
                  <a:pt x="2091870" y="1422471"/>
                </a:lnTo>
                <a:lnTo>
                  <a:pt x="0" y="14224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8358" y="1618311"/>
            <a:ext cx="6876884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17470" y="1828800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5629808" y="-71263"/>
            <a:ext cx="5274646" cy="7457726"/>
          </a:xfrm>
          <a:custGeom>
            <a:avLst/>
            <a:gdLst/>
            <a:ahLst/>
            <a:cxnLst/>
            <a:rect l="l" t="t" r="r" b="b"/>
            <a:pathLst>
              <a:path w="5274646" h="7457726">
                <a:moveTo>
                  <a:pt x="0" y="0"/>
                </a:moveTo>
                <a:lnTo>
                  <a:pt x="5274646" y="0"/>
                </a:lnTo>
                <a:lnTo>
                  <a:pt x="5274646" y="7457726"/>
                </a:lnTo>
                <a:lnTo>
                  <a:pt x="0" y="74577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92046" y="-622267"/>
            <a:ext cx="1854659" cy="1510704"/>
          </a:xfrm>
          <a:custGeom>
            <a:avLst/>
            <a:gdLst/>
            <a:ahLst/>
            <a:cxnLst/>
            <a:rect l="l" t="t" r="r" b="b"/>
            <a:pathLst>
              <a:path w="1854659" h="1510704">
                <a:moveTo>
                  <a:pt x="0" y="0"/>
                </a:moveTo>
                <a:lnTo>
                  <a:pt x="1854660" y="0"/>
                </a:lnTo>
                <a:lnTo>
                  <a:pt x="1854660" y="1510704"/>
                </a:lnTo>
                <a:lnTo>
                  <a:pt x="0" y="151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130433">
            <a:off x="48655" y="1393269"/>
            <a:ext cx="1146736" cy="1162724"/>
          </a:xfrm>
          <a:custGeom>
            <a:avLst/>
            <a:gdLst/>
            <a:ahLst/>
            <a:cxnLst/>
            <a:rect l="l" t="t" r="r" b="b"/>
            <a:pathLst>
              <a:path w="1146736" h="1162724">
                <a:moveTo>
                  <a:pt x="0" y="0"/>
                </a:moveTo>
                <a:lnTo>
                  <a:pt x="1146736" y="0"/>
                </a:lnTo>
                <a:lnTo>
                  <a:pt x="1146736" y="1162724"/>
                </a:lnTo>
                <a:lnTo>
                  <a:pt x="0" y="116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133085"/>
            <a:ext cx="5334000" cy="123851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Chia sẻ về những nhiệm vụ được giao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0000" t="14445" r="45417" b="10740"/>
          <a:stretch/>
        </p:blipFill>
        <p:spPr>
          <a:xfrm>
            <a:off x="5672747" y="1514600"/>
            <a:ext cx="4538053" cy="4610100"/>
          </a:xfrm>
          <a:prstGeom prst="snip2SameRect">
            <a:avLst/>
          </a:prstGeom>
        </p:spPr>
      </p:pic>
      <p:sp>
        <p:nvSpPr>
          <p:cNvPr id="3" name="Freeform 3"/>
          <p:cNvSpPr/>
          <p:nvPr/>
        </p:nvSpPr>
        <p:spPr>
          <a:xfrm rot="-881212">
            <a:off x="8137674" y="5199500"/>
            <a:ext cx="2267004" cy="2572487"/>
          </a:xfrm>
          <a:custGeom>
            <a:avLst/>
            <a:gdLst/>
            <a:ahLst/>
            <a:cxnLst/>
            <a:rect l="l" t="t" r="r" b="b"/>
            <a:pathLst>
              <a:path w="2267004" h="2572487">
                <a:moveTo>
                  <a:pt x="0" y="0"/>
                </a:moveTo>
                <a:lnTo>
                  <a:pt x="2267004" y="0"/>
                </a:lnTo>
                <a:lnTo>
                  <a:pt x="2267004" y="2572487"/>
                </a:lnTo>
                <a:lnTo>
                  <a:pt x="0" y="25724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57200" y="2057400"/>
            <a:ext cx="4800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 về những nhiệm vụ em được phân công ở trường.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về cách em thực hiện nhiệm vụ đó: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ghi nhớ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quản lí thời gian và tiến độ thực hiện nhiệm vụ;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Cách giải quyết nhiệm vụ khi gặp khó khăn.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78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74321">
            <a:off x="-1657752" y="3479685"/>
            <a:ext cx="5801649" cy="6207990"/>
          </a:xfrm>
          <a:custGeom>
            <a:avLst/>
            <a:gdLst/>
            <a:ahLst/>
            <a:cxnLst/>
            <a:rect l="l" t="t" r="r" b="b"/>
            <a:pathLst>
              <a:path w="5801649" h="6207990">
                <a:moveTo>
                  <a:pt x="0" y="0"/>
                </a:moveTo>
                <a:lnTo>
                  <a:pt x="5801649" y="0"/>
                </a:lnTo>
                <a:lnTo>
                  <a:pt x="5801649" y="6207990"/>
                </a:lnTo>
                <a:lnTo>
                  <a:pt x="0" y="620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99991">
            <a:off x="6350587" y="3955273"/>
            <a:ext cx="2537431" cy="3142329"/>
          </a:xfrm>
          <a:custGeom>
            <a:avLst/>
            <a:gdLst/>
            <a:ahLst/>
            <a:cxnLst/>
            <a:rect l="l" t="t" r="r" b="b"/>
            <a:pathLst>
              <a:path w="2537431" h="3142329">
                <a:moveTo>
                  <a:pt x="0" y="0"/>
                </a:moveTo>
                <a:lnTo>
                  <a:pt x="2537431" y="0"/>
                </a:lnTo>
                <a:lnTo>
                  <a:pt x="2537431" y="3142329"/>
                </a:lnTo>
                <a:lnTo>
                  <a:pt x="0" y="31423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1408921" y="-7302001"/>
            <a:ext cx="6935759" cy="9806342"/>
          </a:xfrm>
          <a:custGeom>
            <a:avLst/>
            <a:gdLst/>
            <a:ahLst/>
            <a:cxnLst/>
            <a:rect l="l" t="t" r="r" b="b"/>
            <a:pathLst>
              <a:path w="6935759" h="9806342">
                <a:moveTo>
                  <a:pt x="0" y="0"/>
                </a:moveTo>
                <a:lnTo>
                  <a:pt x="6935758" y="0"/>
                </a:lnTo>
                <a:lnTo>
                  <a:pt x="6935758" y="9806342"/>
                </a:lnTo>
                <a:lnTo>
                  <a:pt x="0" y="9806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8701" y="140579"/>
            <a:ext cx="1531119" cy="1351213"/>
          </a:xfrm>
          <a:custGeom>
            <a:avLst/>
            <a:gdLst/>
            <a:ahLst/>
            <a:cxnLst/>
            <a:rect l="l" t="t" r="r" b="b"/>
            <a:pathLst>
              <a:path w="1531119" h="1351213">
                <a:moveTo>
                  <a:pt x="1531119" y="0"/>
                </a:moveTo>
                <a:lnTo>
                  <a:pt x="0" y="0"/>
                </a:lnTo>
                <a:lnTo>
                  <a:pt x="0" y="1351213"/>
                </a:lnTo>
                <a:lnTo>
                  <a:pt x="1531119" y="1351213"/>
                </a:lnTo>
                <a:lnTo>
                  <a:pt x="15311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854526" y="675606"/>
            <a:ext cx="2130804" cy="2142490"/>
          </a:xfrm>
          <a:custGeom>
            <a:avLst/>
            <a:gdLst/>
            <a:ahLst/>
            <a:cxnLst/>
            <a:rect l="l" t="t" r="r" b="b"/>
            <a:pathLst>
              <a:path w="2130804" h="2142490">
                <a:moveTo>
                  <a:pt x="0" y="0"/>
                </a:moveTo>
                <a:lnTo>
                  <a:pt x="2130804" y="0"/>
                </a:lnTo>
                <a:lnTo>
                  <a:pt x="2130804" y="2142490"/>
                </a:lnTo>
                <a:lnTo>
                  <a:pt x="0" y="2142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39820" y="514175"/>
            <a:ext cx="7456580" cy="999372"/>
          </a:xfrm>
          <a:custGeom>
            <a:avLst/>
            <a:gdLst/>
            <a:ahLst/>
            <a:cxnLst/>
            <a:rect l="l" t="t" r="r" b="b"/>
            <a:pathLst>
              <a:path w="5042704" h="999372">
                <a:moveTo>
                  <a:pt x="0" y="0"/>
                </a:moveTo>
                <a:lnTo>
                  <a:pt x="5042704" y="0"/>
                </a:lnTo>
                <a:lnTo>
                  <a:pt x="5042704" y="999373"/>
                </a:lnTo>
                <a:lnTo>
                  <a:pt x="0" y="9993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81400" y="776662"/>
            <a:ext cx="6305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Cousine" panose="02070409020205020404" pitchFamily="49" charset="0"/>
              </a:rPr>
              <a:t>NHIỆM VỤ ĐƯỢC PHÂN CÔNG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Cousine" panose="02070409020205020404" pitchFamily="49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5800" y="1818539"/>
            <a:ext cx="5282068" cy="5257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7363" y="2473482"/>
            <a:ext cx="480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nhiệm vụ em có thể được phân công: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Quản lí lớp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Trực nhật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Tham gia văn nghệ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Hướng dẫn bạn học tập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Sắp xếp thư viện mini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....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364</Words>
  <Application>Microsoft Office PowerPoint</Application>
  <PresentationFormat>Tùy chỉnh</PresentationFormat>
  <Paragraphs>49</Paragraphs>
  <Slides>15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1" baseType="lpstr">
      <vt:lpstr>#9Slide07 HLT Fall For You</vt:lpstr>
      <vt:lpstr>Cambria</vt:lpstr>
      <vt:lpstr>Calibri</vt:lpstr>
      <vt:lpstr>Arial</vt:lpstr>
      <vt:lpstr>#9Slide05 Phobia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Vân Nguyễn</cp:lastModifiedBy>
  <cp:revision>16</cp:revision>
  <dcterms:created xsi:type="dcterms:W3CDTF">2006-08-16T00:00:00Z</dcterms:created>
  <dcterms:modified xsi:type="dcterms:W3CDTF">2023-12-06T12:48:55Z</dcterms:modified>
  <dc:identifier>DAFzGZu6MnY</dc:identifier>
</cp:coreProperties>
</file>