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4" r:id="rId5"/>
    <p:sldMasterId id="2147483747" r:id="rId6"/>
  </p:sldMasterIdLst>
  <p:notesMasterIdLst>
    <p:notesMasterId r:id="rId23"/>
  </p:notesMasterIdLst>
  <p:sldIdLst>
    <p:sldId id="257" r:id="rId7"/>
    <p:sldId id="285" r:id="rId8"/>
    <p:sldId id="290" r:id="rId9"/>
    <p:sldId id="268" r:id="rId10"/>
    <p:sldId id="256" r:id="rId11"/>
    <p:sldId id="258" r:id="rId12"/>
    <p:sldId id="2007577163" r:id="rId13"/>
    <p:sldId id="286" r:id="rId14"/>
    <p:sldId id="307" r:id="rId15"/>
    <p:sldId id="325" r:id="rId16"/>
    <p:sldId id="326" r:id="rId17"/>
    <p:sldId id="327" r:id="rId18"/>
    <p:sldId id="328" r:id="rId19"/>
    <p:sldId id="329" r:id="rId20"/>
    <p:sldId id="2007577167" r:id="rId21"/>
    <p:sldId id="2007577165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91" d="100"/>
          <a:sy n="91" d="100"/>
        </p:scale>
        <p:origin x="2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8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1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9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7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9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6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637052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9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1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6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90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495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94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65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9" r:id="rId2"/>
    <p:sldLayoutId id="2147483763" r:id="rId3"/>
    <p:sldLayoutId id="2147483749" r:id="rId4"/>
    <p:sldLayoutId id="214748376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D557-CCFE-4621-847A-F97AA875F360}"/>
              </a:ext>
            </a:extLst>
          </p:cNvPr>
          <p:cNvSpPr/>
          <p:nvPr/>
        </p:nvSpPr>
        <p:spPr>
          <a:xfrm>
            <a:off x="5937678" y="4112153"/>
            <a:ext cx="538996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</a:t>
            </a:r>
            <a:r>
              <a:rPr lang="en-US" sz="2800">
                <a:solidFill>
                  <a:srgbClr val="FB1D12"/>
                </a:solidFill>
              </a:rPr>
              <a:t>+ </a:t>
            </a:r>
            <a:r>
              <a:rPr lang="en-US" sz="2800" smtClean="0">
                <a:solidFill>
                  <a:srgbClr val="FB1D12"/>
                </a:solidFill>
              </a:rPr>
              <a:t>6 = 30</a:t>
            </a:r>
            <a:endParaRPr lang="en-US" sz="2800" dirty="0">
              <a:solidFill>
                <a:srgbClr val="FB1D1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</a:t>
            </a:r>
            <a:r>
              <a:rPr lang="en-US" sz="2600">
                <a:solidFill>
                  <a:srgbClr val="FB1D12"/>
                </a:solidFill>
              </a:rPr>
              <a:t>: </a:t>
            </a:r>
            <a:r>
              <a:rPr lang="en-US" sz="2600" smtClean="0">
                <a:solidFill>
                  <a:srgbClr val="FB1D12"/>
                </a:solidFill>
              </a:rPr>
              <a:t>5 </a:t>
            </a:r>
            <a:r>
              <a:rPr lang="en-US" sz="2600">
                <a:solidFill>
                  <a:srgbClr val="FB1D12"/>
                </a:solidFill>
              </a:rPr>
              <a:t>= </a:t>
            </a:r>
            <a:r>
              <a:rPr lang="en-US" sz="2600" smtClean="0">
                <a:solidFill>
                  <a:srgbClr val="FB1D12"/>
                </a:solidFill>
              </a:rPr>
              <a:t>4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</a:t>
            </a:r>
            <a:r>
              <a:rPr lang="en-US" sz="2600">
                <a:solidFill>
                  <a:srgbClr val="FB1D12"/>
                </a:solidFill>
              </a:rPr>
              <a:t>: </a:t>
            </a:r>
            <a:r>
              <a:rPr lang="en-US" sz="2600" smtClean="0">
                <a:solidFill>
                  <a:srgbClr val="FB1D12"/>
                </a:solidFill>
              </a:rPr>
              <a:t>4 </a:t>
            </a:r>
            <a:r>
              <a:rPr lang="en-US" sz="2600">
                <a:solidFill>
                  <a:srgbClr val="FB1D12"/>
                </a:solidFill>
              </a:rPr>
              <a:t>= </a:t>
            </a:r>
            <a:r>
              <a:rPr lang="en-US" sz="2600" smtClean="0">
                <a:solidFill>
                  <a:srgbClr val="FB1D12"/>
                </a:solidFill>
              </a:rPr>
              <a:t>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430192" y="36776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758332" y="367761"/>
            <a:ext cx="107010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19DAE-C767-4F98-AD8B-D4F19D68FA3A}"/>
              </a:ext>
            </a:extLst>
          </p:cNvPr>
          <p:cNvSpPr txBox="1"/>
          <p:nvPr/>
        </p:nvSpPr>
        <p:spPr>
          <a:xfrm>
            <a:off x="1209004" y="1178737"/>
            <a:ext cx="6464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02060"/>
                </a:solidFill>
              </a:rPr>
              <a:t>   </a:t>
            </a:r>
            <a:r>
              <a:rPr lang="en-US" sz="2800" i="1" smtClean="0">
                <a:solidFill>
                  <a:srgbClr val="002060"/>
                </a:solidFill>
              </a:rPr>
              <a:t>Bốn chùm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02060"/>
                </a:solidFill>
              </a:rPr>
              <a:t>                </a:t>
            </a:r>
            <a:r>
              <a:rPr lang="en-US" sz="2800" i="1" smtClean="0">
                <a:solidFill>
                  <a:srgbClr val="002060"/>
                </a:solidFill>
              </a:rPr>
              <a:t>     Đáp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73F0-B259-453A-9235-A789292F20CB}"/>
              </a:ext>
            </a:extLst>
          </p:cNvPr>
          <p:cNvSpPr txBox="1"/>
          <p:nvPr/>
        </p:nvSpPr>
        <p:spPr>
          <a:xfrm>
            <a:off x="5905489" y="2687451"/>
            <a:ext cx="54636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02060"/>
                </a:solidFill>
              </a:rPr>
              <a:t>                </a:t>
            </a:r>
            <a:r>
              <a:rPr lang="en-US" sz="2800" i="1" smtClean="0">
                <a:solidFill>
                  <a:srgbClr val="002060"/>
                </a:solidFill>
              </a:rPr>
              <a:t>     Đáp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 về giải toán.</a:t>
            </a:r>
          </a:p>
        </p:txBody>
      </p:sp>
    </p:spTree>
    <p:extLst>
      <p:ext uri="{BB962C8B-B14F-4D97-AF65-F5344CB8AC3E}">
        <p14:creationId xmlns:p14="http://schemas.microsoft.com/office/powerpoint/2010/main" val="3412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16062" y="2082407"/>
            <a:ext cx="9035459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</a:t>
            </a:r>
            <a:r>
              <a:rPr lang="en-US" sz="36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en-US" sz="36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CHIA</a:t>
            </a:r>
          </a:p>
          <a:p>
            <a:pPr algn="ctr">
              <a:lnSpc>
                <a:spcPct val="120000"/>
              </a:lnSpc>
            </a:pPr>
            <a:r>
              <a:rPr lang="en-US" sz="36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(Tiết 1 – Luyện tập, tr 122)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371600"/>
            <a:ext cx="3505200" cy="28194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6963548" y="3124200"/>
            <a:ext cx="1967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64026"/>
            <a:ext cx="2188590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x 8 = 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1" y="663244"/>
            <a:ext cx="9143999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3999" y="1268672"/>
            <a:ext cx="9144000" cy="5554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0" y="1899606"/>
            <a:ext cx="9143999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431262"/>
            <a:ext cx="9143999" cy="459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2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29100" y="5490088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53200" y="5573643"/>
            <a:ext cx="990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01100" y="5524500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6793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3237" y="89720"/>
            <a:ext cx="270856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x 9 + 35 =?</a:t>
            </a:r>
            <a:endParaRPr lang="en-US" sz="29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3497" y="717737"/>
            <a:ext cx="9134168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564" y="1307710"/>
            <a:ext cx="91440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08022" y="1876714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6794" y="2383763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219200" y="264696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7593" y="5552374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6796" y="54102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51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85185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458</Words>
  <Application>Microsoft Office PowerPoint</Application>
  <PresentationFormat>Widescreen</PresentationFormat>
  <Paragraphs>89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Cookies</vt:lpstr>
      <vt:lpstr>字魂17号-萌趣果冻体</vt:lpstr>
      <vt:lpstr>Office Theme</vt:lpstr>
      <vt:lpstr>1_Office Theme</vt:lpstr>
      <vt:lpstr>Office 主题​​</vt:lpstr>
      <vt:lpstr>1_Office 主题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328</cp:revision>
  <dcterms:created xsi:type="dcterms:W3CDTF">2021-06-02T01:34:28Z</dcterms:created>
  <dcterms:modified xsi:type="dcterms:W3CDTF">2025-05-21T07:20:26Z</dcterms:modified>
</cp:coreProperties>
</file>