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7"/>
  </p:notesMasterIdLst>
  <p:sldIdLst>
    <p:sldId id="326" r:id="rId2"/>
    <p:sldId id="355" r:id="rId3"/>
    <p:sldId id="327" r:id="rId4"/>
    <p:sldId id="329" r:id="rId5"/>
    <p:sldId id="328" r:id="rId6"/>
    <p:sldId id="330" r:id="rId7"/>
    <p:sldId id="331" r:id="rId8"/>
    <p:sldId id="332" r:id="rId9"/>
    <p:sldId id="333" r:id="rId10"/>
    <p:sldId id="334" r:id="rId11"/>
    <p:sldId id="341" r:id="rId12"/>
    <p:sldId id="347" r:id="rId13"/>
    <p:sldId id="348" r:id="rId14"/>
    <p:sldId id="349" r:id="rId15"/>
    <p:sldId id="350" r:id="rId16"/>
    <p:sldId id="344" r:id="rId17"/>
    <p:sldId id="345" r:id="rId18"/>
    <p:sldId id="337" r:id="rId19"/>
    <p:sldId id="338" r:id="rId20"/>
    <p:sldId id="339" r:id="rId21"/>
    <p:sldId id="342" r:id="rId22"/>
    <p:sldId id="340" r:id="rId23"/>
    <p:sldId id="352" r:id="rId24"/>
    <p:sldId id="353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99"/>
    <a:srgbClr val="FFCC66"/>
    <a:srgbClr val="C309AD"/>
    <a:srgbClr val="008000"/>
    <a:srgbClr val="FF9900"/>
    <a:srgbClr val="DA2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1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1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8000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0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472190" y="2450757"/>
            <a:ext cx="8199621" cy="154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VỚI TIẾT HỌC</a:t>
            </a:r>
            <a:endParaRPr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7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541814" y="993747"/>
            <a:ext cx="6329634" cy="531720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64661" y="316888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293802" y="1153765"/>
            <a:ext cx="2850197" cy="271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1153765"/>
            <a:ext cx="355962" cy="352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122998"/>
            <a:ext cx="336376" cy="352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791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87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79321" y="720708"/>
            <a:ext cx="2052271" cy="838757"/>
            <a:chOff x="364683" y="617893"/>
            <a:chExt cx="1618307" cy="629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00CC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479" y="1567225"/>
            <a:ext cx="878044" cy="51707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2696" y="292754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E079CF-FEC1-4E9E-BADD-711353D23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A9E5A02-C575-4073-8239-FD36B73BCF6B}"/>
              </a:ext>
            </a:extLst>
          </p:cNvPr>
          <p:cNvSpPr/>
          <p:nvPr/>
        </p:nvSpPr>
        <p:spPr>
          <a:xfrm>
            <a:off x="470647" y="663857"/>
            <a:ext cx="8421279" cy="9110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81CFAEB-C18C-4722-83D9-30DB39D7FF54}"/>
              </a:ext>
            </a:extLst>
          </p:cNvPr>
          <p:cNvSpPr/>
          <p:nvPr/>
        </p:nvSpPr>
        <p:spPr>
          <a:xfrm>
            <a:off x="332149" y="1676484"/>
            <a:ext cx="7641748" cy="3300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455508-164E-47E4-BA0A-79F7878C3AEB}"/>
              </a:ext>
            </a:extLst>
          </p:cNvPr>
          <p:cNvGrpSpPr/>
          <p:nvPr/>
        </p:nvGrpSpPr>
        <p:grpSpPr>
          <a:xfrm>
            <a:off x="396583" y="4760058"/>
            <a:ext cx="8226799" cy="1178832"/>
            <a:chOff x="2268272" y="4770114"/>
            <a:chExt cx="7696294" cy="1178832"/>
          </a:xfrm>
        </p:grpSpPr>
        <p:sp>
          <p:nvSpPr>
            <p:cNvPr id="6" name="Google Shape;653;p42">
              <a:extLst>
                <a:ext uri="{FF2B5EF4-FFF2-40B4-BE49-F238E27FC236}">
                  <a16:creationId xmlns:a16="http://schemas.microsoft.com/office/drawing/2014/main" id="{FE720A0A-A6F9-46C5-AFDD-1DA83F0CC8E5}"/>
                </a:ext>
              </a:extLst>
            </p:cNvPr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A4A9DD-B2C2-4B82-A72D-FFC045918890}"/>
                </a:ext>
              </a:extLst>
            </p:cNvPr>
            <p:cNvSpPr txBox="1"/>
            <p:nvPr/>
          </p:nvSpPr>
          <p:spPr>
            <a:xfrm>
              <a:off x="2619911" y="4871728"/>
              <a:ext cx="73446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42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527340-4354-454E-ACB7-453EB3DD5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381B8C-4E67-449B-9F73-2E49015783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6757524" y="4693604"/>
            <a:ext cx="2279652" cy="1808695"/>
          </a:xfrm>
          <a:prstGeom prst="rect">
            <a:avLst/>
          </a:prstGeom>
        </p:spPr>
      </p:pic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38FCB46-8D29-451B-9300-80C7399439E5}"/>
              </a:ext>
            </a:extLst>
          </p:cNvPr>
          <p:cNvSpPr/>
          <p:nvPr/>
        </p:nvSpPr>
        <p:spPr>
          <a:xfrm>
            <a:off x="603592" y="594844"/>
            <a:ext cx="793681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15EEE-F934-42ED-B7AE-4C8155DDD31C}"/>
              </a:ext>
            </a:extLst>
          </p:cNvPr>
          <p:cNvSpPr txBox="1"/>
          <p:nvPr/>
        </p:nvSpPr>
        <p:spPr>
          <a:xfrm>
            <a:off x="316010" y="1756964"/>
            <a:ext cx="7748339" cy="37513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A2E08-74C8-40C2-8BD9-E78B4710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2069464"/>
            <a:ext cx="392167" cy="384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271519-317D-4E00-A368-3BF5F37C3DF2}"/>
              </a:ext>
            </a:extLst>
          </p:cNvPr>
          <p:cNvCxnSpPr/>
          <p:nvPr/>
        </p:nvCxnSpPr>
        <p:spPr>
          <a:xfrm>
            <a:off x="1591750" y="2413123"/>
            <a:ext cx="50623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B768CE-EA1D-4126-BA52-021D37FE9C6E}"/>
              </a:ext>
            </a:extLst>
          </p:cNvPr>
          <p:cNvCxnSpPr/>
          <p:nvPr/>
        </p:nvCxnSpPr>
        <p:spPr>
          <a:xfrm>
            <a:off x="813122" y="3136369"/>
            <a:ext cx="6297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185DCF-6714-496F-97C5-76F746096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5E4C-B8AA-415D-8A49-E7AFF315C133}"/>
              </a:ext>
            </a:extLst>
          </p:cNvPr>
          <p:cNvSpPr txBox="1"/>
          <p:nvPr/>
        </p:nvSpPr>
        <p:spPr>
          <a:xfrm>
            <a:off x="396786" y="798312"/>
            <a:ext cx="8639638" cy="36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033607-BDD8-4B4D-999B-82E53FD8705F}"/>
              </a:ext>
            </a:extLst>
          </p:cNvPr>
          <p:cNvSpPr/>
          <p:nvPr/>
        </p:nvSpPr>
        <p:spPr>
          <a:xfrm>
            <a:off x="396786" y="3913094"/>
            <a:ext cx="454871" cy="575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A6568-AE84-4D0A-8E3A-ECE76A6F3A52}"/>
              </a:ext>
            </a:extLst>
          </p:cNvPr>
          <p:cNvSpPr/>
          <p:nvPr/>
        </p:nvSpPr>
        <p:spPr>
          <a:xfrm>
            <a:off x="1423537" y="1558723"/>
            <a:ext cx="6308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709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64A820-4EC5-4342-850F-A32C49F5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DF4FFA7-D5BA-4140-9E4B-9C340049ECF1}"/>
              </a:ext>
            </a:extLst>
          </p:cNvPr>
          <p:cNvSpPr/>
          <p:nvPr/>
        </p:nvSpPr>
        <p:spPr>
          <a:xfrm>
            <a:off x="521864" y="593551"/>
            <a:ext cx="8387876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D0C28-D9EA-4119-BB13-FB72AA9ECB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1424917" y="1947260"/>
            <a:ext cx="7197219" cy="36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587411" y="455808"/>
            <a:ext cx="517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230" y="2075291"/>
            <a:ext cx="8217539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la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27765" y="3191702"/>
            <a:ext cx="2200818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264" y="3859545"/>
            <a:ext cx="7116639" cy="1644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265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21992" y="903411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093260" y="207211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41141" y="290364"/>
            <a:ext cx="2702859" cy="230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1072387"/>
            <a:ext cx="391224" cy="37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51" y="4143788"/>
            <a:ext cx="391224" cy="374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297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4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63270" y="1471522"/>
            <a:ext cx="7165633" cy="397619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58566" y="912392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7165633" y="2589892"/>
            <a:ext cx="2060529" cy="3347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16326" y="351041"/>
            <a:ext cx="5511347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618" y="1609579"/>
            <a:ext cx="3294232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55838" y="2135059"/>
            <a:ext cx="454079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50618" y="2711622"/>
            <a:ext cx="3892229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566" y="3243495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3865" y="3741913"/>
            <a:ext cx="2870986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0557" y="4351932"/>
            <a:ext cx="430706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12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77617" y="1564225"/>
            <a:ext cx="7988968" cy="458694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666627" y="1031133"/>
            <a:ext cx="1035214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500" b="1" dirty="0">
              <a:solidFill>
                <a:srgbClr val="F744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7" y="3307976"/>
            <a:ext cx="3027855" cy="30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5276" y="307823"/>
            <a:ext cx="641860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44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44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7877" y="1814327"/>
            <a:ext cx="2785358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2492" y="2367782"/>
            <a:ext cx="4266674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3668" y="3021071"/>
            <a:ext cx="3830101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1726" y="3720358"/>
            <a:ext cx="4789073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508" y="4314343"/>
            <a:ext cx="3410657" cy="489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415" y="4967632"/>
            <a:ext cx="4641050" cy="535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6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760972" y="3199944"/>
              <a:ext cx="126969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337097" y="2477284"/>
              <a:ext cx="1888227" cy="671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ĐỌC: MẸ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Cookies" panose="02040603050506020204" pitchFamily="18" charset="0"/>
              </a:rPr>
              <a:t>BÀI 27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Cookies" panose="020406030505060202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0" y="1761880"/>
            <a:ext cx="7988968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756341" y="1138718"/>
            <a:ext cx="1035214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079958" y="3006394"/>
            <a:ext cx="2566501" cy="3354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70191" y="471534"/>
            <a:ext cx="641860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2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endParaRPr lang="zh-CN" altLang="en-US" sz="32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152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76485" y="745204"/>
            <a:ext cx="2868706" cy="789766"/>
            <a:chOff x="369343" y="617893"/>
            <a:chExt cx="1613647" cy="59232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6907" y="633137"/>
              <a:ext cx="11270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479123" y="512810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180" y="1637706"/>
            <a:ext cx="1065147" cy="488951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5424" y="2512286"/>
            <a:ext cx="733137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600" b="1" spc="8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600" b="1" spc="800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93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714178" y="979857"/>
            <a:ext cx="6896123" cy="545519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9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185" y="396057"/>
            <a:ext cx="8737264" cy="6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345979" y="305631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61062" y="3069986"/>
            <a:ext cx="31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038" y="41099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11884" y="4116967"/>
            <a:ext cx="5651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9761" y="4637298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64835" y="5709596"/>
            <a:ext cx="513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4320" y="5196705"/>
            <a:ext cx="6216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219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A37B54-56AB-4A20-B601-B26438287F5F}"/>
              </a:ext>
            </a:extLst>
          </p:cNvPr>
          <p:cNvSpPr txBox="1"/>
          <p:nvPr/>
        </p:nvSpPr>
        <p:spPr>
          <a:xfrm>
            <a:off x="711789" y="653711"/>
            <a:ext cx="727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5924F40-3AAE-4B2A-91E7-554F99695404}"/>
              </a:ext>
            </a:extLst>
          </p:cNvPr>
          <p:cNvSpPr/>
          <p:nvPr/>
        </p:nvSpPr>
        <p:spPr>
          <a:xfrm>
            <a:off x="389271" y="2043744"/>
            <a:ext cx="4061705" cy="9031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FB8FC8-01FE-4BD8-AA19-68E5C003AE8F}"/>
              </a:ext>
            </a:extLst>
          </p:cNvPr>
          <p:cNvCxnSpPr/>
          <p:nvPr/>
        </p:nvCxnSpPr>
        <p:spPr>
          <a:xfrm>
            <a:off x="1792350" y="2667629"/>
            <a:ext cx="3419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70A16C-3D78-4108-82D7-C851F6BA9257}"/>
              </a:ext>
            </a:extLst>
          </p:cNvPr>
          <p:cNvCxnSpPr/>
          <p:nvPr/>
        </p:nvCxnSpPr>
        <p:spPr>
          <a:xfrm>
            <a:off x="4572000" y="2495311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3FF47A43-7932-4800-8968-D44041BF5FED}"/>
              </a:ext>
            </a:extLst>
          </p:cNvPr>
          <p:cNvSpPr/>
          <p:nvPr/>
        </p:nvSpPr>
        <p:spPr>
          <a:xfrm>
            <a:off x="5134193" y="2043744"/>
            <a:ext cx="3660877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63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50" y="-942960"/>
            <a:ext cx="9632321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057418" y="1263554"/>
            <a:ext cx="1354021" cy="11457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587020" y="1805013"/>
            <a:ext cx="763314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59" y="5168349"/>
            <a:ext cx="1602769" cy="12553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958052" y="507598"/>
            <a:ext cx="959459" cy="142493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85" y="356682"/>
            <a:ext cx="1602769" cy="8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3" y="284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43910" y="811695"/>
            <a:ext cx="1721258" cy="715646"/>
            <a:chOff x="369343" y="617893"/>
            <a:chExt cx="1616551" cy="5367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2247" y="62371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2105510" y="602694"/>
            <a:ext cx="6691488" cy="100833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614" y="1513915"/>
            <a:ext cx="703232" cy="488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888" r="2058"/>
          <a:stretch/>
        </p:blipFill>
        <p:spPr>
          <a:xfrm>
            <a:off x="551145" y="2508889"/>
            <a:ext cx="8041710" cy="33982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EADF54A-5C7A-4D88-B2C9-BAF95E36DDB4}"/>
              </a:ext>
            </a:extLst>
          </p:cNvPr>
          <p:cNvSpPr/>
          <p:nvPr/>
        </p:nvSpPr>
        <p:spPr>
          <a:xfrm>
            <a:off x="2105509" y="2317497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AD6D50B-0101-4D9D-8937-3551D86843E4}"/>
              </a:ext>
            </a:extLst>
          </p:cNvPr>
          <p:cNvSpPr/>
          <p:nvPr/>
        </p:nvSpPr>
        <p:spPr>
          <a:xfrm>
            <a:off x="7048569" y="2221801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F499B8-48D8-4650-9C9F-6CBF2CA60A7D}"/>
              </a:ext>
            </a:extLst>
          </p:cNvPr>
          <p:cNvSpPr/>
          <p:nvPr/>
        </p:nvSpPr>
        <p:spPr>
          <a:xfrm>
            <a:off x="95819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E09ECA-F94B-4EA5-BEA2-10A5A3CC993D}"/>
              </a:ext>
            </a:extLst>
          </p:cNvPr>
          <p:cNvSpPr/>
          <p:nvPr/>
        </p:nvSpPr>
        <p:spPr>
          <a:xfrm>
            <a:off x="7703768" y="4275530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2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355651" y="682033"/>
            <a:ext cx="1916902" cy="777201"/>
            <a:chOff x="364683" y="617893"/>
            <a:chExt cx="1618307" cy="5829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4683" y="623713"/>
              <a:ext cx="1613647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578636" y="312664"/>
            <a:ext cx="1491212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309" y="1451474"/>
            <a:ext cx="835143" cy="621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9"/>
          <a:stretch/>
        </p:blipFill>
        <p:spPr>
          <a:xfrm>
            <a:off x="1733452" y="2548185"/>
            <a:ext cx="6375791" cy="379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869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760811" y="221192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405735" y="261027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62220" y="151884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477146" y="1219410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39711" y="3161459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04906" y="2750237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501988" y="481713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384531" y="4558055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05997" y="1178966"/>
            <a:ext cx="7258453" cy="522487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810999" y="191115"/>
            <a:ext cx="1666999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417875" y="193049"/>
            <a:ext cx="2871773" cy="313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60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1957" y="924686"/>
            <a:ext cx="7258453" cy="568653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</a:t>
            </a: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indent="272143"/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/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72143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14284" y="123876"/>
            <a:ext cx="1035214" cy="75608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F744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565228" y="96983"/>
            <a:ext cx="2549699" cy="317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1041590"/>
            <a:ext cx="351796" cy="383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0" y="4243827"/>
            <a:ext cx="351796" cy="383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24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01804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32055" y="1119115"/>
            <a:ext cx="7258453" cy="34222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Kẽo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938498" y="434336"/>
            <a:ext cx="1035214" cy="65221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9"/>
          <a:stretch/>
        </p:blipFill>
        <p:spPr>
          <a:xfrm>
            <a:off x="6215843" y="785986"/>
            <a:ext cx="2735902" cy="328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3" y="1360498"/>
            <a:ext cx="354031" cy="384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315816" y="2168167"/>
            <a:ext cx="10871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355679" y="4808120"/>
            <a:ext cx="8746125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274018" y="40688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470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413413" y="3534265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84567" y="298278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4132" y="2427167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13875" y="2427084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237895" y="135730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75175" y="134598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 rot="249138">
            <a:off x="5710602" y="4073320"/>
            <a:ext cx="63558" cy="349091"/>
            <a:chOff x="3420472" y="-1944951"/>
            <a:chExt cx="149867" cy="3840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378744">
            <a:off x="6003225" y="3008919"/>
            <a:ext cx="52527" cy="349091"/>
            <a:chOff x="3420472" y="-1944951"/>
            <a:chExt cx="149867" cy="384000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93046">
            <a:off x="5557265" y="1900842"/>
            <a:ext cx="57780" cy="349091"/>
            <a:chOff x="3420472" y="-1944951"/>
            <a:chExt cx="149867" cy="38400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3312340" y="187192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625F28-4DB4-4844-9B99-15B047531587}"/>
              </a:ext>
            </a:extLst>
          </p:cNvPr>
          <p:cNvCxnSpPr/>
          <p:nvPr/>
        </p:nvCxnSpPr>
        <p:spPr>
          <a:xfrm flipV="1">
            <a:off x="4293348" y="2732106"/>
            <a:ext cx="55788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8682A7F-5102-43C0-AC5D-E07F097AD2A9}"/>
              </a:ext>
            </a:extLst>
          </p:cNvPr>
          <p:cNvSpPr txBox="1"/>
          <p:nvPr/>
        </p:nvSpPr>
        <p:spPr>
          <a:xfrm>
            <a:off x="341650" y="4822423"/>
            <a:ext cx="6700770" cy="59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lnSpc>
                <a:spcPct val="120000"/>
              </a:lnSpc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vi-VN" sz="30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30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9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800CE0AC-26CD-404F-AF34-2135D3C594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08908" y="5926335"/>
            <a:ext cx="419469" cy="406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74DFA92-9E15-4096-A92E-BEFF4303C1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9" y="928482"/>
            <a:ext cx="2663793" cy="3317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2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397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1" grpId="0"/>
      <p:bldP spid="11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56" y="-7855"/>
            <a:ext cx="9187756" cy="68579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275096" y="321296"/>
            <a:ext cx="6703927" cy="286820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9"/>
          <a:stretch/>
        </p:blipFill>
        <p:spPr>
          <a:xfrm>
            <a:off x="6613881" y="1855694"/>
            <a:ext cx="2419371" cy="28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44" y="1074151"/>
            <a:ext cx="346880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182678" y="2466201"/>
            <a:ext cx="1235399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411568" y="3555400"/>
            <a:ext cx="6202313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say),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238143">
            <a:off x="5676770" y="2749400"/>
            <a:ext cx="63558" cy="349091"/>
            <a:chOff x="3420472" y="-1944951"/>
            <a:chExt cx="149867" cy="3840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322878">
            <a:off x="6546411" y="1603008"/>
            <a:ext cx="69914" cy="384000"/>
            <a:chOff x="3420472" y="-1944951"/>
            <a:chExt cx="149867" cy="384000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522213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420472" y="-1944951"/>
              <a:ext cx="48126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2837945" y="2751182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634098" y="2171673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999565" y="1634949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733491" y="1053126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164678" y="1045548"/>
            <a:ext cx="48126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558041" y="2189128"/>
            <a:ext cx="48126" cy="3490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4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4129</TotalTime>
  <Words>1103</Words>
  <Application>Microsoft Office PowerPoint</Application>
  <PresentationFormat>On-screen Show (4:3)</PresentationFormat>
  <Paragraphs>168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Times New Roman</vt:lpstr>
      <vt:lpstr>UTM Avo</vt:lpstr>
      <vt:lpstr>UTM Cookies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146</cp:revision>
  <dcterms:created xsi:type="dcterms:W3CDTF">2021-06-17T09:40:01Z</dcterms:created>
  <dcterms:modified xsi:type="dcterms:W3CDTF">2025-12-19T08:22:06Z</dcterms:modified>
</cp:coreProperties>
</file>