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27"/>
  </p:notesMasterIdLst>
  <p:handoutMasterIdLst>
    <p:handoutMasterId r:id="rId28"/>
  </p:handoutMasterIdLst>
  <p:sldIdLst>
    <p:sldId id="2007577119" r:id="rId4"/>
    <p:sldId id="429" r:id="rId5"/>
    <p:sldId id="427" r:id="rId6"/>
    <p:sldId id="42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2007577122" r:id="rId16"/>
    <p:sldId id="2007577120" r:id="rId17"/>
    <p:sldId id="2007577099" r:id="rId18"/>
    <p:sldId id="2007577123" r:id="rId19"/>
    <p:sldId id="2007577111" r:id="rId20"/>
    <p:sldId id="2007577124" r:id="rId21"/>
    <p:sldId id="2007577113" r:id="rId22"/>
    <p:sldId id="2007577127" r:id="rId23"/>
    <p:sldId id="2007577128" r:id="rId24"/>
    <p:sldId id="2007577121" r:id="rId25"/>
    <p:sldId id="200757709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CCFF33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B38B0-F465-49DC-8978-B12C9945A34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6038-2EE8-4B61-8454-36D94BA77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1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3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00282247-2640-4C73-B9A4-A2E852E507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A6E34C8C-1DF3-48B2-951F-F61CEFE3D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3DE5B44-C4E0-476D-B121-3ECCC5EF7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C96AE-EA65-4BAE-85F5-9844C4857A7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5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9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10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6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5FB5F-1174-4E9A-8D84-D8A657616A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1F28F-A51C-4301-892D-4D09753C1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D2AC87-213E-412B-A8BF-A2E1BF03A8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30F5D-2BA1-4FC2-AA5C-C48624A6F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31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AB0FE0-4DD6-4CBC-AEBE-A0FF7B7303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91E80C-FF99-4631-BD12-386499BEA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EE6D40-11D3-4986-B947-CB89E06BA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36CD68-FEC9-45DA-BFCC-33CA73E40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1225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865C7-C9F3-4E63-B562-88E851147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7B45ED-DC6D-494C-9E52-555BAB6A5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EF15C-4653-45F2-8A37-7C969E8302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32248-78DD-4927-BB8F-589A063B54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C8570-7385-40E7-9C85-A63803D8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59C5C-0FC3-4ABB-8514-E19BADFFB7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7C9AB-C115-4522-B716-0A5F2FA4E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137A6-82CA-4C38-9FDF-B7F02209C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27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D2B90A-89D4-46F8-AB76-96D15CDC1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9F7255-C48B-4873-9B85-CB36F7BB6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293BAE-4D35-4AEC-84D8-F20D0AC8CA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C0116-2361-4563-A646-38658EE8D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080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5F8E26-4E90-4775-AB08-B62EDD95C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E924F4-9978-475E-9277-27B3A1B2ED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52E1DB-AA47-472A-B001-2C6AAAC36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AFCC-8D5C-4321-8D3A-8C4EF7D13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175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27FED2-3696-46B2-AB98-33BC5BF8A1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DDBB54-8559-48E6-9FC7-10E7FF9083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7B7042-82CB-47B1-9D34-145D84D621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CD238-2E89-4FC5-B17A-62D3579A9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107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360486-D5BE-41CB-BEC4-7F2F843E4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AA9E1-F459-4CF9-9D22-040F52807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9B70C-93F5-4317-B6DC-EE5BFEAF9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6827EE-1B78-40EA-9BE5-43E72B0C92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233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946DD-0312-40B9-9CC9-727A20059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7A305D-6E23-4D6A-ACDA-6A38296FEA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6176A-FA42-43E8-8973-BCB9A5143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64A7-7AF1-4CCB-BCFF-AB64B844B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072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A7DA4-DEED-4CD3-B9EB-EDEE5D9708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2130A1-2886-4774-B8B1-5B9CA0DB7F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0B7058-2E58-4F86-9400-3C19B9227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68563-4E45-4E52-BE60-2F88F07D8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510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6441FE-E563-44D7-8A85-EA3924AB3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B21CF-097F-4A2C-9382-21E878891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5BA8BA-5F04-47C5-AB17-F761B6C7B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9291-B503-46CC-88FC-8E1BA4FAA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868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8AAB774-D61B-4DE1-BE28-ACB4991B3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3083E0-AFBF-463E-89A6-7D5EBAD2E1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98A998-6EA2-4490-9909-6CAE46D9D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76D73-66E2-42C7-97AA-782196F3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82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71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FD1C42-F5CC-4276-9C89-38E8C6111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293B7C-D5BD-4620-B568-47C4C1580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61F3AEB-6E09-4ED7-8823-CE58ED826E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7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gif"/><Relationship Id="rId5" Type="http://schemas.openxmlformats.org/officeDocument/2006/relationships/slide" Target="slide5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10" Type="http://schemas.openxmlformats.org/officeDocument/2006/relationships/image" Target="../media/image55.pn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slide" Target="slide7.xml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image" Target="../media/image39.gif"/><Relationship Id="rId2" Type="http://schemas.openxmlformats.org/officeDocument/2006/relationships/image" Target="../media/image34.png"/><Relationship Id="rId16" Type="http://schemas.openxmlformats.org/officeDocument/2006/relationships/image" Target="../media/image41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11" Type="http://schemas.openxmlformats.org/officeDocument/2006/relationships/slide" Target="slide11.xml"/><Relationship Id="rId5" Type="http://schemas.openxmlformats.org/officeDocument/2006/relationships/slide" Target="slide12.xml"/><Relationship Id="rId15" Type="http://schemas.openxmlformats.org/officeDocument/2006/relationships/slide" Target="slide9.xml"/><Relationship Id="rId10" Type="http://schemas.openxmlformats.org/officeDocument/2006/relationships/image" Target="../media/image38.gif"/><Relationship Id="rId4" Type="http://schemas.openxmlformats.org/officeDocument/2006/relationships/image" Target="../media/image35.gif"/><Relationship Id="rId9" Type="http://schemas.openxmlformats.org/officeDocument/2006/relationships/slide" Target="slide10.xml"/><Relationship Id="rId1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201E4CE-B5E7-4E16-AC13-E3170CFE7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541C3E4E-E07B-407C-A612-94F33542F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tròn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2B629C-50D6-4EE8-8856-E423A166DCD1}"/>
              </a:ext>
            </a:extLst>
          </p:cNvPr>
          <p:cNvSpPr/>
          <p:nvPr/>
        </p:nvSpPr>
        <p:spPr>
          <a:xfrm>
            <a:off x="3690256" y="1625146"/>
            <a:ext cx="2155371" cy="21281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703326-2410-4E19-BDA0-1BD66C2353D9}"/>
              </a:ext>
            </a:extLst>
          </p:cNvPr>
          <p:cNvSpPr txBox="1"/>
          <p:nvPr/>
        </p:nvSpPr>
        <p:spPr>
          <a:xfrm>
            <a:off x="3318897" y="686141"/>
            <a:ext cx="350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C16853-659C-4EC0-89C8-02E13131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04EB3F0-F1DD-4F6D-AF67-807B8833E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1CD603D-8F85-4CAC-B8B6-9616603D05B2}"/>
              </a:ext>
            </a:extLst>
          </p:cNvPr>
          <p:cNvCxnSpPr/>
          <p:nvPr/>
        </p:nvCxnSpPr>
        <p:spPr>
          <a:xfrm>
            <a:off x="2971800" y="2296886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0471B8-8F56-4C99-A63F-A60C40B420D7}"/>
              </a:ext>
            </a:extLst>
          </p:cNvPr>
          <p:cNvCxnSpPr/>
          <p:nvPr/>
        </p:nvCxnSpPr>
        <p:spPr>
          <a:xfrm>
            <a:off x="4379457" y="2165919"/>
            <a:ext cx="859971" cy="65314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2BA110-389C-4143-BC75-16018FBED1E5}"/>
              </a:ext>
            </a:extLst>
          </p:cNvPr>
          <p:cNvCxnSpPr>
            <a:cxnSpLocks/>
          </p:cNvCxnSpPr>
          <p:nvPr/>
        </p:nvCxnSpPr>
        <p:spPr>
          <a:xfrm flipV="1">
            <a:off x="3831771" y="2162176"/>
            <a:ext cx="547686" cy="7640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BDB41D-6DB4-4443-B6CF-BA3313875A6D}"/>
              </a:ext>
            </a:extLst>
          </p:cNvPr>
          <p:cNvCxnSpPr>
            <a:cxnSpLocks/>
          </p:cNvCxnSpPr>
          <p:nvPr/>
        </p:nvCxnSpPr>
        <p:spPr>
          <a:xfrm flipH="1">
            <a:off x="5229793" y="2460171"/>
            <a:ext cx="1095372" cy="32657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065310-00CA-4743-9B49-C4B438D658EA}"/>
              </a:ext>
            </a:extLst>
          </p:cNvPr>
          <p:cNvSpPr txBox="1"/>
          <p:nvPr/>
        </p:nvSpPr>
        <p:spPr>
          <a:xfrm>
            <a:off x="3266622" y="709826"/>
            <a:ext cx="361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CA147657-DAC3-42D5-94D9-63A9737976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EBB6FDE-CAFC-4FAA-A5E8-75DC50B7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69D00-57BB-4275-AEF3-0C47583F7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994480" y="1409700"/>
            <a:ext cx="4545692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này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35527" y="-885707"/>
            <a:ext cx="12571906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310581" y="2027540"/>
            <a:ext cx="7718323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31121" y="-355162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14770" y="405940"/>
            <a:ext cx="8388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QUEN VỚI HÌNH PHẲNG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2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10581" y="2627098"/>
            <a:ext cx="795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GẤP, CẮT, GHÉP, XẾP HÌNH.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ĐOẠN THẲNG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412" y="3915268"/>
            <a:ext cx="11290435" cy="2062795"/>
            <a:chOff x="2109507" y="3963491"/>
            <a:chExt cx="9225783" cy="2062794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693184"/>
              <a:ext cx="8506420" cy="1043293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79838" y="4825957"/>
              <a:ext cx="7807574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b="1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</a:p>
            <a:p>
              <a:pPr algn="ctr"/>
              <a:r>
                <a:rPr lang="en-US" sz="3600" b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106)</a:t>
              </a:r>
              <a:endParaRPr lang="en-US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421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599" y="46514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14202" y="171926"/>
            <a:ext cx="615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</a:t>
            </a:r>
            <a:r>
              <a:rPr kumimoji="0" lang="en-US" altLang="zh-CN" sz="5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688094" cy="750575"/>
            <a:chOff x="774356" y="888444"/>
            <a:chExt cx="10187293" cy="75057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dạng được các hình đã học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710869" cy="1811160"/>
            <a:chOff x="752655" y="2065203"/>
            <a:chExt cx="10209001" cy="18111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57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biết và thực hiện được việc gấp, cắt, ghép, xếp và tạo hình gắn với việc sử dụng bộ đồ dùng học tập cá nhân.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63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21028" y="6528391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" y="18142"/>
            <a:ext cx="12189138" cy="6815499"/>
          </a:xfrm>
          <a:prstGeom prst="rect">
            <a:avLst/>
          </a:prstGeom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70131" y="958209"/>
            <a:ext cx="642027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6873" y="958209"/>
            <a:ext cx="981102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tờ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47165" y="2106250"/>
            <a:ext cx="1528549" cy="209726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47165" y="2106250"/>
            <a:ext cx="1528549" cy="152854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20370" y="2508858"/>
            <a:ext cx="586854" cy="7233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44454" y="2870523"/>
            <a:ext cx="9797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ight Triangle 24"/>
          <p:cNvSpPr/>
          <p:nvPr/>
        </p:nvSpPr>
        <p:spPr>
          <a:xfrm>
            <a:off x="5620017" y="1979532"/>
            <a:ext cx="1528549" cy="1528549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20017" y="3516320"/>
            <a:ext cx="1528549" cy="6871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4964666" y="3548001"/>
            <a:ext cx="257968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544351" y="2870523"/>
            <a:ext cx="9797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619663" y="1929571"/>
            <a:ext cx="1569493" cy="1569493"/>
          </a:xfrm>
          <a:prstGeom prst="rect">
            <a:avLst/>
          </a:prstGeom>
          <a:solidFill>
            <a:srgbClr val="00B0F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619663" y="3634799"/>
            <a:ext cx="1569493" cy="687190"/>
          </a:xfrm>
          <a:prstGeom prst="rect">
            <a:avLst/>
          </a:prstGeom>
          <a:solidFill>
            <a:srgbClr val="00B0F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810">
            <a:off x="4590613" y="3032800"/>
            <a:ext cx="1084997" cy="10849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96419" y="4493280"/>
            <a:ext cx="20544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Sản phẩm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7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19779 0.0050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00078 -0.034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2.29167E-6 0.0703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25" grpId="0" animBg="1"/>
      <p:bldP spid="25" grpId="1" animBg="1"/>
      <p:bldP spid="26" grpId="0" animBg="1"/>
      <p:bldP spid="26" grpId="1" animBg="1"/>
      <p:bldP spid="33" grpId="0" animBg="1"/>
      <p:bldP spid="3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F2DEB6-48ED-48CB-B061-CA6D72A366D0}"/>
              </a:ext>
            </a:extLst>
          </p:cNvPr>
          <p:cNvGrpSpPr/>
          <p:nvPr/>
        </p:nvGrpSpPr>
        <p:grpSpPr>
          <a:xfrm>
            <a:off x="873478" y="659600"/>
            <a:ext cx="9958959" cy="738664"/>
            <a:chOff x="857087" y="446662"/>
            <a:chExt cx="9958959" cy="7386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779F32-22E1-4D84-B06C-B66A18D74194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Gấp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</a:t>
              </a:r>
              <a:r>
                <a:rPr lang="en-US" sz="2800" err="1"/>
                <a:t>thành</a:t>
              </a:r>
              <a:r>
                <a:rPr lang="en-US" sz="2800"/>
                <a:t> </a:t>
              </a:r>
              <a:r>
                <a:rPr lang="en-US" sz="2800" smtClean="0"/>
                <a:t>bốn </a:t>
              </a:r>
              <a:r>
                <a:rPr lang="en-US" sz="2800" dirty="0" err="1"/>
                <a:t>hình</a:t>
              </a:r>
              <a:r>
                <a:rPr lang="en-US" sz="2800" dirty="0"/>
                <a:t> tam </a:t>
              </a:r>
              <a:r>
                <a:rPr lang="en-US" sz="2800" dirty="0" err="1"/>
                <a:t>giác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AFD92B-6D20-4AAC-A198-55D69A51D82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C2D053-52F4-4655-AD6C-4F7D677862B7}"/>
              </a:ext>
            </a:extLst>
          </p:cNvPr>
          <p:cNvSpPr/>
          <p:nvPr/>
        </p:nvSpPr>
        <p:spPr>
          <a:xfrm>
            <a:off x="1672085" y="1864514"/>
            <a:ext cx="1769363" cy="1769363"/>
          </a:xfrm>
          <a:prstGeom prst="rect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90E3DBC-A027-4D15-B126-D46AF8E9786B}"/>
              </a:ext>
            </a:extLst>
          </p:cNvPr>
          <p:cNvSpPr/>
          <p:nvPr/>
        </p:nvSpPr>
        <p:spPr>
          <a:xfrm>
            <a:off x="4365808" y="1875782"/>
            <a:ext cx="1747915" cy="176936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9A041D-3597-4513-9511-5BDBA06265C3}"/>
              </a:ext>
            </a:extLst>
          </p:cNvPr>
          <p:cNvCxnSpPr/>
          <p:nvPr/>
        </p:nvCxnSpPr>
        <p:spPr>
          <a:xfrm>
            <a:off x="1672085" y="1864514"/>
            <a:ext cx="1769363" cy="178063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1E4525-1C47-41BB-AF35-1161E5C329B6}"/>
              </a:ext>
            </a:extLst>
          </p:cNvPr>
          <p:cNvCxnSpPr/>
          <p:nvPr/>
        </p:nvCxnSpPr>
        <p:spPr>
          <a:xfrm flipH="1">
            <a:off x="2258115" y="2430822"/>
            <a:ext cx="597301" cy="6480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638B36-E39C-4F65-AEA9-30EE8EE2ACC8}"/>
              </a:ext>
            </a:extLst>
          </p:cNvPr>
          <p:cNvCxnSpPr>
            <a:stCxn id="6" idx="5"/>
            <a:endCxn id="6" idx="2"/>
          </p:cNvCxnSpPr>
          <p:nvPr/>
        </p:nvCxnSpPr>
        <p:spPr>
          <a:xfrm flipH="1">
            <a:off x="4365808" y="2760464"/>
            <a:ext cx="873958" cy="8846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955C130-EF99-436F-9C09-F36F05AF6C36}"/>
              </a:ext>
            </a:extLst>
          </p:cNvPr>
          <p:cNvSpPr/>
          <p:nvPr/>
        </p:nvSpPr>
        <p:spPr>
          <a:xfrm rot="8089265">
            <a:off x="6789111" y="3022933"/>
            <a:ext cx="1229338" cy="1244423"/>
          </a:xfrm>
          <a:prstGeom prst="rtTriangle">
            <a:avLst/>
          </a:prstGeom>
          <a:solidFill>
            <a:srgbClr val="03ABEE"/>
          </a:solidFill>
          <a:ln w="38100">
            <a:solidFill>
              <a:srgbClr val="03A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C79173-A071-48D9-B549-93D51F8F0FA8}"/>
              </a:ext>
            </a:extLst>
          </p:cNvPr>
          <p:cNvGrpSpPr/>
          <p:nvPr/>
        </p:nvGrpSpPr>
        <p:grpSpPr>
          <a:xfrm>
            <a:off x="8770150" y="1853246"/>
            <a:ext cx="1769363" cy="1791899"/>
            <a:chOff x="8600029" y="1970204"/>
            <a:chExt cx="1769363" cy="17918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3652EF-AEDA-4D0C-B733-1408A291F470}"/>
                </a:ext>
              </a:extLst>
            </p:cNvPr>
            <p:cNvSpPr/>
            <p:nvPr/>
          </p:nvSpPr>
          <p:spPr>
            <a:xfrm>
              <a:off x="8600029" y="1981472"/>
              <a:ext cx="1769363" cy="1769363"/>
            </a:xfrm>
            <a:prstGeom prst="rect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C87FAB-8CBA-444A-9263-8A5561D766A3}"/>
                </a:ext>
              </a:extLst>
            </p:cNvPr>
            <p:cNvCxnSpPr/>
            <p:nvPr/>
          </p:nvCxnSpPr>
          <p:spPr>
            <a:xfrm>
              <a:off x="8600029" y="1981472"/>
              <a:ext cx="1769363" cy="178063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5D8AF9-D86C-4D99-93C3-736738BB277C}"/>
                </a:ext>
              </a:extLst>
            </p:cNvPr>
            <p:cNvCxnSpPr/>
            <p:nvPr/>
          </p:nvCxnSpPr>
          <p:spPr>
            <a:xfrm flipH="1">
              <a:off x="8600029" y="1970204"/>
              <a:ext cx="1769363" cy="1791899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59DB05-DCCF-40BB-8FE8-D31F3584B04D}"/>
              </a:ext>
            </a:extLst>
          </p:cNvPr>
          <p:cNvGrpSpPr/>
          <p:nvPr/>
        </p:nvGrpSpPr>
        <p:grpSpPr>
          <a:xfrm>
            <a:off x="4778974" y="3587826"/>
            <a:ext cx="3328176" cy="3149578"/>
            <a:chOff x="4608853" y="3704784"/>
            <a:chExt cx="3328176" cy="31495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BF4C852F-4EB2-485B-A1FD-BBFC446DB106}"/>
                </a:ext>
              </a:extLst>
            </p:cNvPr>
            <p:cNvSpPr/>
            <p:nvPr/>
          </p:nvSpPr>
          <p:spPr>
            <a:xfrm rot="8089265">
              <a:off x="5483472" y="561748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9A515F75-0732-428E-96EA-B88E6362CDD7}"/>
                </a:ext>
              </a:extLst>
            </p:cNvPr>
            <p:cNvSpPr/>
            <p:nvPr/>
          </p:nvSpPr>
          <p:spPr>
            <a:xfrm rot="13446301">
              <a:off x="4608853" y="4502785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9D8B68A5-0483-41F4-AF2F-CE4250684159}"/>
                </a:ext>
              </a:extLst>
            </p:cNvPr>
            <p:cNvSpPr/>
            <p:nvPr/>
          </p:nvSpPr>
          <p:spPr>
            <a:xfrm rot="18850491">
              <a:off x="5820684" y="3697241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60AB7355-72B1-4778-92E6-196F1557F427}"/>
                </a:ext>
              </a:extLst>
            </p:cNvPr>
            <p:cNvSpPr/>
            <p:nvPr/>
          </p:nvSpPr>
          <p:spPr>
            <a:xfrm rot="2667598">
              <a:off x="6707691" y="4825002"/>
              <a:ext cx="1229338" cy="1244423"/>
            </a:xfrm>
            <a:prstGeom prst="rtTriangle">
              <a:avLst/>
            </a:prstGeom>
            <a:solidFill>
              <a:srgbClr val="03ABEE"/>
            </a:solidFill>
            <a:ln w="38100">
              <a:solidFill>
                <a:srgbClr val="03A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25668A3-3130-44A0-8FE0-571A0F6E3DA9}"/>
              </a:ext>
            </a:extLst>
          </p:cNvPr>
          <p:cNvCxnSpPr/>
          <p:nvPr/>
        </p:nvCxnSpPr>
        <p:spPr>
          <a:xfrm>
            <a:off x="357984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F0DE3A-C9DB-4B24-AB75-018EFD35C51E}"/>
              </a:ext>
            </a:extLst>
          </p:cNvPr>
          <p:cNvCxnSpPr/>
          <p:nvPr/>
        </p:nvCxnSpPr>
        <p:spPr>
          <a:xfrm>
            <a:off x="5945592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396B21-67C6-4157-A281-C01C6A14CAB4}"/>
              </a:ext>
            </a:extLst>
          </p:cNvPr>
          <p:cNvCxnSpPr/>
          <p:nvPr/>
        </p:nvCxnSpPr>
        <p:spPr>
          <a:xfrm>
            <a:off x="7767796" y="2770558"/>
            <a:ext cx="65988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190" t="50529" r="29822" b="36562"/>
          <a:stretch/>
        </p:blipFill>
        <p:spPr>
          <a:xfrm>
            <a:off x="1427101" y="1113196"/>
            <a:ext cx="8273643" cy="1365878"/>
          </a:xfrm>
          <a:prstGeom prst="rect">
            <a:avLst/>
          </a:prstGeom>
        </p:spPr>
      </p:pic>
      <p:sp>
        <p:nvSpPr>
          <p:cNvPr id="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0017" y="398781"/>
            <a:ext cx="642027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7016" y="444585"/>
            <a:ext cx="981102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7230" y="2424292"/>
            <a:ext cx="109499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816873" y="3048375"/>
            <a:ext cx="3516086" cy="17743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149385" y="3048375"/>
            <a:ext cx="3516086" cy="17743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16875" y="4977116"/>
            <a:ext cx="3516086" cy="17743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49385" y="4977116"/>
            <a:ext cx="3516086" cy="17743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3636902" y="3644806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>
            <a:off x="2727569" y="3644805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>
            <a:off x="4080682" y="3463598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>
            <a:off x="2287918" y="3466892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>
            <a:off x="6984908" y="3644804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2660963">
            <a:off x="7428689" y="3459113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5400000">
            <a:off x="7885776" y="3624756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8080516">
            <a:off x="8078481" y="4083219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 rot="18899420">
            <a:off x="2283788" y="5490589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 rot="18899420">
            <a:off x="3538989" y="5490589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8899420">
            <a:off x="2909928" y="5490590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 rot="8123533">
            <a:off x="2909943" y="5487285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rot="18899420">
            <a:off x="6567126" y="5547172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/>
          <p:cNvSpPr/>
          <p:nvPr/>
        </p:nvSpPr>
        <p:spPr>
          <a:xfrm rot="16200000">
            <a:off x="7019867" y="5730992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/>
          <p:cNvSpPr/>
          <p:nvPr/>
        </p:nvSpPr>
        <p:spPr>
          <a:xfrm rot="16200000">
            <a:off x="7918314" y="5730991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/>
          <p:cNvSpPr/>
          <p:nvPr/>
        </p:nvSpPr>
        <p:spPr>
          <a:xfrm rot="18899420">
            <a:off x="8374516" y="5557534"/>
            <a:ext cx="887561" cy="887561"/>
          </a:xfrm>
          <a:prstGeom prst="rtTriangle">
            <a:avLst/>
          </a:prstGeom>
          <a:solidFill>
            <a:srgbClr val="66CC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6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100000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6" grpId="0" animBg="1"/>
      <p:bldP spid="27" grpId="0" animBg="1"/>
      <p:bldP spid="29" grpId="0" animBg="1"/>
      <p:bldP spid="29" grpId="1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9163C67-088B-4E8C-A07C-A6E4897B510A}"/>
              </a:ext>
            </a:extLst>
          </p:cNvPr>
          <p:cNvGrpSpPr/>
          <p:nvPr/>
        </p:nvGrpSpPr>
        <p:grpSpPr>
          <a:xfrm>
            <a:off x="791779" y="602015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17A7BA-A89B-461D-B095-BCA02388AB6C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Cắt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err="1"/>
                <a:t>thành</a:t>
              </a:r>
              <a:r>
                <a:rPr lang="en-US" sz="2800"/>
                <a:t> </a:t>
              </a:r>
              <a:r>
                <a:rPr lang="en-US" sz="2800" smtClean="0"/>
                <a:t>hai </a:t>
              </a:r>
              <a:r>
                <a:rPr lang="en-US" sz="2800" dirty="0" err="1"/>
                <a:t>phần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ghép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vuông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BAD8A-B3CF-4A36-8C01-DBAE3A673628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498363-DDFF-470F-8D37-8EB9DB17BADA}"/>
              </a:ext>
            </a:extLst>
          </p:cNvPr>
          <p:cNvGrpSpPr/>
          <p:nvPr/>
        </p:nvGrpSpPr>
        <p:grpSpPr>
          <a:xfrm>
            <a:off x="6657217" y="1907180"/>
            <a:ext cx="966652" cy="483326"/>
            <a:chOff x="5682344" y="2403567"/>
            <a:chExt cx="966652" cy="4833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53DF4B-0542-47D5-9C09-13E0C9C72DD0}"/>
                </a:ext>
              </a:extLst>
            </p:cNvPr>
            <p:cNvSpPr/>
            <p:nvPr/>
          </p:nvSpPr>
          <p:spPr>
            <a:xfrm>
              <a:off x="5682344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C0F8C8-ABA7-4228-845E-75AB527F9805}"/>
                </a:ext>
              </a:extLst>
            </p:cNvPr>
            <p:cNvSpPr/>
            <p:nvPr/>
          </p:nvSpPr>
          <p:spPr>
            <a:xfrm>
              <a:off x="6165670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2E4A397-F561-4FA2-9A17-9B5A3ABBAC45}"/>
              </a:ext>
            </a:extLst>
          </p:cNvPr>
          <p:cNvGrpSpPr/>
          <p:nvPr/>
        </p:nvGrpSpPr>
        <p:grpSpPr>
          <a:xfrm>
            <a:off x="7623869" y="1907180"/>
            <a:ext cx="966652" cy="483326"/>
            <a:chOff x="6648996" y="2403567"/>
            <a:chExt cx="966652" cy="48332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E9DBE5-87FE-4E95-8B71-282DEC131B98}"/>
                </a:ext>
              </a:extLst>
            </p:cNvPr>
            <p:cNvSpPr/>
            <p:nvPr/>
          </p:nvSpPr>
          <p:spPr>
            <a:xfrm>
              <a:off x="6648996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25E701-A93D-43DC-AC08-8FB0F3C9CA68}"/>
                </a:ext>
              </a:extLst>
            </p:cNvPr>
            <p:cNvSpPr/>
            <p:nvPr/>
          </p:nvSpPr>
          <p:spPr>
            <a:xfrm>
              <a:off x="7132322" y="2403567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CDEC02-AF05-491A-95B6-9FA996A2499D}"/>
              </a:ext>
            </a:extLst>
          </p:cNvPr>
          <p:cNvCxnSpPr/>
          <p:nvPr/>
        </p:nvCxnSpPr>
        <p:spPr>
          <a:xfrm>
            <a:off x="7623869" y="1567543"/>
            <a:ext cx="0" cy="14499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C1601-6BB1-43A7-B937-E8A5D6966010}"/>
              </a:ext>
            </a:extLst>
          </p:cNvPr>
          <p:cNvGrpSpPr/>
          <p:nvPr/>
        </p:nvGrpSpPr>
        <p:grpSpPr>
          <a:xfrm>
            <a:off x="1742317" y="3760654"/>
            <a:ext cx="1931852" cy="1931852"/>
            <a:chOff x="2090421" y="2041074"/>
            <a:chExt cx="1931852" cy="19318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21391D-BE02-4501-9030-66CAFDA3B024}"/>
                </a:ext>
              </a:extLst>
            </p:cNvPr>
            <p:cNvGrpSpPr/>
            <p:nvPr/>
          </p:nvGrpSpPr>
          <p:grpSpPr>
            <a:xfrm>
              <a:off x="2090421" y="3007000"/>
              <a:ext cx="966652" cy="483326"/>
              <a:chOff x="5682344" y="2403567"/>
              <a:chExt cx="966652" cy="48332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D2AC0FE-FF0A-47E3-B421-D9C50E1DA1B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4179201-D2CD-439F-8F34-4AF473C49491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821D8D5-BCC9-4EA1-B7CD-D0DB493E8D12}"/>
                </a:ext>
              </a:extLst>
            </p:cNvPr>
            <p:cNvGrpSpPr/>
            <p:nvPr/>
          </p:nvGrpSpPr>
          <p:grpSpPr>
            <a:xfrm>
              <a:off x="2090421" y="3489600"/>
              <a:ext cx="966652" cy="483326"/>
              <a:chOff x="5682344" y="2403567"/>
              <a:chExt cx="966652" cy="48332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A2AF80-F933-49B7-91AC-3803B5BC4043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C5FE96-1855-43BA-A040-34854AB6F0A5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984023-B6BC-4E69-AFC3-B01B8342798C}"/>
                </a:ext>
              </a:extLst>
            </p:cNvPr>
            <p:cNvGrpSpPr/>
            <p:nvPr/>
          </p:nvGrpSpPr>
          <p:grpSpPr>
            <a:xfrm>
              <a:off x="3055621" y="3007000"/>
              <a:ext cx="966652" cy="483326"/>
              <a:chOff x="5682344" y="2403567"/>
              <a:chExt cx="966652" cy="483326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2A90C34-1B80-463F-BA07-EF1C942AD6DB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CE762D6-F1A5-421A-9FAA-9773A386DFC0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3CFD3C-FACC-408B-8A44-9E51E6296D07}"/>
                </a:ext>
              </a:extLst>
            </p:cNvPr>
            <p:cNvGrpSpPr/>
            <p:nvPr/>
          </p:nvGrpSpPr>
          <p:grpSpPr>
            <a:xfrm>
              <a:off x="3055621" y="3489600"/>
              <a:ext cx="966652" cy="483326"/>
              <a:chOff x="5682344" y="2403567"/>
              <a:chExt cx="966652" cy="4833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A733AE-506D-4D78-8556-70B08A7266A0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2340185-0372-4529-B343-F48E1BE810C4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F082F01-90DF-4DB5-A41C-30866CDD3641}"/>
                </a:ext>
              </a:extLst>
            </p:cNvPr>
            <p:cNvGrpSpPr/>
            <p:nvPr/>
          </p:nvGrpSpPr>
          <p:grpSpPr>
            <a:xfrm>
              <a:off x="3055621" y="2041074"/>
              <a:ext cx="966652" cy="483326"/>
              <a:chOff x="5682344" y="2403567"/>
              <a:chExt cx="966652" cy="48332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186CF9-840E-473F-A836-86881F3D02DD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07F225C-1E6B-4B8C-8E0B-4713E6D3975F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C96B2B-3935-44A1-885F-537E26EC33A1}"/>
                </a:ext>
              </a:extLst>
            </p:cNvPr>
            <p:cNvGrpSpPr/>
            <p:nvPr/>
          </p:nvGrpSpPr>
          <p:grpSpPr>
            <a:xfrm>
              <a:off x="3055621" y="2523674"/>
              <a:ext cx="966652" cy="483326"/>
              <a:chOff x="5682344" y="2403567"/>
              <a:chExt cx="966652" cy="483326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EB615-7753-4BAF-AEFB-51F7A1E5178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34178FB-B3E3-4804-B72E-1A8E2A25B0D2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480D241-920C-4F7F-BD48-222C4691C28C}"/>
              </a:ext>
            </a:extLst>
          </p:cNvPr>
          <p:cNvGrpSpPr/>
          <p:nvPr/>
        </p:nvGrpSpPr>
        <p:grpSpPr>
          <a:xfrm>
            <a:off x="3672717" y="4725854"/>
            <a:ext cx="966652" cy="965926"/>
            <a:chOff x="4020821" y="3006274"/>
            <a:chExt cx="966652" cy="9659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AC2585-0FE1-4964-A231-B44026DE24B4}"/>
                </a:ext>
              </a:extLst>
            </p:cNvPr>
            <p:cNvGrpSpPr/>
            <p:nvPr/>
          </p:nvGrpSpPr>
          <p:grpSpPr>
            <a:xfrm>
              <a:off x="4020821" y="3006274"/>
              <a:ext cx="966652" cy="483326"/>
              <a:chOff x="5682344" y="2403567"/>
              <a:chExt cx="966652" cy="48332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E55D647-9E1A-4266-B9CD-D69F469E95AE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CED9A2C-B8BA-4D21-8269-89ADFBA2C867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5A1E6-37D7-4087-9DB0-6867F772CF0F}"/>
                </a:ext>
              </a:extLst>
            </p:cNvPr>
            <p:cNvGrpSpPr/>
            <p:nvPr/>
          </p:nvGrpSpPr>
          <p:grpSpPr>
            <a:xfrm>
              <a:off x="4020821" y="3488874"/>
              <a:ext cx="966652" cy="483326"/>
              <a:chOff x="5682344" y="2403567"/>
              <a:chExt cx="966652" cy="48332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380F440-E7EF-45B5-8910-9DB0203B5D28}"/>
                  </a:ext>
                </a:extLst>
              </p:cNvPr>
              <p:cNvSpPr/>
              <p:nvPr/>
            </p:nvSpPr>
            <p:spPr>
              <a:xfrm>
                <a:off x="5682344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0C12925-5CCE-4655-AD0C-E6F396154CFD}"/>
                  </a:ext>
                </a:extLst>
              </p:cNvPr>
              <p:cNvSpPr/>
              <p:nvPr/>
            </p:nvSpPr>
            <p:spPr>
              <a:xfrm>
                <a:off x="6165670" y="2403567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9C6AB-5ABB-4391-B3CE-D7F46F8C4D0D}"/>
              </a:ext>
            </a:extLst>
          </p:cNvPr>
          <p:cNvCxnSpPr/>
          <p:nvPr/>
        </p:nvCxnSpPr>
        <p:spPr>
          <a:xfrm>
            <a:off x="3669090" y="3116580"/>
            <a:ext cx="0" cy="269494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10B067-D1EE-4180-B89B-DEBF69774C58}"/>
              </a:ext>
            </a:extLst>
          </p:cNvPr>
          <p:cNvGrpSpPr/>
          <p:nvPr/>
        </p:nvGrpSpPr>
        <p:grpSpPr>
          <a:xfrm>
            <a:off x="7284234" y="3760654"/>
            <a:ext cx="1933304" cy="1930763"/>
            <a:chOff x="7302138" y="3577774"/>
            <a:chExt cx="1933304" cy="19307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305DE8C-1B11-4E16-A850-A94905937599}"/>
                </a:ext>
              </a:extLst>
            </p:cNvPr>
            <p:cNvGrpSpPr/>
            <p:nvPr/>
          </p:nvGrpSpPr>
          <p:grpSpPr>
            <a:xfrm>
              <a:off x="7302138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9D46EEA-BBAA-4E02-A962-17845753B6D6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7D7E7F-D819-49C3-BB92-C4E8511625D2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8E9AE1C-5276-4F15-A751-808C78E07108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E7D0BD77-6D84-4130-8836-8F83452005BE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786F16F-43B4-4C6D-96D4-ACF63B99522D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B01A8-AE8E-4BDB-BBBC-0F76CACAD58D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B8586FA-2028-429F-858E-C873537BE46D}"/>
                </a:ext>
              </a:extLst>
            </p:cNvPr>
            <p:cNvGrpSpPr/>
            <p:nvPr/>
          </p:nvGrpSpPr>
          <p:grpSpPr>
            <a:xfrm>
              <a:off x="8268790" y="4542611"/>
              <a:ext cx="966652" cy="965926"/>
              <a:chOff x="4020821" y="3006274"/>
              <a:chExt cx="966652" cy="965926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528605AC-CB36-4D04-B8F8-0CAFB42B3238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097CD4F4-3993-4A31-829E-7D4FE1940E45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3E237EF-F873-4DE0-BADB-8ACA5A46C346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D7100A8-2789-4FD1-9DE2-848FC2F65A63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8C174D4-6D84-4A68-B002-9823FDBD662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C28CC30-7CF6-4F78-AFEF-2D0FF2B9B377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021D39-1D0C-473C-872A-C1FFD049C5A5}"/>
                </a:ext>
              </a:extLst>
            </p:cNvPr>
            <p:cNvGrpSpPr/>
            <p:nvPr/>
          </p:nvGrpSpPr>
          <p:grpSpPr>
            <a:xfrm>
              <a:off x="8268790" y="3577774"/>
              <a:ext cx="966652" cy="965926"/>
              <a:chOff x="4020821" y="3006274"/>
              <a:chExt cx="966652" cy="965926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C542DB8-56BF-467F-A839-8BFD21256E6F}"/>
                  </a:ext>
                </a:extLst>
              </p:cNvPr>
              <p:cNvGrpSpPr/>
              <p:nvPr/>
            </p:nvGrpSpPr>
            <p:grpSpPr>
              <a:xfrm>
                <a:off x="4020821" y="3006274"/>
                <a:ext cx="966652" cy="483326"/>
                <a:chOff x="5682344" y="2403567"/>
                <a:chExt cx="966652" cy="483326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35BC65-B6DA-4B5E-A97B-01FA82C5201B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A79DF27-AB45-4494-B678-E733F93EEB29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CA9DC56-46ED-4D32-B7BC-F7479A643E44}"/>
                  </a:ext>
                </a:extLst>
              </p:cNvPr>
              <p:cNvGrpSpPr/>
              <p:nvPr/>
            </p:nvGrpSpPr>
            <p:grpSpPr>
              <a:xfrm>
                <a:off x="4020821" y="3488874"/>
                <a:ext cx="966652" cy="483326"/>
                <a:chOff x="5682344" y="2403567"/>
                <a:chExt cx="966652" cy="48332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FBEFDCA-9BEF-4A39-A33D-20B1B46A3347}"/>
                    </a:ext>
                  </a:extLst>
                </p:cNvPr>
                <p:cNvSpPr/>
                <p:nvPr/>
              </p:nvSpPr>
              <p:spPr>
                <a:xfrm>
                  <a:off x="5682344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2A9E223-CE76-492B-8DFF-D8A7CAADA09B}"/>
                    </a:ext>
                  </a:extLst>
                </p:cNvPr>
                <p:cNvSpPr/>
                <p:nvPr/>
              </p:nvSpPr>
              <p:spPr>
                <a:xfrm>
                  <a:off x="6165670" y="2403567"/>
                  <a:ext cx="483326" cy="483326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254FE02-1C94-476D-AD7C-1E59F86CFD2E}"/>
                </a:ext>
              </a:extLst>
            </p:cNvPr>
            <p:cNvGrpSpPr/>
            <p:nvPr/>
          </p:nvGrpSpPr>
          <p:grpSpPr>
            <a:xfrm>
              <a:off x="7302138" y="3584755"/>
              <a:ext cx="964113" cy="958945"/>
              <a:chOff x="7302138" y="3584755"/>
              <a:chExt cx="964113" cy="958945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BD4470C-FFC0-494F-A7BA-E496420DDDEA}"/>
                  </a:ext>
                </a:extLst>
              </p:cNvPr>
              <p:cNvSpPr/>
              <p:nvPr/>
            </p:nvSpPr>
            <p:spPr>
              <a:xfrm>
                <a:off x="7780386" y="4060374"/>
                <a:ext cx="483326" cy="483326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ight Triangle 44">
                <a:extLst>
                  <a:ext uri="{FF2B5EF4-FFF2-40B4-BE49-F238E27FC236}">
                    <a16:creationId xmlns:a16="http://schemas.microsoft.com/office/drawing/2014/main" id="{373D7C2A-8FC5-4A0E-AE22-74B75DDD3B2B}"/>
                  </a:ext>
                </a:extLst>
              </p:cNvPr>
              <p:cNvSpPr/>
              <p:nvPr/>
            </p:nvSpPr>
            <p:spPr>
              <a:xfrm rot="16200000">
                <a:off x="7302138" y="4068079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Triangle 45">
                <a:extLst>
                  <a:ext uri="{FF2B5EF4-FFF2-40B4-BE49-F238E27FC236}">
                    <a16:creationId xmlns:a16="http://schemas.microsoft.com/office/drawing/2014/main" id="{269D1C95-9C4B-4593-A6FA-AA717C0C3A5E}"/>
                  </a:ext>
                </a:extLst>
              </p:cNvPr>
              <p:cNvSpPr/>
              <p:nvPr/>
            </p:nvSpPr>
            <p:spPr>
              <a:xfrm rot="16200000">
                <a:off x="7791721" y="3584755"/>
                <a:ext cx="474530" cy="474530"/>
              </a:xfrm>
              <a:prstGeom prst="rtTriangl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358482E-B930-47DA-8605-9C902D812E86}"/>
              </a:ext>
            </a:extLst>
          </p:cNvPr>
          <p:cNvGrpSpPr/>
          <p:nvPr/>
        </p:nvGrpSpPr>
        <p:grpSpPr>
          <a:xfrm rot="5400000">
            <a:off x="9218807" y="4728073"/>
            <a:ext cx="964113" cy="958945"/>
            <a:chOff x="7302138" y="3584755"/>
            <a:chExt cx="964113" cy="95894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A28E59B-C8DE-4479-B6CA-77784A975F0E}"/>
                </a:ext>
              </a:extLst>
            </p:cNvPr>
            <p:cNvSpPr/>
            <p:nvPr/>
          </p:nvSpPr>
          <p:spPr>
            <a:xfrm>
              <a:off x="7780386" y="4060374"/>
              <a:ext cx="483326" cy="4833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ight Triangle 66">
              <a:extLst>
                <a:ext uri="{FF2B5EF4-FFF2-40B4-BE49-F238E27FC236}">
                  <a16:creationId xmlns:a16="http://schemas.microsoft.com/office/drawing/2014/main" id="{B2063CD7-1B0A-47E4-BC13-D25A66AC20B4}"/>
                </a:ext>
              </a:extLst>
            </p:cNvPr>
            <p:cNvSpPr/>
            <p:nvPr/>
          </p:nvSpPr>
          <p:spPr>
            <a:xfrm rot="16200000">
              <a:off x="7302138" y="4068079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ight Triangle 67">
              <a:extLst>
                <a:ext uri="{FF2B5EF4-FFF2-40B4-BE49-F238E27FC236}">
                  <a16:creationId xmlns:a16="http://schemas.microsoft.com/office/drawing/2014/main" id="{5853AA5B-1782-4A38-B830-05006243BBB4}"/>
                </a:ext>
              </a:extLst>
            </p:cNvPr>
            <p:cNvSpPr/>
            <p:nvPr/>
          </p:nvSpPr>
          <p:spPr>
            <a:xfrm rot="16200000">
              <a:off x="7791721" y="3584755"/>
              <a:ext cx="474530" cy="47453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C48ED2A-1AF9-46CA-8A70-6F3F90B62478}"/>
              </a:ext>
            </a:extLst>
          </p:cNvPr>
          <p:cNvCxnSpPr/>
          <p:nvPr/>
        </p:nvCxnSpPr>
        <p:spPr>
          <a:xfrm>
            <a:off x="9213911" y="3415030"/>
            <a:ext cx="0" cy="239649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552B7CC-B1E5-4F41-AE70-B64B0042D80C}"/>
              </a:ext>
            </a:extLst>
          </p:cNvPr>
          <p:cNvSpPr txBox="1"/>
          <p:nvPr/>
        </p:nvSpPr>
        <p:spPr>
          <a:xfrm>
            <a:off x="2850998" y="5739506"/>
            <a:ext cx="934100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     b)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060844" y="6485856"/>
            <a:ext cx="4435109" cy="3296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00703 0.000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08607 -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00742 1.11022E-1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16576 -0.1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022E-16 L -0.01185 -0.0004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17032 -0.1391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696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5F347-BE4F-4541-A179-181F7C0B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0017" y="568600"/>
            <a:ext cx="642027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7842" y="568600"/>
            <a:ext cx="1034315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366243"/>
              </p:ext>
            </p:extLst>
          </p:nvPr>
        </p:nvGraphicFramePr>
        <p:xfrm>
          <a:off x="730647" y="1552532"/>
          <a:ext cx="6144768" cy="306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51933871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419132809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99152767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3053973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0310366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0730750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76096312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62451729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132215336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830574085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898322044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841164274"/>
                    </a:ext>
                  </a:extLst>
                </a:gridCol>
                <a:gridCol w="378168">
                  <a:extLst>
                    <a:ext uri="{9D8B030D-6E8A-4147-A177-3AD203B41FA5}">
                      <a16:colId xmlns:a16="http://schemas.microsoft.com/office/drawing/2014/main" val="2539481599"/>
                    </a:ext>
                  </a:extLst>
                </a:gridCol>
                <a:gridCol w="389928">
                  <a:extLst>
                    <a:ext uri="{9D8B030D-6E8A-4147-A177-3AD203B41FA5}">
                      <a16:colId xmlns:a16="http://schemas.microsoft.com/office/drawing/2014/main" val="79032487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398950618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73317525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896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739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223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085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0561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30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1166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8245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84009"/>
              </p:ext>
            </p:extLst>
          </p:nvPr>
        </p:nvGraphicFramePr>
        <p:xfrm>
          <a:off x="7813237" y="1552532"/>
          <a:ext cx="3456432" cy="306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51933871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419132809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99152767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3053973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0310366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0730750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76096312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62451729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13221533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896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739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223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085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0561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30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1166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82455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14880" y="2316100"/>
            <a:ext cx="768096" cy="768096"/>
            <a:chOff x="984250" y="2316100"/>
            <a:chExt cx="768096" cy="768096"/>
          </a:xfrm>
        </p:grpSpPr>
        <p:sp>
          <p:nvSpPr>
            <p:cNvPr id="7" name="Isosceles Triangle 6"/>
            <p:cNvSpPr/>
            <p:nvPr/>
          </p:nvSpPr>
          <p:spPr>
            <a:xfrm>
              <a:off x="984250" y="2316100"/>
              <a:ext cx="768096" cy="768096"/>
            </a:xfrm>
            <a:prstGeom prst="triangle">
              <a:avLst/>
            </a:prstGeom>
            <a:solidFill>
              <a:srgbClr val="00B0F0">
                <a:alpha val="50000"/>
              </a:srgbClr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3150" y="2714864"/>
              <a:ext cx="39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51580" y="1936750"/>
            <a:ext cx="768096" cy="1152144"/>
            <a:chOff x="2520950" y="1936750"/>
            <a:chExt cx="768096" cy="1152144"/>
          </a:xfrm>
        </p:grpSpPr>
        <p:sp>
          <p:nvSpPr>
            <p:cNvPr id="10" name="Isosceles Triangle 9"/>
            <p:cNvSpPr/>
            <p:nvPr/>
          </p:nvSpPr>
          <p:spPr>
            <a:xfrm>
              <a:off x="2520950" y="1936750"/>
              <a:ext cx="768096" cy="1152144"/>
            </a:xfrm>
            <a:prstGeom prst="triangle">
              <a:avLst/>
            </a:prstGeom>
            <a:solidFill>
              <a:srgbClr val="00B0F0">
                <a:alpha val="4900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03673" y="2714864"/>
              <a:ext cx="39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01677" y="2697100"/>
            <a:ext cx="2304288" cy="1532000"/>
            <a:chOff x="3671047" y="2697100"/>
            <a:chExt cx="2304288" cy="1532000"/>
          </a:xfrm>
        </p:grpSpPr>
        <p:sp>
          <p:nvSpPr>
            <p:cNvPr id="13" name="Trapezoid 12"/>
            <p:cNvSpPr/>
            <p:nvPr/>
          </p:nvSpPr>
          <p:spPr>
            <a:xfrm>
              <a:off x="3671047" y="2697100"/>
              <a:ext cx="2304288" cy="1532000"/>
            </a:xfrm>
            <a:prstGeom prst="trapezoid">
              <a:avLst>
                <a:gd name="adj" fmla="val 50698"/>
              </a:avLst>
            </a:prstGeom>
            <a:solidFill>
              <a:srgbClr val="00B0F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28499" y="3463100"/>
              <a:ext cx="394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15" name="Isosceles Triangle 14"/>
          <p:cNvSpPr/>
          <p:nvPr/>
        </p:nvSpPr>
        <p:spPr>
          <a:xfrm>
            <a:off x="8201480" y="1944371"/>
            <a:ext cx="2298700" cy="2291079"/>
          </a:xfrm>
          <a:prstGeom prst="triangle">
            <a:avLst/>
          </a:prstGeom>
          <a:solidFill>
            <a:srgbClr val="00B0F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4180" y="1072822"/>
            <a:ext cx="621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b="1" smtClean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136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5.55112E-17 L 0.28333 -0.056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772" y="689216"/>
            <a:ext cx="621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729930"/>
              </p:ext>
            </p:extLst>
          </p:nvPr>
        </p:nvGraphicFramePr>
        <p:xfrm>
          <a:off x="775251" y="1942819"/>
          <a:ext cx="6144768" cy="306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51933871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419132809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99152767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3053973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0310366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0730750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76096312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62451729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132215336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830574085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898322044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841164274"/>
                    </a:ext>
                  </a:extLst>
                </a:gridCol>
                <a:gridCol w="378168">
                  <a:extLst>
                    <a:ext uri="{9D8B030D-6E8A-4147-A177-3AD203B41FA5}">
                      <a16:colId xmlns:a16="http://schemas.microsoft.com/office/drawing/2014/main" val="2539481599"/>
                    </a:ext>
                  </a:extLst>
                </a:gridCol>
                <a:gridCol w="389928">
                  <a:extLst>
                    <a:ext uri="{9D8B030D-6E8A-4147-A177-3AD203B41FA5}">
                      <a16:colId xmlns:a16="http://schemas.microsoft.com/office/drawing/2014/main" val="790324872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398950618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73317525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896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739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223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085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0561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30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1166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82455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538978"/>
              </p:ext>
            </p:extLst>
          </p:nvPr>
        </p:nvGraphicFramePr>
        <p:xfrm>
          <a:off x="7857841" y="1942819"/>
          <a:ext cx="3456432" cy="306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048">
                  <a:extLst>
                    <a:ext uri="{9D8B030D-6E8A-4147-A177-3AD203B41FA5}">
                      <a16:colId xmlns:a16="http://schemas.microsoft.com/office/drawing/2014/main" val="251933871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419132809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99152767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3053973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0310366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1507307509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760963121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3624517290"/>
                    </a:ext>
                  </a:extLst>
                </a:gridCol>
                <a:gridCol w="384048">
                  <a:extLst>
                    <a:ext uri="{9D8B030D-6E8A-4147-A177-3AD203B41FA5}">
                      <a16:colId xmlns:a16="http://schemas.microsoft.com/office/drawing/2014/main" val="213221533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896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739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82234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085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0561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307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11669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3356" marR="93356" marT="46678" marB="4667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882455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154338" y="2315158"/>
            <a:ext cx="2312507" cy="2304288"/>
            <a:chOff x="1018708" y="2321980"/>
            <a:chExt cx="1931524" cy="2304288"/>
          </a:xfrm>
        </p:grpSpPr>
        <p:grpSp>
          <p:nvGrpSpPr>
            <p:cNvPr id="6" name="Group 5"/>
            <p:cNvGrpSpPr/>
            <p:nvPr/>
          </p:nvGrpSpPr>
          <p:grpSpPr>
            <a:xfrm>
              <a:off x="1018708" y="2321980"/>
              <a:ext cx="1931524" cy="2304288"/>
              <a:chOff x="1018708" y="2321980"/>
              <a:chExt cx="1931524" cy="2304288"/>
            </a:xfrm>
            <a:solidFill>
              <a:srgbClr val="00B0F0">
                <a:alpha val="61000"/>
              </a:srgbClr>
            </a:solidFill>
          </p:grpSpPr>
          <p:sp>
            <p:nvSpPr>
              <p:cNvPr id="8" name="Rectangle 7"/>
              <p:cNvSpPr/>
              <p:nvPr/>
            </p:nvSpPr>
            <p:spPr>
              <a:xfrm>
                <a:off x="1018708" y="2321980"/>
                <a:ext cx="973234" cy="23042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/>
              <p:cNvSpPr/>
              <p:nvPr/>
            </p:nvSpPr>
            <p:spPr>
              <a:xfrm>
                <a:off x="1995780" y="2321980"/>
                <a:ext cx="954452" cy="2304288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422318" y="3465497"/>
              <a:ext cx="382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47606" y="2330605"/>
            <a:ext cx="754179" cy="2304288"/>
            <a:chOff x="3327115" y="2330606"/>
            <a:chExt cx="754179" cy="2304288"/>
          </a:xfrm>
          <a:solidFill>
            <a:srgbClr val="00B0F0"/>
          </a:solidFill>
        </p:grpSpPr>
        <p:sp>
          <p:nvSpPr>
            <p:cNvPr id="11" name="Right Triangle 10"/>
            <p:cNvSpPr/>
            <p:nvPr/>
          </p:nvSpPr>
          <p:spPr>
            <a:xfrm flipV="1">
              <a:off x="3337416" y="2330606"/>
              <a:ext cx="743878" cy="23042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27115" y="3074014"/>
              <a:ext cx="38224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43792" y="3482750"/>
            <a:ext cx="2304288" cy="1136695"/>
            <a:chOff x="3709356" y="3482749"/>
            <a:chExt cx="2304288" cy="1136695"/>
          </a:xfrm>
          <a:solidFill>
            <a:srgbClr val="00B0F0"/>
          </a:solidFill>
        </p:grpSpPr>
        <p:sp>
          <p:nvSpPr>
            <p:cNvPr id="14" name="Right Triangle 13"/>
            <p:cNvSpPr/>
            <p:nvPr/>
          </p:nvSpPr>
          <p:spPr>
            <a:xfrm rot="5400000" flipH="1" flipV="1">
              <a:off x="4293152" y="2898953"/>
              <a:ext cx="1136695" cy="230428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44221" y="3851042"/>
              <a:ext cx="38224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239462" y="2320398"/>
            <a:ext cx="2303252" cy="2304288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0612 -0.085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12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1599" y="46514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14202" y="171926"/>
            <a:ext cx="615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</a:t>
            </a:r>
            <a:r>
              <a:rPr kumimoji="0" lang="en-US" altLang="zh-CN" sz="5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 cầu cần 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688094" cy="750575"/>
            <a:chOff x="774356" y="888444"/>
            <a:chExt cx="10187293" cy="75057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45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dạng được các hình đã học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710869" cy="1811160"/>
            <a:chOff x="752655" y="2065203"/>
            <a:chExt cx="10209001" cy="18111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157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Nhận biết và thực hiện được việc gấp, cắt, ghép, xếp và tạo hình gắn với việc sử dụng bộ đồ dùng học tập cá nhân.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3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58068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CÁC CON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  <p:sp>
        <p:nvSpPr>
          <p:cNvPr id="4" name="Oval 3"/>
          <p:cNvSpPr/>
          <p:nvPr/>
        </p:nvSpPr>
        <p:spPr>
          <a:xfrm>
            <a:off x="10281684" y="202019"/>
            <a:ext cx="1786269" cy="16480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32844" y="6512437"/>
            <a:ext cx="4435109" cy="329609"/>
          </a:xfrm>
          <a:prstGeom prst="roundRect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F5899A46-ED6F-47CC-88C6-58562628A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 phù thủy độc ác, nham hiểm đã bắt cóc hết sinh vật biển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643B777-D72D-4EF3-B3E2-2B26BCE5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801D9DE8-94BE-4F7D-8759-D00D41131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EF6A6965-CBD6-422A-8A0A-114DB95BB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7674345-812A-4831-AEE3-36E3D7D91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F3503B6-ED56-4AA9-A36B-132BBC14E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9F96F75D-293A-47BD-8258-1A4DD3E6E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ADD79EC6-333B-4250-A3D2-9259B2DD928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86E65450-BBD3-4793-BB12-813711B512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3231994C-8B2A-4D28-A970-1F6B34B0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74FD313-8FAC-4AC4-9678-F96AE00C2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6BB5DD67-BC96-4EC5-952F-9213A9A56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907971"/>
            <a:ext cx="4585832" cy="283414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D2D604-0DE3-4B8E-AE1C-F45E7BB42BFB}"/>
              </a:ext>
            </a:extLst>
          </p:cNvPr>
          <p:cNvCxnSpPr>
            <a:cxnSpLocks/>
          </p:cNvCxnSpPr>
          <p:nvPr/>
        </p:nvCxnSpPr>
        <p:spPr>
          <a:xfrm>
            <a:off x="3200400" y="2635250"/>
            <a:ext cx="3037114" cy="13835"/>
          </a:xfrm>
          <a:prstGeom prst="line">
            <a:avLst/>
          </a:prstGeom>
          <a:ln w="38100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83C6B02-E107-4C7F-BBBA-E84D78D901AC}"/>
              </a:ext>
            </a:extLst>
          </p:cNvPr>
          <p:cNvSpPr txBox="1"/>
          <p:nvPr/>
        </p:nvSpPr>
        <p:spPr>
          <a:xfrm>
            <a:off x="3243943" y="1088571"/>
            <a:ext cx="3621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84CB1AD-0B1A-414A-9E91-6CC0601B3BD4}"/>
              </a:ext>
            </a:extLst>
          </p:cNvPr>
          <p:cNvSpPr/>
          <p:nvPr/>
        </p:nvSpPr>
        <p:spPr>
          <a:xfrm flipV="1">
            <a:off x="3516086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37C7C4-B3DB-481D-B006-E5BE01F9ABE5}"/>
              </a:ext>
            </a:extLst>
          </p:cNvPr>
          <p:cNvSpPr/>
          <p:nvPr/>
        </p:nvSpPr>
        <p:spPr>
          <a:xfrm flipV="1">
            <a:off x="4525511" y="2596244"/>
            <a:ext cx="130628" cy="8254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6CDB-597A-4047-B8A3-FAABE5B86181}"/>
              </a:ext>
            </a:extLst>
          </p:cNvPr>
          <p:cNvSpPr txBox="1"/>
          <p:nvPr/>
        </p:nvSpPr>
        <p:spPr>
          <a:xfrm>
            <a:off x="3402013" y="2096857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ED2A8-7ADA-4034-993E-A1EBFED541CA}"/>
              </a:ext>
            </a:extLst>
          </p:cNvPr>
          <p:cNvSpPr txBox="1"/>
          <p:nvPr/>
        </p:nvSpPr>
        <p:spPr>
          <a:xfrm>
            <a:off x="4419827" y="2053521"/>
            <a:ext cx="101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30B1BE6-7A18-47C4-BA30-32564AB96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CEBF2884-8A54-4128-AC5E-FCAF7B9360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8607493-2577-49D9-99B0-E34D09130C95}"/>
              </a:ext>
            </a:extLst>
          </p:cNvPr>
          <p:cNvSpPr/>
          <p:nvPr/>
        </p:nvSpPr>
        <p:spPr>
          <a:xfrm>
            <a:off x="3058886" y="1861456"/>
            <a:ext cx="2960914" cy="1007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87D34-C33B-4F26-930A-6394F61FDCA4}"/>
              </a:ext>
            </a:extLst>
          </p:cNvPr>
          <p:cNvSpPr txBox="1"/>
          <p:nvPr/>
        </p:nvSpPr>
        <p:spPr>
          <a:xfrm>
            <a:off x="3145971" y="729343"/>
            <a:ext cx="3069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B491100-9E11-4342-A8DB-42C7E4531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5E4A9BBD-F14A-455D-95C9-D1CDF62D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F75C20-B626-49A0-B702-5DCEFB90E6FF}"/>
              </a:ext>
            </a:extLst>
          </p:cNvPr>
          <p:cNvSpPr txBox="1"/>
          <p:nvPr/>
        </p:nvSpPr>
        <p:spPr>
          <a:xfrm>
            <a:off x="3526971" y="692149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Đây là hình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45CB0A7E-6779-4458-9525-D3B0A69467E7}"/>
              </a:ext>
            </a:extLst>
          </p:cNvPr>
          <p:cNvSpPr/>
          <p:nvPr/>
        </p:nvSpPr>
        <p:spPr>
          <a:xfrm>
            <a:off x="3433763" y="1447800"/>
            <a:ext cx="2967037" cy="173082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F1A8CB0-336F-44E3-AA78-E32901CDB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C0F0909F-E0DF-4097-95F6-B0A3BD932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vuông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1D3246-3F44-4BD9-A992-09AFF5E80CFF}"/>
              </a:ext>
            </a:extLst>
          </p:cNvPr>
          <p:cNvSpPr/>
          <p:nvPr/>
        </p:nvSpPr>
        <p:spPr>
          <a:xfrm>
            <a:off x="3841864" y="1719943"/>
            <a:ext cx="1915886" cy="1780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C24EC4-B8DA-40FD-98FD-91C3A51BAE9E}"/>
              </a:ext>
            </a:extLst>
          </p:cNvPr>
          <p:cNvSpPr txBox="1"/>
          <p:nvPr/>
        </p:nvSpPr>
        <p:spPr>
          <a:xfrm>
            <a:off x="3396343" y="533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1|0.5|0.9|0.8|0.6|0.8|0.6|2.1|1.7|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7|0.7|0.8|2.6|2.4|2.4|0.8|0.8|0.9|1.1|0.7|2.3|0.7|0.7|0.8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393</Words>
  <Application>Microsoft Office PowerPoint</Application>
  <PresentationFormat>Widescreen</PresentationFormat>
  <Paragraphs>64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Microsoft YaHei</vt:lpstr>
      <vt:lpstr>Microsoft YaHei</vt:lpstr>
      <vt:lpstr>宋体</vt:lpstr>
      <vt:lpstr>Arial</vt:lpstr>
      <vt:lpstr>Arial-Rounded</vt:lpstr>
      <vt:lpstr>Calibri</vt:lpstr>
      <vt:lpstr>等线</vt:lpstr>
      <vt:lpstr>Impact</vt:lpstr>
      <vt:lpstr>Times New Roman</vt:lpstr>
      <vt:lpstr>Utm AVO</vt:lpstr>
      <vt:lpstr>思源黑体 CN Bold</vt:lpstr>
      <vt:lpstr>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CON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26</cp:revision>
  <dcterms:created xsi:type="dcterms:W3CDTF">2021-07-24T01:07:49Z</dcterms:created>
  <dcterms:modified xsi:type="dcterms:W3CDTF">2025-12-19T08:22:18Z</dcterms:modified>
</cp:coreProperties>
</file>