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8" r:id="rId2"/>
    <p:sldMasterId id="2147483686" r:id="rId3"/>
  </p:sldMasterIdLst>
  <p:notesMasterIdLst>
    <p:notesMasterId r:id="rId29"/>
  </p:notesMasterIdLst>
  <p:sldIdLst>
    <p:sldId id="322" r:id="rId4"/>
    <p:sldId id="291" r:id="rId5"/>
    <p:sldId id="259" r:id="rId6"/>
    <p:sldId id="323" r:id="rId7"/>
    <p:sldId id="376" r:id="rId8"/>
    <p:sldId id="301" r:id="rId9"/>
    <p:sldId id="377" r:id="rId10"/>
    <p:sldId id="379" r:id="rId11"/>
    <p:sldId id="378" r:id="rId12"/>
    <p:sldId id="380" r:id="rId13"/>
    <p:sldId id="381" r:id="rId14"/>
    <p:sldId id="383" r:id="rId15"/>
    <p:sldId id="382" r:id="rId16"/>
    <p:sldId id="388" r:id="rId17"/>
    <p:sldId id="304" r:id="rId18"/>
    <p:sldId id="384" r:id="rId19"/>
    <p:sldId id="385" r:id="rId20"/>
    <p:sldId id="292" r:id="rId21"/>
    <p:sldId id="387" r:id="rId22"/>
    <p:sldId id="306" r:id="rId23"/>
    <p:sldId id="303" r:id="rId24"/>
    <p:sldId id="314" r:id="rId25"/>
    <p:sldId id="305" r:id="rId26"/>
    <p:sldId id="315" r:id="rId27"/>
    <p:sldId id="300" r:id="rId28"/>
  </p:sldIdLst>
  <p:sldSz cx="9144000" cy="5143500" type="screen16x9"/>
  <p:notesSz cx="6858000" cy="9144000"/>
  <p:embeddedFontLst>
    <p:embeddedFont>
      <p:font typeface=".VnBlack" panose="020B7200000000000000"/>
      <p:regular r:id="rId30"/>
    </p:embeddedFont>
    <p:embeddedFont>
      <p:font typeface="Bebas Neue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Gill Sans Ultra Bold" panose="020B0A02020104020203" pitchFamily="34" charset="0"/>
      <p:regular r:id="rId42"/>
    </p:embeddedFont>
    <p:embeddedFont>
      <p:font typeface="Inter" panose="020B0604020202020204" charset="0"/>
      <p:regular r:id="rId43"/>
      <p:bold r:id="rId44"/>
    </p:embeddedFont>
    <p:embeddedFont>
      <p:font typeface="Life Savers" panose="020B0604020202020204" charset="0"/>
      <p:regular r:id="rId45"/>
      <p:bold r:id="rId46"/>
    </p:embeddedFont>
    <p:embeddedFont>
      <p:font typeface="Life Savers ExtraBold" panose="020B0604020202020204" charset="0"/>
      <p:bold r:id="rId47"/>
    </p:embeddedFont>
    <p:embeddedFont>
      <p:font typeface="Orelega One" panose="020B0604020202020204" charset="0"/>
      <p:regular r:id="rId48"/>
    </p:embeddedFont>
    <p:embeddedFont>
      <p:font typeface="Quicksand"/>
      <p:regular r:id="rId49"/>
      <p:bold r:id="rId50"/>
    </p:embeddedFont>
    <p:embeddedFont>
      <p:font typeface="Quicksand SemiBold" panose="020B0604020202020204" charset="0"/>
      <p:regular r:id="rId51"/>
      <p:bold r:id="rId52"/>
    </p:embeddedFont>
  </p:embeddedFontLst>
  <p:custDataLst>
    <p:tags r:id="rId5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000" autoAdjust="0"/>
    <p:restoredTop sz="95165" autoAdjust="0"/>
  </p:normalViewPr>
  <p:slideViewPr>
    <p:cSldViewPr snapToGrid="0">
      <p:cViewPr varScale="1">
        <p:scale>
          <a:sx n="99" d="100"/>
          <a:sy n="99" d="100"/>
        </p:scale>
        <p:origin x="34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gs" Target="tags/tag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font" Target="fonts/font1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2470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8664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92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6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476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884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02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7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752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73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52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22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58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5946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187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5668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2009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50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824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331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57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069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14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75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72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/>
          <p:nvPr/>
        </p:nvSpPr>
        <p:spPr>
          <a:xfrm>
            <a:off x="-25" y="31770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/>
          </p:nvPr>
        </p:nvSpPr>
        <p:spPr>
          <a:xfrm>
            <a:off x="1041000" y="2599596"/>
            <a:ext cx="70620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560487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156250" y="3483413"/>
            <a:ext cx="48315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>
            <a:off x="0" y="4048644"/>
            <a:ext cx="9144074" cy="1095809"/>
            <a:chOff x="0" y="3379489"/>
            <a:chExt cx="9144074" cy="1764872"/>
          </a:xfrm>
        </p:grpSpPr>
        <p:sp>
          <p:nvSpPr>
            <p:cNvPr id="55" name="Google Shape;55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3"/>
          <p:cNvSpPr/>
          <p:nvPr/>
        </p:nvSpPr>
        <p:spPr>
          <a:xfrm>
            <a:off x="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flipH="1">
            <a:off x="683600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2464550" y="46542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5122025" y="4815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7331825" y="475792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5884025" y="44424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3912350" y="4666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5456900" y="956240"/>
            <a:ext cx="948039" cy="187246"/>
            <a:chOff x="680025" y="5031475"/>
            <a:chExt cx="2255625" cy="445400"/>
          </a:xfrm>
        </p:grpSpPr>
        <p:sp>
          <p:nvSpPr>
            <p:cNvPr id="66" name="Google Shape;66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3"/>
          <p:cNvGrpSpPr/>
          <p:nvPr/>
        </p:nvGrpSpPr>
        <p:grpSpPr>
          <a:xfrm>
            <a:off x="2354878" y="1006472"/>
            <a:ext cx="1458036" cy="287907"/>
            <a:chOff x="680025" y="5031475"/>
            <a:chExt cx="2255625" cy="445400"/>
          </a:xfrm>
        </p:grpSpPr>
        <p:sp>
          <p:nvSpPr>
            <p:cNvPr id="73" name="Google Shape;73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208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175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281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8/9/2024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4433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58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34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14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29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08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96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24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41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8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68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25" y="3710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357150" y="4758525"/>
            <a:ext cx="9858299" cy="457173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055064" y="4395071"/>
            <a:ext cx="269222" cy="377667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083550" y="49197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2838095" y="4569706"/>
            <a:ext cx="312296" cy="438099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3346835" y="4495919"/>
            <a:ext cx="324576" cy="423874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5612428" y="395547"/>
            <a:ext cx="1458036" cy="287907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3504275" y="289490"/>
            <a:ext cx="948039" cy="187246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3576738" y="49197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47475" y="3969853"/>
            <a:ext cx="981000" cy="1124447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369389" y="4395071"/>
            <a:ext cx="269222" cy="377667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7732089" y="4418984"/>
            <a:ext cx="269222" cy="377667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7341564" y="4343246"/>
            <a:ext cx="269222" cy="377667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25" y="38628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527779" y="4526809"/>
            <a:ext cx="10082900" cy="719150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7816386" y="3321870"/>
            <a:ext cx="1232721" cy="1427604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70675" y="3662375"/>
            <a:ext cx="870075" cy="1229538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3824147" y="4137079"/>
            <a:ext cx="1495707" cy="748875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255089" y="4322671"/>
            <a:ext cx="269222" cy="377667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1617039" y="4322671"/>
            <a:ext cx="269222" cy="377667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7360614" y="4322671"/>
            <a:ext cx="269222" cy="377667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6846264" y="4322671"/>
            <a:ext cx="269222" cy="377667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5957852" y="4526806"/>
            <a:ext cx="328207" cy="412989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3903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0045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744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975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71" r:id="rId4"/>
    <p:sldLayoutId id="2147483672" r:id="rId5"/>
    <p:sldLayoutId id="214748367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0065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2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microsoft.com/office/2007/relationships/hdphoto" Target="../media/hdphoto14.wdp"/><Relationship Id="rId21" Type="http://schemas.microsoft.com/office/2007/relationships/hdphoto" Target="../media/hdphoto7.wdp"/><Relationship Id="rId34" Type="http://schemas.microsoft.com/office/2007/relationships/hdphoto" Target="../media/hdphoto13.wdp"/><Relationship Id="rId42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3.pn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microsoft.com/office/2007/relationships/hdphoto" Target="../media/hdphoto12.wdp"/><Relationship Id="rId37" Type="http://schemas.openxmlformats.org/officeDocument/2006/relationships/image" Target="../media/image20.gif"/><Relationship Id="rId40" Type="http://schemas.openxmlformats.org/officeDocument/2006/relationships/image" Target="../media/image22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9.png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8.emf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7.png"/><Relationship Id="rId38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5.mp3"/><Relationship Id="rId7" Type="http://schemas.openxmlformats.org/officeDocument/2006/relationships/image" Target="../media/image24.png"/><Relationship Id="rId2" Type="http://schemas.microsoft.com/office/2007/relationships/media" Target="../media/media5.mp3"/><Relationship Id="rId1" Type="http://schemas.openxmlformats.org/officeDocument/2006/relationships/tags" Target="../tags/tag11.xml"/><Relationship Id="rId6" Type="http://schemas.openxmlformats.org/officeDocument/2006/relationships/image" Target="../media/image41.JP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6.mp3"/><Relationship Id="rId7" Type="http://schemas.openxmlformats.org/officeDocument/2006/relationships/image" Target="../media/image24.png"/><Relationship Id="rId2" Type="http://schemas.microsoft.com/office/2007/relationships/media" Target="../media/media6.mp3"/><Relationship Id="rId1" Type="http://schemas.openxmlformats.org/officeDocument/2006/relationships/tags" Target="../tags/tag12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5" Type="http://schemas.microsoft.com/office/2007/relationships/hdphoto" Target="../media/hdphoto16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43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image" Target="../media/image38.png"/><Relationship Id="rId17" Type="http://schemas.openxmlformats.org/officeDocument/2006/relationships/image" Target="../media/image39.png"/><Relationship Id="rId2" Type="http://schemas.microsoft.com/office/2007/relationships/media" Target="../media/media3.mp3"/><Relationship Id="rId16" Type="http://schemas.openxmlformats.org/officeDocument/2006/relationships/image" Target="../media/image24.png"/><Relationship Id="rId1" Type="http://schemas.openxmlformats.org/officeDocument/2006/relationships/tags" Target="../tags/tag14.xml"/><Relationship Id="rId6" Type="http://schemas.microsoft.com/office/2007/relationships/media" Target="../media/media5.mp3"/><Relationship Id="rId11" Type="http://schemas.openxmlformats.org/officeDocument/2006/relationships/notesSlide" Target="../notesSlides/notesSlide13.xml"/><Relationship Id="rId5" Type="http://schemas.openxmlformats.org/officeDocument/2006/relationships/audio" Target="../media/media6.mp3"/><Relationship Id="rId15" Type="http://schemas.openxmlformats.org/officeDocument/2006/relationships/image" Target="../media/image44.png"/><Relationship Id="rId10" Type="http://schemas.openxmlformats.org/officeDocument/2006/relationships/slideLayout" Target="../slideLayouts/slideLayout15.xml"/><Relationship Id="rId4" Type="http://schemas.microsoft.com/office/2007/relationships/media" Target="../media/media6.mp3"/><Relationship Id="rId9" Type="http://schemas.openxmlformats.org/officeDocument/2006/relationships/audio" Target="../media/media4.mp3"/><Relationship Id="rId1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audio" Target="../media/media7.mp3"/><Relationship Id="rId7" Type="http://schemas.openxmlformats.org/officeDocument/2006/relationships/image" Target="../media/image40.png"/><Relationship Id="rId2" Type="http://schemas.microsoft.com/office/2007/relationships/media" Target="../media/media7.mp3"/><Relationship Id="rId1" Type="http://schemas.openxmlformats.org/officeDocument/2006/relationships/tags" Target="../tags/tag15.xml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24.png"/><Relationship Id="rId5" Type="http://schemas.microsoft.com/office/2007/relationships/hdphoto" Target="../media/hdphoto16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Relationship Id="rId5" Type="http://schemas.openxmlformats.org/officeDocument/2006/relationships/image" Target="../media/image4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8.xml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8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8.mp3"/><Relationship Id="rId7" Type="http://schemas.openxmlformats.org/officeDocument/2006/relationships/image" Target="../media/image24.png"/><Relationship Id="rId2" Type="http://schemas.microsoft.com/office/2007/relationships/media" Target="../media/media8.mp3"/><Relationship Id="rId1" Type="http://schemas.openxmlformats.org/officeDocument/2006/relationships/tags" Target="../tags/tag20.xml"/><Relationship Id="rId6" Type="http://schemas.openxmlformats.org/officeDocument/2006/relationships/image" Target="../media/image37.JP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4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53.png"/><Relationship Id="rId11" Type="http://schemas.openxmlformats.org/officeDocument/2006/relationships/image" Target="../media/image42.png"/><Relationship Id="rId5" Type="http://schemas.openxmlformats.org/officeDocument/2006/relationships/image" Target="../media/image52.png"/><Relationship Id="rId10" Type="http://schemas.openxmlformats.org/officeDocument/2006/relationships/image" Target="../media/image46.png"/><Relationship Id="rId4" Type="http://schemas.openxmlformats.org/officeDocument/2006/relationships/image" Target="../media/image51.png"/><Relationship Id="rId9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2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57.png"/><Relationship Id="rId5" Type="http://schemas.microsoft.com/office/2007/relationships/hdphoto" Target="../media/hdphoto18.wdp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24.png"/><Relationship Id="rId5" Type="http://schemas.microsoft.com/office/2007/relationships/hdphoto" Target="../media/hdphoto16.wdp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6" Type="http://schemas.openxmlformats.org/officeDocument/2006/relationships/image" Target="../media/image24.png"/><Relationship Id="rId5" Type="http://schemas.microsoft.com/office/2007/relationships/hdphoto" Target="../media/hdphoto20.wdp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media9.mp3"/><Relationship Id="rId7" Type="http://schemas.openxmlformats.org/officeDocument/2006/relationships/image" Target="../media/image60.png"/><Relationship Id="rId2" Type="http://schemas.microsoft.com/office/2007/relationships/media" Target="../media/media9.mp3"/><Relationship Id="rId1" Type="http://schemas.openxmlformats.org/officeDocument/2006/relationships/tags" Target="../tags/tag26.xml"/><Relationship Id="rId6" Type="http://schemas.openxmlformats.org/officeDocument/2006/relationships/image" Target="../media/image59.jpe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microsoft.com/office/2007/relationships/hdphoto" Target="../media/hdphoto16.wdp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microsoft.com/office/2007/relationships/hdphoto" Target="../media/hdphoto16.wdp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image" Target="../media/image2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microsoft.com/office/2007/relationships/hdphoto" Target="../media/hdphoto16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8.xml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39.png"/><Relationship Id="rId5" Type="http://schemas.openxmlformats.org/officeDocument/2006/relationships/audio" Target="../media/media3.mp3"/><Relationship Id="rId10" Type="http://schemas.openxmlformats.org/officeDocument/2006/relationships/image" Target="../media/image24.png"/><Relationship Id="rId4" Type="http://schemas.microsoft.com/office/2007/relationships/media" Target="../media/media3.mp3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4.mp3"/><Relationship Id="rId7" Type="http://schemas.openxmlformats.org/officeDocument/2006/relationships/image" Target="../media/image24.png"/><Relationship Id="rId2" Type="http://schemas.microsoft.com/office/2007/relationships/media" Target="../media/media4.mp3"/><Relationship Id="rId1" Type="http://schemas.openxmlformats.org/officeDocument/2006/relationships/tags" Target="../tags/tag10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/>
          <a:srcRect l="10354" r="10354"/>
          <a:stretch/>
        </p:blipFill>
        <p:spPr bwMode="auto">
          <a:xfrm>
            <a:off x="3395192" y="2622585"/>
            <a:ext cx="1091492" cy="2107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628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54BE9F4-1767-FA99-7F7A-B2BB08C2E061}"/>
              </a:ext>
            </a:extLst>
          </p:cNvPr>
          <p:cNvGrpSpPr/>
          <p:nvPr/>
        </p:nvGrpSpPr>
        <p:grpSpPr>
          <a:xfrm>
            <a:off x="1242204" y="1430405"/>
            <a:ext cx="4561457" cy="2777291"/>
            <a:chOff x="1552756" y="1733861"/>
            <a:chExt cx="4561457" cy="27772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DF7CAD-6D16-27AC-3797-CB981C65A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3151210" y="1733861"/>
              <a:ext cx="2963003" cy="2198409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B2D881-0582-DFD2-423A-244E05689EB0}"/>
                </a:ext>
              </a:extLst>
            </p:cNvPr>
            <p:cNvSpPr txBox="1"/>
            <p:nvPr/>
          </p:nvSpPr>
          <p:spPr>
            <a:xfrm>
              <a:off x="3887516" y="3932270"/>
              <a:ext cx="1490390" cy="57888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spring.</a:t>
              </a:r>
              <a:endParaRPr lang="en-US" sz="28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B90571-6C21-C6DC-D13F-2E05A25EFE38}"/>
                </a:ext>
              </a:extLst>
            </p:cNvPr>
            <p:cNvSpPr txBox="1"/>
            <p:nvPr/>
          </p:nvSpPr>
          <p:spPr>
            <a:xfrm>
              <a:off x="1552756" y="2282308"/>
              <a:ext cx="1473786" cy="57888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It’s …</a:t>
              </a:r>
              <a:endParaRPr lang="en-US" sz="28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43D284C-E0ED-DB9E-97A1-0FC1D928EB3D}"/>
              </a:ext>
            </a:extLst>
          </p:cNvPr>
          <p:cNvSpPr txBox="1"/>
          <p:nvPr/>
        </p:nvSpPr>
        <p:spPr>
          <a:xfrm>
            <a:off x="5911439" y="1940918"/>
            <a:ext cx="2527539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It’s spring.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8-5.mp3" descr="10.8-5.mp3">
            <a:hlinkClick r:id="" action="ppaction://media"/>
            <a:extLst>
              <a:ext uri="{FF2B5EF4-FFF2-40B4-BE49-F238E27FC236}">
                <a16:creationId xmlns:a16="http://schemas.microsoft.com/office/drawing/2014/main" id="{26AE8782-E1E2-5EBA-6C6B-ACDD46315C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02026" y="1978852"/>
            <a:ext cx="578882" cy="5788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80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54BE9F4-1767-FA99-7F7A-B2BB08C2E061}"/>
              </a:ext>
            </a:extLst>
          </p:cNvPr>
          <p:cNvGrpSpPr/>
          <p:nvPr/>
        </p:nvGrpSpPr>
        <p:grpSpPr>
          <a:xfrm>
            <a:off x="963260" y="935804"/>
            <a:ext cx="4827409" cy="3067906"/>
            <a:chOff x="1273812" y="1239260"/>
            <a:chExt cx="4827409" cy="30679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DF7CAD-6D16-27AC-3797-CB981C65A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747598" y="1239260"/>
              <a:ext cx="3353623" cy="2420013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B2D881-0582-DFD2-423A-244E05689EB0}"/>
                </a:ext>
              </a:extLst>
            </p:cNvPr>
            <p:cNvSpPr txBox="1"/>
            <p:nvPr/>
          </p:nvSpPr>
          <p:spPr>
            <a:xfrm>
              <a:off x="3456195" y="3728284"/>
              <a:ext cx="1693776" cy="57888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autumn.</a:t>
              </a:r>
              <a:endParaRPr lang="en-US" sz="28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B90571-6C21-C6DC-D13F-2E05A25EFE38}"/>
                </a:ext>
              </a:extLst>
            </p:cNvPr>
            <p:cNvSpPr txBox="1"/>
            <p:nvPr/>
          </p:nvSpPr>
          <p:spPr>
            <a:xfrm>
              <a:off x="1273812" y="2159825"/>
              <a:ext cx="1473786" cy="57888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It’s …</a:t>
              </a:r>
              <a:endParaRPr lang="en-US" sz="28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43D284C-E0ED-DB9E-97A1-0FC1D928EB3D}"/>
              </a:ext>
            </a:extLst>
          </p:cNvPr>
          <p:cNvSpPr txBox="1"/>
          <p:nvPr/>
        </p:nvSpPr>
        <p:spPr>
          <a:xfrm>
            <a:off x="5911439" y="1940918"/>
            <a:ext cx="2527539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It’s autumn.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8-6.mp3" descr="10.8-6.mp3">
            <a:hlinkClick r:id="" action="ppaction://media"/>
            <a:extLst>
              <a:ext uri="{FF2B5EF4-FFF2-40B4-BE49-F238E27FC236}">
                <a16:creationId xmlns:a16="http://schemas.microsoft.com/office/drawing/2014/main" id="{440A5D01-F2B8-CE02-427C-F930C16405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38978" y="2016658"/>
            <a:ext cx="503141" cy="5031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37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81084" y="1560158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0000"/>
                </a:solidFill>
                <a:latin typeface="Comic Sans MS" panose="030F0702030302020204" pitchFamily="66" charset="0"/>
              </a:rPr>
              <a:t>Listen and match game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3645" y="2909405"/>
            <a:ext cx="4176147" cy="2094173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2162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B4DEDE-1049-3FCF-319F-00921DDB575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2647" b="23491"/>
          <a:stretch/>
        </p:blipFill>
        <p:spPr>
          <a:xfrm>
            <a:off x="5405084" y="2789592"/>
            <a:ext cx="2532958" cy="2078464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5A4E44-B451-F614-25D7-9F8C1958ADC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1" r="382" b="10703"/>
          <a:stretch/>
        </p:blipFill>
        <p:spPr>
          <a:xfrm>
            <a:off x="5405083" y="397928"/>
            <a:ext cx="2545941" cy="217382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9703D3-14C6-22D3-4413-0FA498CD9F6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595880" y="397928"/>
            <a:ext cx="2545941" cy="217382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90171B-31A9-2328-1179-0B478B5622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59011" y="2788594"/>
            <a:ext cx="2582810" cy="2077018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6B5379-9EB8-1D46-85E3-B82FD13041B7}"/>
              </a:ext>
            </a:extLst>
          </p:cNvPr>
          <p:cNvSpPr txBox="1"/>
          <p:nvPr/>
        </p:nvSpPr>
        <p:spPr>
          <a:xfrm>
            <a:off x="278097" y="2432677"/>
            <a:ext cx="2051699" cy="44267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3. It’s dry.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17A6AC-F616-D3DA-39AE-D40DDE444EF3}"/>
              </a:ext>
            </a:extLst>
          </p:cNvPr>
          <p:cNvSpPr txBox="1"/>
          <p:nvPr/>
        </p:nvSpPr>
        <p:spPr>
          <a:xfrm>
            <a:off x="271818" y="1819338"/>
            <a:ext cx="2092184" cy="44267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2. It’s wet.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881EF7-3C19-BC5E-15D1-264993378ECC}"/>
              </a:ext>
            </a:extLst>
          </p:cNvPr>
          <p:cNvSpPr txBox="1"/>
          <p:nvPr/>
        </p:nvSpPr>
        <p:spPr>
          <a:xfrm>
            <a:off x="296532" y="1205999"/>
            <a:ext cx="2051697" cy="44267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1. It’s spring.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145124-3217-64A6-6176-7B78ED2F63AC}"/>
              </a:ext>
            </a:extLst>
          </p:cNvPr>
          <p:cNvSpPr txBox="1"/>
          <p:nvPr/>
        </p:nvSpPr>
        <p:spPr>
          <a:xfrm>
            <a:off x="278096" y="3071435"/>
            <a:ext cx="2051699" cy="44267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4. It’s autumn.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9" name="spring">
            <a:extLst>
              <a:ext uri="{FF2B5EF4-FFF2-40B4-BE49-F238E27FC236}">
                <a16:creationId xmlns:a16="http://schemas.microsoft.com/office/drawing/2014/main" id="{0B214E0D-8A5F-FF93-3ED0-FF7B27674AD9}"/>
              </a:ext>
            </a:extLst>
          </p:cNvPr>
          <p:cNvSpPr/>
          <p:nvPr/>
        </p:nvSpPr>
        <p:spPr>
          <a:xfrm>
            <a:off x="2585479" y="384714"/>
            <a:ext cx="2582811" cy="217382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Audio 1</a:t>
            </a:r>
          </a:p>
        </p:txBody>
      </p:sp>
      <p:sp>
        <p:nvSpPr>
          <p:cNvPr id="21" name="wet">
            <a:extLst>
              <a:ext uri="{FF2B5EF4-FFF2-40B4-BE49-F238E27FC236}">
                <a16:creationId xmlns:a16="http://schemas.microsoft.com/office/drawing/2014/main" id="{D01ED184-630F-06DA-E3A9-5B1A55601E16}"/>
              </a:ext>
            </a:extLst>
          </p:cNvPr>
          <p:cNvSpPr/>
          <p:nvPr/>
        </p:nvSpPr>
        <p:spPr>
          <a:xfrm>
            <a:off x="5389470" y="397928"/>
            <a:ext cx="2557450" cy="217382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Audio 2</a:t>
            </a:r>
          </a:p>
        </p:txBody>
      </p:sp>
      <p:sp>
        <p:nvSpPr>
          <p:cNvPr id="22" name="autumn">
            <a:extLst>
              <a:ext uri="{FF2B5EF4-FFF2-40B4-BE49-F238E27FC236}">
                <a16:creationId xmlns:a16="http://schemas.microsoft.com/office/drawing/2014/main" id="{7C79EF54-D7C8-0DBC-454B-56D9F1EDB4EA}"/>
              </a:ext>
            </a:extLst>
          </p:cNvPr>
          <p:cNvSpPr/>
          <p:nvPr/>
        </p:nvSpPr>
        <p:spPr>
          <a:xfrm>
            <a:off x="2560919" y="2775447"/>
            <a:ext cx="2582811" cy="20770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Audio 3</a:t>
            </a:r>
          </a:p>
        </p:txBody>
      </p:sp>
      <p:sp>
        <p:nvSpPr>
          <p:cNvPr id="23" name="drry">
            <a:extLst>
              <a:ext uri="{FF2B5EF4-FFF2-40B4-BE49-F238E27FC236}">
                <a16:creationId xmlns:a16="http://schemas.microsoft.com/office/drawing/2014/main" id="{8E8BB12C-AC55-C1B0-CC46-255F5842CA53}"/>
              </a:ext>
            </a:extLst>
          </p:cNvPr>
          <p:cNvSpPr/>
          <p:nvPr/>
        </p:nvSpPr>
        <p:spPr>
          <a:xfrm>
            <a:off x="5381361" y="2793203"/>
            <a:ext cx="2582811" cy="20770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Audio 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10" name="10.8-3.mp3" descr="10.8-3.mp3">
            <a:hlinkClick r:id="" action="ppaction://media"/>
            <a:extLst>
              <a:ext uri="{FF2B5EF4-FFF2-40B4-BE49-F238E27FC236}">
                <a16:creationId xmlns:a16="http://schemas.microsoft.com/office/drawing/2014/main" id="{01408F4A-FF12-D73E-33CA-715635D979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81407" y="925030"/>
            <a:ext cx="650082" cy="650082"/>
          </a:xfrm>
          <a:prstGeom prst="rect">
            <a:avLst/>
          </a:prstGeom>
        </p:spPr>
      </p:pic>
      <p:pic>
        <p:nvPicPr>
          <p:cNvPr id="11" name="10.8-6.mp3" descr="10.8-6.mp3">
            <a:hlinkClick r:id="" action="ppaction://media"/>
            <a:extLst>
              <a:ext uri="{FF2B5EF4-FFF2-40B4-BE49-F238E27FC236}">
                <a16:creationId xmlns:a16="http://schemas.microsoft.com/office/drawing/2014/main" id="{4479EB34-5F28-2DE4-0E5D-5F00F8EBD03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81407" y="1721922"/>
            <a:ext cx="650083" cy="650083"/>
          </a:xfrm>
          <a:prstGeom prst="rect">
            <a:avLst/>
          </a:prstGeom>
        </p:spPr>
      </p:pic>
      <p:pic>
        <p:nvPicPr>
          <p:cNvPr id="12" name="10.8-5.mp3" descr="10.8-5.mp3">
            <a:hlinkClick r:id="" action="ppaction://media"/>
            <a:extLst>
              <a:ext uri="{FF2B5EF4-FFF2-40B4-BE49-F238E27FC236}">
                <a16:creationId xmlns:a16="http://schemas.microsoft.com/office/drawing/2014/main" id="{FBFFA5FF-C28B-1BC4-D0FA-8A0A18AA4FE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81407" y="2362676"/>
            <a:ext cx="650084" cy="650084"/>
          </a:xfrm>
          <a:prstGeom prst="rect">
            <a:avLst/>
          </a:prstGeom>
        </p:spPr>
      </p:pic>
      <p:pic>
        <p:nvPicPr>
          <p:cNvPr id="13" name="10.8-4.mp3" descr="10.8-4.mp3">
            <a:hlinkClick r:id="" action="ppaction://media"/>
            <a:extLst>
              <a:ext uri="{FF2B5EF4-FFF2-40B4-BE49-F238E27FC236}">
                <a16:creationId xmlns:a16="http://schemas.microsoft.com/office/drawing/2014/main" id="{98A850F8-C7EB-0946-5022-768DA2AD3FE6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81407" y="3049086"/>
            <a:ext cx="650085" cy="650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85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45679E-6 L 0.28125 0.2620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13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8.64198E-7 L 0.28177 0.1753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93827E-6 L 0.5842 0.0611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01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8247 0.3864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15" y="1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1" animBg="1"/>
      <p:bldP spid="8" grpId="1" animBg="1"/>
      <p:bldP spid="9" grpId="1" animBg="1"/>
      <p:bldP spid="19" grpId="1" animBg="1"/>
      <p:bldP spid="21" grpId="1" animBg="1"/>
      <p:bldP spid="22" grpId="1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AB3D5C9-3308-1788-C70D-72FD57EFF6CA}"/>
              </a:ext>
            </a:extLst>
          </p:cNvPr>
          <p:cNvSpPr/>
          <p:nvPr/>
        </p:nvSpPr>
        <p:spPr>
          <a:xfrm>
            <a:off x="353683" y="1380226"/>
            <a:ext cx="8436634" cy="23722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80CE5C-A21C-A189-C881-B34448BA4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345" y="1221814"/>
            <a:ext cx="1446670" cy="148667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080761-88A7-9CF2-4A41-22A83DD599B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430215" y="1221812"/>
            <a:ext cx="1524308" cy="1486671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4A6142-AE2D-96CD-DAAA-E99FF5D42C3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239495" y="1221814"/>
            <a:ext cx="1524308" cy="1486669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C2822D-0A39-CC7E-EC51-CE416F5C1C0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962117" y="1221812"/>
            <a:ext cx="1524308" cy="1486669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4B2FE33-9107-AAB3-B1F7-89028C02D002}"/>
              </a:ext>
            </a:extLst>
          </p:cNvPr>
          <p:cNvSpPr txBox="1"/>
          <p:nvPr/>
        </p:nvSpPr>
        <p:spPr>
          <a:xfrm>
            <a:off x="1827469" y="2708481"/>
            <a:ext cx="1187135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+mn-lt"/>
              </a:rPr>
              <a:t>dry.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47C251-F84A-8B72-E678-F2C80892CDBE}"/>
              </a:ext>
            </a:extLst>
          </p:cNvPr>
          <p:cNvSpPr txBox="1"/>
          <p:nvPr/>
        </p:nvSpPr>
        <p:spPr>
          <a:xfrm>
            <a:off x="353683" y="1895635"/>
            <a:ext cx="1473786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+mn-lt"/>
              </a:rPr>
              <a:t>It’s …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242069-7922-E14C-B070-61DC8B5FFA67}"/>
              </a:ext>
            </a:extLst>
          </p:cNvPr>
          <p:cNvSpPr txBox="1"/>
          <p:nvPr/>
        </p:nvSpPr>
        <p:spPr>
          <a:xfrm>
            <a:off x="3548570" y="2708481"/>
            <a:ext cx="1187135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+mn-lt"/>
              </a:rPr>
              <a:t>wet.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FD9A27-26D8-2DE7-408A-3931060C15E2}"/>
              </a:ext>
            </a:extLst>
          </p:cNvPr>
          <p:cNvSpPr txBox="1"/>
          <p:nvPr/>
        </p:nvSpPr>
        <p:spPr>
          <a:xfrm>
            <a:off x="5252272" y="2708481"/>
            <a:ext cx="1491027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+mn-lt"/>
              </a:rPr>
              <a:t>spring.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7EFDF5-1453-6F68-C17A-1C0686500D96}"/>
              </a:ext>
            </a:extLst>
          </p:cNvPr>
          <p:cNvSpPr txBox="1"/>
          <p:nvPr/>
        </p:nvSpPr>
        <p:spPr>
          <a:xfrm>
            <a:off x="6930634" y="2700553"/>
            <a:ext cx="1587273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+mn-lt"/>
              </a:rPr>
              <a:t>autumn.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8-7.mp3" descr="10.8-7.mp3">
            <a:hlinkClick r:id="" action="ppaction://media"/>
            <a:extLst>
              <a:ext uri="{FF2B5EF4-FFF2-40B4-BE49-F238E27FC236}">
                <a16:creationId xmlns:a16="http://schemas.microsoft.com/office/drawing/2014/main" id="{6790D7C3-DE23-740D-3D10-5241401215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5502" y="467714"/>
            <a:ext cx="734797" cy="7347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815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Practice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3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3645" y="2909405"/>
            <a:ext cx="4176147" cy="2094173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81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F558878-DBFD-44C3-8F44-00FF718EA0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510" y="191810"/>
            <a:ext cx="879831" cy="4218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CC67AF-72C8-5DAD-EA48-63C1FAE13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FE60A1D4-FE99-1B17-7868-E9BD6C2865DA}"/>
              </a:ext>
            </a:extLst>
          </p:cNvPr>
          <p:cNvSpPr/>
          <p:nvPr/>
        </p:nvSpPr>
        <p:spPr>
          <a:xfrm rot="21249858">
            <a:off x="1578634" y="504390"/>
            <a:ext cx="5986732" cy="235958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FBB490-E6C5-3D7D-1377-8C413A90EFC8}"/>
              </a:ext>
            </a:extLst>
          </p:cNvPr>
          <p:cNvSpPr txBox="1"/>
          <p:nvPr/>
        </p:nvSpPr>
        <p:spPr>
          <a:xfrm rot="20884465">
            <a:off x="2275200" y="1103034"/>
            <a:ext cx="4825271" cy="851297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Season festival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06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940001-C663-666F-AB58-DF8E3AE024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98" r="7598"/>
          <a:stretch/>
        </p:blipFill>
        <p:spPr>
          <a:xfrm>
            <a:off x="1815174" y="368532"/>
            <a:ext cx="2431807" cy="165833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76A070-2FAD-65B7-B11C-BFCB5BD72E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22641" y="368532"/>
            <a:ext cx="2300777" cy="165833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3DCD74-16A7-0059-68E9-B1A094DE61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788513" y="2748808"/>
            <a:ext cx="2458467" cy="162179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5" name="Rounded Rectangle 29">
            <a:extLst>
              <a:ext uri="{FF2B5EF4-FFF2-40B4-BE49-F238E27FC236}">
                <a16:creationId xmlns:a16="http://schemas.microsoft.com/office/drawing/2014/main" id="{2EE5E063-0824-61E1-0A9C-0AF15971E69D}"/>
              </a:ext>
            </a:extLst>
          </p:cNvPr>
          <p:cNvSpPr/>
          <p:nvPr/>
        </p:nvSpPr>
        <p:spPr>
          <a:xfrm>
            <a:off x="2020582" y="2026865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spring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BBBC2B-3B3F-2B12-31E2-02C3CF88243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845810" y="2748808"/>
            <a:ext cx="2254440" cy="162179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7" name="Rounded Rectangle 29">
            <a:extLst>
              <a:ext uri="{FF2B5EF4-FFF2-40B4-BE49-F238E27FC236}">
                <a16:creationId xmlns:a16="http://schemas.microsoft.com/office/drawing/2014/main" id="{CFA0B925-F176-B5C3-22E1-11A71D40B694}"/>
              </a:ext>
            </a:extLst>
          </p:cNvPr>
          <p:cNvSpPr/>
          <p:nvPr/>
        </p:nvSpPr>
        <p:spPr>
          <a:xfrm>
            <a:off x="5028050" y="2026865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summer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29">
            <a:extLst>
              <a:ext uri="{FF2B5EF4-FFF2-40B4-BE49-F238E27FC236}">
                <a16:creationId xmlns:a16="http://schemas.microsoft.com/office/drawing/2014/main" id="{6389F0ED-D433-3C08-5A63-E1BD875CE182}"/>
              </a:ext>
            </a:extLst>
          </p:cNvPr>
          <p:cNvSpPr/>
          <p:nvPr/>
        </p:nvSpPr>
        <p:spPr>
          <a:xfrm>
            <a:off x="2020581" y="4431267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autumn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ounded Rectangle 29">
            <a:extLst>
              <a:ext uri="{FF2B5EF4-FFF2-40B4-BE49-F238E27FC236}">
                <a16:creationId xmlns:a16="http://schemas.microsoft.com/office/drawing/2014/main" id="{58FD8174-0732-3177-0F49-7C6C983596F6}"/>
              </a:ext>
            </a:extLst>
          </p:cNvPr>
          <p:cNvSpPr/>
          <p:nvPr/>
        </p:nvSpPr>
        <p:spPr>
          <a:xfrm>
            <a:off x="5057740" y="4431267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winter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073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1165695"/>
            <a:ext cx="4345567" cy="3129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388" y="1165695"/>
            <a:ext cx="4270688" cy="3069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>
                        <a14:backgroundMark x1="46667" y1="44667" x2="55778" y2="58889"/>
                      </a14:backgroundRemoval>
                    </a14:imgEffect>
                  </a14:imgLayer>
                </a14:imgProps>
              </a:ext>
            </a:extLst>
          </a:blip>
          <a:srcRect t="53037" r="11338"/>
          <a:stretch/>
        </p:blipFill>
        <p:spPr>
          <a:xfrm>
            <a:off x="5660967" y="2281247"/>
            <a:ext cx="3556186" cy="18836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0180" y="1165695"/>
            <a:ext cx="16382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summer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1233" y="1165695"/>
            <a:ext cx="16382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winter</a:t>
            </a:r>
          </a:p>
        </p:txBody>
      </p:sp>
      <p:sp>
        <p:nvSpPr>
          <p:cNvPr id="2" name="Rectangle 1"/>
          <p:cNvSpPr/>
          <p:nvPr/>
        </p:nvSpPr>
        <p:spPr>
          <a:xfrm>
            <a:off x="892510" y="4489973"/>
            <a:ext cx="2830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It’s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dry</a:t>
            </a:r>
            <a:r>
              <a:rPr lang="en-US" sz="2400" dirty="0">
                <a:latin typeface="Comic Sans MS" panose="030F0702030302020204" pitchFamily="66" charset="0"/>
              </a:rPr>
              <a:t> and sunny.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660967" y="4472013"/>
            <a:ext cx="2830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It’s cold and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wet</a:t>
            </a:r>
            <a:r>
              <a:rPr lang="en-US" sz="2400" dirty="0">
                <a:latin typeface="Comic Sans MS" panose="030F0702030302020204" pitchFamily="66" charset="0"/>
              </a:rPr>
              <a:t>. 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43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F39BED-F953-24C6-B175-59F506DC506B}"/>
              </a:ext>
            </a:extLst>
          </p:cNvPr>
          <p:cNvGrpSpPr/>
          <p:nvPr/>
        </p:nvGrpSpPr>
        <p:grpSpPr>
          <a:xfrm>
            <a:off x="217659" y="191810"/>
            <a:ext cx="3562518" cy="707886"/>
            <a:chOff x="397164" y="323274"/>
            <a:chExt cx="3562518" cy="70788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A1ACA81-C522-5D11-9718-48DB81873B6E}"/>
                </a:ext>
              </a:extLst>
            </p:cNvPr>
            <p:cNvGrpSpPr/>
            <p:nvPr/>
          </p:nvGrpSpPr>
          <p:grpSpPr>
            <a:xfrm>
              <a:off x="397164" y="323274"/>
              <a:ext cx="3166873" cy="707886"/>
              <a:chOff x="397164" y="323274"/>
              <a:chExt cx="3166873" cy="70788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7D61287-CDDA-E456-5A37-18FF061D6575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52770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D0FAC92-FBD7-BFFB-C28F-C09585A4B338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27991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/>
                  <a:t>Listen and match.</a:t>
                </a:r>
              </a:p>
            </p:txBody>
          </p:sp>
        </p:grp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3410D6D9-9CC1-DA82-EE53-D93427900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7242" y="442055"/>
              <a:ext cx="472440" cy="434340"/>
            </a:xfrm>
            <a:prstGeom prst="rect">
              <a:avLst/>
            </a:prstGeom>
          </p:spPr>
        </p:pic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9ABEBE66-7544-8AE2-B115-8D646D96F590}"/>
              </a:ext>
            </a:extLst>
          </p:cNvPr>
          <p:cNvSpPr/>
          <p:nvPr/>
        </p:nvSpPr>
        <p:spPr>
          <a:xfrm>
            <a:off x="388189" y="1276710"/>
            <a:ext cx="8393502" cy="285534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8D06A8-BF93-9546-144E-F793252A95F4}"/>
              </a:ext>
            </a:extLst>
          </p:cNvPr>
          <p:cNvSpPr txBox="1"/>
          <p:nvPr/>
        </p:nvSpPr>
        <p:spPr>
          <a:xfrm>
            <a:off x="585368" y="1562733"/>
            <a:ext cx="22182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n-lt"/>
              </a:rPr>
              <a:t>1. </a:t>
            </a:r>
            <a:r>
              <a:rPr lang="en-US" sz="2800">
                <a:latin typeface="+mn-lt"/>
              </a:rPr>
              <a:t>In spring,  </a:t>
            </a:r>
            <a:endParaRPr lang="en-US" sz="2800" dirty="0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D9E331-59D4-276A-4EB2-07CB95D5876A}"/>
              </a:ext>
            </a:extLst>
          </p:cNvPr>
          <p:cNvSpPr txBox="1"/>
          <p:nvPr/>
        </p:nvSpPr>
        <p:spPr>
          <a:xfrm>
            <a:off x="585368" y="2048530"/>
            <a:ext cx="22182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n-lt"/>
              </a:rPr>
              <a:t>2. </a:t>
            </a:r>
            <a:r>
              <a:rPr lang="en-US" sz="2800">
                <a:latin typeface="+mn-lt"/>
              </a:rPr>
              <a:t>In summer,  </a:t>
            </a:r>
            <a:endParaRPr lang="en-US" sz="2800" dirty="0">
              <a:latin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D6C3B3-2CDE-FCC4-83DD-E62DE8CAE8D7}"/>
              </a:ext>
            </a:extLst>
          </p:cNvPr>
          <p:cNvSpPr txBox="1"/>
          <p:nvPr/>
        </p:nvSpPr>
        <p:spPr>
          <a:xfrm>
            <a:off x="585368" y="2590081"/>
            <a:ext cx="22182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n-lt"/>
              </a:rPr>
              <a:t>3. </a:t>
            </a:r>
            <a:r>
              <a:rPr lang="en-US" sz="2800">
                <a:latin typeface="+mn-lt"/>
              </a:rPr>
              <a:t>In autumn,  </a:t>
            </a:r>
            <a:endParaRPr lang="en-US" sz="2800" dirty="0"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D0EE24-44A9-6AB4-90E9-99EFB79FD8AC}"/>
              </a:ext>
            </a:extLst>
          </p:cNvPr>
          <p:cNvSpPr txBox="1"/>
          <p:nvPr/>
        </p:nvSpPr>
        <p:spPr>
          <a:xfrm>
            <a:off x="585368" y="3112258"/>
            <a:ext cx="22182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n-lt"/>
              </a:rPr>
              <a:t>4. </a:t>
            </a:r>
            <a:r>
              <a:rPr lang="en-US" sz="2800">
                <a:latin typeface="+mn-lt"/>
              </a:rPr>
              <a:t>In winter,  </a:t>
            </a:r>
            <a:endParaRPr lang="en-US" sz="2800" dirty="0"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C6BB5F-35B8-66B9-153B-CD7509A2BC79}"/>
              </a:ext>
            </a:extLst>
          </p:cNvPr>
          <p:cNvSpPr txBox="1"/>
          <p:nvPr/>
        </p:nvSpPr>
        <p:spPr>
          <a:xfrm>
            <a:off x="5502425" y="1640371"/>
            <a:ext cx="32533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n-lt"/>
              </a:rPr>
              <a:t>a. </a:t>
            </a:r>
            <a:r>
              <a:rPr lang="en-US" sz="2800">
                <a:latin typeface="+mn-lt"/>
              </a:rPr>
              <a:t>I go to the sea.  </a:t>
            </a:r>
            <a:endParaRPr lang="en-US" sz="2800" dirty="0"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A5295C-A722-96A5-27F3-DF1FC7C0CA3C}"/>
              </a:ext>
            </a:extLst>
          </p:cNvPr>
          <p:cNvSpPr txBox="1"/>
          <p:nvPr/>
        </p:nvSpPr>
        <p:spPr>
          <a:xfrm>
            <a:off x="5502425" y="2126168"/>
            <a:ext cx="32533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n-lt"/>
              </a:rPr>
              <a:t>b. </a:t>
            </a:r>
            <a:r>
              <a:rPr lang="en-US" sz="2800">
                <a:latin typeface="+mn-lt"/>
              </a:rPr>
              <a:t>I go to school.</a:t>
            </a:r>
            <a:endParaRPr lang="en-US" sz="2800" dirty="0"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083B22-01F2-0369-372A-A8EF0D85570A}"/>
              </a:ext>
            </a:extLst>
          </p:cNvPr>
          <p:cNvSpPr txBox="1"/>
          <p:nvPr/>
        </p:nvSpPr>
        <p:spPr>
          <a:xfrm>
            <a:off x="5502425" y="2667719"/>
            <a:ext cx="32533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n-lt"/>
              </a:rPr>
              <a:t>c. </a:t>
            </a:r>
            <a:r>
              <a:rPr lang="en-US" sz="2800">
                <a:latin typeface="+mn-lt"/>
              </a:rPr>
              <a:t>I go to the park. </a:t>
            </a:r>
            <a:endParaRPr lang="en-US" sz="2800" dirty="0">
              <a:latin typeface="+mn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E8F711-26DA-0996-A02B-27900A483F56}"/>
              </a:ext>
            </a:extLst>
          </p:cNvPr>
          <p:cNvSpPr txBox="1"/>
          <p:nvPr/>
        </p:nvSpPr>
        <p:spPr>
          <a:xfrm>
            <a:off x="5502425" y="3189896"/>
            <a:ext cx="32533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n-lt"/>
              </a:rPr>
              <a:t>d. </a:t>
            </a:r>
            <a:r>
              <a:rPr lang="en-US" sz="2800">
                <a:latin typeface="+mn-lt"/>
              </a:rPr>
              <a:t>I play at home.</a:t>
            </a:r>
            <a:endParaRPr lang="en-US" sz="2800" dirty="0">
              <a:latin typeface="+mn-lt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CC8E3C9-00F0-EB80-2D8E-64B839BDB8B9}"/>
              </a:ext>
            </a:extLst>
          </p:cNvPr>
          <p:cNvSpPr/>
          <p:nvPr/>
        </p:nvSpPr>
        <p:spPr>
          <a:xfrm>
            <a:off x="2380891" y="1864932"/>
            <a:ext cx="3183147" cy="1135434"/>
          </a:xfrm>
          <a:custGeom>
            <a:avLst/>
            <a:gdLst>
              <a:gd name="connsiteX0" fmla="*/ 0 w 3183147"/>
              <a:gd name="connsiteY0" fmla="*/ 7000 h 1135434"/>
              <a:gd name="connsiteX1" fmla="*/ 914400 w 3183147"/>
              <a:gd name="connsiteY1" fmla="*/ 145023 h 1135434"/>
              <a:gd name="connsiteX2" fmla="*/ 2061713 w 3183147"/>
              <a:gd name="connsiteY2" fmla="*/ 990411 h 1135434"/>
              <a:gd name="connsiteX3" fmla="*/ 3183147 w 3183147"/>
              <a:gd name="connsiteY3" fmla="*/ 1128434 h 113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3147" h="1135434">
                <a:moveTo>
                  <a:pt x="0" y="7000"/>
                </a:moveTo>
                <a:cubicBezTo>
                  <a:pt x="285390" y="-5940"/>
                  <a:pt x="570781" y="-18879"/>
                  <a:pt x="914400" y="145023"/>
                </a:cubicBezTo>
                <a:cubicBezTo>
                  <a:pt x="1258019" y="308925"/>
                  <a:pt x="1683589" y="826509"/>
                  <a:pt x="2061713" y="990411"/>
                </a:cubicBezTo>
                <a:cubicBezTo>
                  <a:pt x="2439837" y="1154313"/>
                  <a:pt x="2811492" y="1141373"/>
                  <a:pt x="3183147" y="1128434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FD665BE-C0B9-ACB3-FBFF-BC28E6392162}"/>
              </a:ext>
            </a:extLst>
          </p:cNvPr>
          <p:cNvSpPr/>
          <p:nvPr/>
        </p:nvSpPr>
        <p:spPr>
          <a:xfrm>
            <a:off x="2656936" y="1966823"/>
            <a:ext cx="2907102" cy="448573"/>
          </a:xfrm>
          <a:custGeom>
            <a:avLst/>
            <a:gdLst>
              <a:gd name="connsiteX0" fmla="*/ 0 w 2907102"/>
              <a:gd name="connsiteY0" fmla="*/ 448573 h 448573"/>
              <a:gd name="connsiteX1" fmla="*/ 871268 w 2907102"/>
              <a:gd name="connsiteY1" fmla="*/ 414068 h 448573"/>
              <a:gd name="connsiteX2" fmla="*/ 2087592 w 2907102"/>
              <a:gd name="connsiteY2" fmla="*/ 353683 h 448573"/>
              <a:gd name="connsiteX3" fmla="*/ 2907102 w 2907102"/>
              <a:gd name="connsiteY3" fmla="*/ 0 h 44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7102" h="448573">
                <a:moveTo>
                  <a:pt x="0" y="448573"/>
                </a:moveTo>
                <a:lnTo>
                  <a:pt x="871268" y="414068"/>
                </a:lnTo>
                <a:cubicBezTo>
                  <a:pt x="1219200" y="398253"/>
                  <a:pt x="1748286" y="422694"/>
                  <a:pt x="2087592" y="353683"/>
                </a:cubicBezTo>
                <a:cubicBezTo>
                  <a:pt x="2426898" y="284672"/>
                  <a:pt x="2667000" y="142336"/>
                  <a:pt x="2907102" y="0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4AAD979-58C6-2A0D-9AEE-0F9F6F350BD3}"/>
              </a:ext>
            </a:extLst>
          </p:cNvPr>
          <p:cNvSpPr/>
          <p:nvPr/>
        </p:nvSpPr>
        <p:spPr>
          <a:xfrm>
            <a:off x="2622430" y="2441275"/>
            <a:ext cx="2932981" cy="500333"/>
          </a:xfrm>
          <a:custGeom>
            <a:avLst/>
            <a:gdLst>
              <a:gd name="connsiteX0" fmla="*/ 0 w 2932981"/>
              <a:gd name="connsiteY0" fmla="*/ 500333 h 500333"/>
              <a:gd name="connsiteX1" fmla="*/ 715993 w 2932981"/>
              <a:gd name="connsiteY1" fmla="*/ 345057 h 500333"/>
              <a:gd name="connsiteX2" fmla="*/ 2087593 w 2932981"/>
              <a:gd name="connsiteY2" fmla="*/ 120770 h 500333"/>
              <a:gd name="connsiteX3" fmla="*/ 2932981 w 2932981"/>
              <a:gd name="connsiteY3" fmla="*/ 0 h 50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2981" h="500333">
                <a:moveTo>
                  <a:pt x="0" y="500333"/>
                </a:moveTo>
                <a:cubicBezTo>
                  <a:pt x="184030" y="454325"/>
                  <a:pt x="368061" y="408317"/>
                  <a:pt x="715993" y="345057"/>
                </a:cubicBezTo>
                <a:cubicBezTo>
                  <a:pt x="1063925" y="281797"/>
                  <a:pt x="1718095" y="178279"/>
                  <a:pt x="2087593" y="120770"/>
                </a:cubicBezTo>
                <a:cubicBezTo>
                  <a:pt x="2457091" y="63261"/>
                  <a:pt x="2695036" y="31630"/>
                  <a:pt x="2932981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07080E4-B097-9A89-A5A0-B1F535C07D09}"/>
              </a:ext>
            </a:extLst>
          </p:cNvPr>
          <p:cNvSpPr/>
          <p:nvPr/>
        </p:nvSpPr>
        <p:spPr>
          <a:xfrm>
            <a:off x="2380891" y="3424687"/>
            <a:ext cx="3140015" cy="17253"/>
          </a:xfrm>
          <a:custGeom>
            <a:avLst/>
            <a:gdLst>
              <a:gd name="connsiteX0" fmla="*/ 0 w 3140015"/>
              <a:gd name="connsiteY0" fmla="*/ 0 h 17253"/>
              <a:gd name="connsiteX1" fmla="*/ 3140015 w 3140015"/>
              <a:gd name="connsiteY1" fmla="*/ 17253 h 1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40015" h="17253">
                <a:moveTo>
                  <a:pt x="0" y="0"/>
                </a:moveTo>
                <a:lnTo>
                  <a:pt x="3140015" y="17253"/>
                </a:ln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9.mp3" descr="10.9.mp3">
            <a:hlinkClick r:id="" action="ppaction://media"/>
            <a:extLst>
              <a:ext uri="{FF2B5EF4-FFF2-40B4-BE49-F238E27FC236}">
                <a16:creationId xmlns:a16="http://schemas.microsoft.com/office/drawing/2014/main" id="{61BFA4E0-B17B-E866-F840-7566E5A971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8170" y="224940"/>
            <a:ext cx="578267" cy="5782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691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341069" cy="5143500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39" y="0"/>
            <a:ext cx="5578369" cy="332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57234" y="816323"/>
            <a:ext cx="310052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43751">
              <a:defRPr/>
            </a:pPr>
            <a:r>
              <a:rPr lang="en-US" sz="35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Unit 10</a:t>
            </a:r>
            <a:endParaRPr lang="en-US" sz="35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  <a:p>
            <a:pPr algn="ctr" defTabSz="943751">
              <a:defRPr/>
            </a:pPr>
            <a:r>
              <a:rPr lang="en-US" sz="35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Our World</a:t>
            </a:r>
            <a:endParaRPr lang="en-US" sz="35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48906" y="1975923"/>
            <a:ext cx="3198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Lesson 3 – Task 1,2,3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93" b="99277" l="7309" r="98134">
                        <a14:foregroundMark x1="50700" y1="8137" x2="50700" y2="11935"/>
                        <a14:foregroundMark x1="36236" y1="13382" x2="38414" y2="16456"/>
                        <a14:foregroundMark x1="25350" y1="23146" x2="27838" y2="25316"/>
                        <a14:foregroundMark x1="16796" y1="37432" x2="23017" y2="40687"/>
                        <a14:foregroundMark x1="17107" y1="56962" x2="23328" y2="56962"/>
                        <a14:foregroundMark x1="18351" y1="75045" x2="26128" y2="69259"/>
                        <a14:foregroundMark x1="28771" y1="84810" x2="33593" y2="78481"/>
                        <a14:foregroundMark x1="42457" y1="93671" x2="43235" y2="86980"/>
                        <a14:foregroundMark x1="58631" y1="96926" x2="56921" y2="89873"/>
                        <a14:foregroundMark x1="71229" y1="90054" x2="68896" y2="84087"/>
                        <a14:foregroundMark x1="83048" y1="79566" x2="78694" y2="73237"/>
                        <a14:foregroundMark x1="89736" y1="63653" x2="84914" y2="61844"/>
                        <a14:foregroundMark x1="89580" y1="48101" x2="84603" y2="47920"/>
                        <a14:foregroundMark x1="86314" y1="31465" x2="81337" y2="33996"/>
                        <a14:foregroundMark x1="73872" y1="19349" x2="72162" y2="22061"/>
                        <a14:foregroundMark x1="66407" y1="11573" x2="66096" y2="166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320" y="135996"/>
            <a:ext cx="3551651" cy="30545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468" y="2760364"/>
            <a:ext cx="4649283" cy="23314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21465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/>
          <p:cNvCxnSpPr>
            <a:cxnSpLocks/>
            <a:stCxn id="29" idx="3"/>
            <a:endCxn id="9" idx="1"/>
          </p:cNvCxnSpPr>
          <p:nvPr/>
        </p:nvCxnSpPr>
        <p:spPr>
          <a:xfrm flipV="1">
            <a:off x="4669165" y="688343"/>
            <a:ext cx="1403827" cy="13063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  <a:stCxn id="30" idx="3"/>
            <a:endCxn id="10" idx="1"/>
          </p:cNvCxnSpPr>
          <p:nvPr/>
        </p:nvCxnSpPr>
        <p:spPr>
          <a:xfrm flipV="1">
            <a:off x="4669166" y="1906561"/>
            <a:ext cx="1403826" cy="13175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  <a:stCxn id="28" idx="3"/>
            <a:endCxn id="11" idx="1"/>
          </p:cNvCxnSpPr>
          <p:nvPr/>
        </p:nvCxnSpPr>
        <p:spPr>
          <a:xfrm flipV="1">
            <a:off x="4644989" y="3177295"/>
            <a:ext cx="1428002" cy="12984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663" y="3891490"/>
            <a:ext cx="2924326" cy="11684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8290" y="1432666"/>
            <a:ext cx="2900875" cy="11240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4114" y="2671215"/>
            <a:ext cx="2925052" cy="1105734"/>
          </a:xfrm>
          <a:prstGeom prst="rect">
            <a:avLst/>
          </a:prstGeom>
        </p:spPr>
      </p:pic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89C997EC-CC8F-B89D-31B3-6E2869728958}"/>
              </a:ext>
            </a:extLst>
          </p:cNvPr>
          <p:cNvSpPr/>
          <p:nvPr/>
        </p:nvSpPr>
        <p:spPr>
          <a:xfrm>
            <a:off x="70325" y="943989"/>
            <a:ext cx="1413942" cy="2517340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8291" y="144952"/>
            <a:ext cx="2900874" cy="113670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-84268" y="1325496"/>
            <a:ext cx="16618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Read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and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match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91B9904-6BB3-DFA0-6C3C-1FC8B8984754}"/>
              </a:ext>
            </a:extLst>
          </p:cNvPr>
          <p:cNvGrpSpPr/>
          <p:nvPr/>
        </p:nvGrpSpPr>
        <p:grpSpPr>
          <a:xfrm>
            <a:off x="6072991" y="136391"/>
            <a:ext cx="1786931" cy="4966044"/>
            <a:chOff x="5995357" y="136391"/>
            <a:chExt cx="1786931" cy="49660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5995358" y="136391"/>
              <a:ext cx="1765417" cy="1103903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0"/>
            <a:srcRect r="8336" b="12233"/>
            <a:stretch/>
          </p:blipFill>
          <p:spPr>
            <a:xfrm>
              <a:off x="5995358" y="1296776"/>
              <a:ext cx="1765417" cy="121957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995357" y="2567509"/>
              <a:ext cx="1765417" cy="1219571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5995357" y="3832435"/>
              <a:ext cx="1765417" cy="127000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38A272A-4A5F-68D9-E976-CD88A5FB13C4}"/>
                </a:ext>
              </a:extLst>
            </p:cNvPr>
            <p:cNvSpPr/>
            <p:nvPr/>
          </p:nvSpPr>
          <p:spPr>
            <a:xfrm>
              <a:off x="7294724" y="749343"/>
              <a:ext cx="468556" cy="4685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/>
                <a:t>A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8E4902C-56CE-A308-FEBB-13DE2DD10890}"/>
                </a:ext>
              </a:extLst>
            </p:cNvPr>
            <p:cNvSpPr/>
            <p:nvPr/>
          </p:nvSpPr>
          <p:spPr>
            <a:xfrm>
              <a:off x="7292218" y="2056611"/>
              <a:ext cx="468556" cy="4685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/>
                <a:t>B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6EF4B87-8581-8BC2-A7BB-A10418360503}"/>
                </a:ext>
              </a:extLst>
            </p:cNvPr>
            <p:cNvSpPr/>
            <p:nvPr/>
          </p:nvSpPr>
          <p:spPr>
            <a:xfrm>
              <a:off x="7313732" y="3299767"/>
              <a:ext cx="468556" cy="4685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/>
                <a:t>C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8AD0B1-735B-6924-FB0B-EA4BEBB10B06}"/>
                </a:ext>
              </a:extLst>
            </p:cNvPr>
            <p:cNvSpPr/>
            <p:nvPr/>
          </p:nvSpPr>
          <p:spPr>
            <a:xfrm>
              <a:off x="7292218" y="4633879"/>
              <a:ext cx="468556" cy="4685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/>
                <a:t>D</a:t>
              </a:r>
            </a:p>
          </p:txBody>
        </p:sp>
      </p:grpSp>
      <p:cxnSp>
        <p:nvCxnSpPr>
          <p:cNvPr id="21" name="Straight Arrow Connector 20"/>
          <p:cNvCxnSpPr>
            <a:cxnSpLocks/>
            <a:stCxn id="31" idx="3"/>
            <a:endCxn id="12" idx="1"/>
          </p:cNvCxnSpPr>
          <p:nvPr/>
        </p:nvCxnSpPr>
        <p:spPr>
          <a:xfrm>
            <a:off x="4669165" y="713306"/>
            <a:ext cx="1403826" cy="37541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3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Production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4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E628922E-2571-627D-ADD2-903EFE8550D4}"/>
              </a:ext>
            </a:extLst>
          </p:cNvPr>
          <p:cNvSpPr/>
          <p:nvPr/>
        </p:nvSpPr>
        <p:spPr>
          <a:xfrm rot="21249858">
            <a:off x="1746476" y="2599792"/>
            <a:ext cx="5986732" cy="18911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AC2568-08E3-FCFA-63AF-4489BEB66808}"/>
              </a:ext>
            </a:extLst>
          </p:cNvPr>
          <p:cNvSpPr txBox="1"/>
          <p:nvPr/>
        </p:nvSpPr>
        <p:spPr>
          <a:xfrm rot="20884465">
            <a:off x="2259096" y="3003167"/>
            <a:ext cx="5142135" cy="851297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Speaking contest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834110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58" b="100000" l="9396" r="95302">
                        <a14:foregroundMark x1="58389" y1="31381" x2="67114" y2="32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257" y="781883"/>
            <a:ext cx="2719167" cy="4361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6" b="100000" l="9938" r="89441">
                        <a14:foregroundMark x1="44720" y1="76652" x2="24845" y2="88987"/>
                        <a14:foregroundMark x1="17391" y1="88546" x2="13043" y2="92070"/>
                        <a14:foregroundMark x1="53416" y1="33921" x2="50311" y2="45815"/>
                        <a14:foregroundMark x1="49689" y1="28634" x2="55280" y2="365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4813" y="1129903"/>
            <a:ext cx="2872009" cy="4049355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115878" y="452273"/>
            <a:ext cx="3157870" cy="1355261"/>
          </a:xfrm>
          <a:prstGeom prst="wedgeEllipseCallout">
            <a:avLst>
              <a:gd name="adj1" fmla="val -34301"/>
              <a:gd name="adj2" fmla="val 741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It’s spring.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5986130" y="2613536"/>
            <a:ext cx="3157870" cy="1355261"/>
          </a:xfrm>
          <a:prstGeom prst="wedgeEllipseCallout">
            <a:avLst>
              <a:gd name="adj1" fmla="val -57197"/>
              <a:gd name="adj2" fmla="val -230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 go to the park.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512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Assessment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5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3645" y="2909405"/>
            <a:ext cx="4176147" cy="2094173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823407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7940" y="178231"/>
            <a:ext cx="7648414" cy="474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848" r="1907"/>
          <a:stretch/>
        </p:blipFill>
        <p:spPr>
          <a:xfrm>
            <a:off x="949274" y="728419"/>
            <a:ext cx="6761133" cy="4093493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8765" y="1177747"/>
            <a:ext cx="1009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winter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0486" y="1207276"/>
            <a:ext cx="102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snowy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5133" y="2352501"/>
            <a:ext cx="1009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2550" y="2312932"/>
            <a:ext cx="102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3204" y="3286910"/>
            <a:ext cx="1009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summer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94908" y="3297616"/>
            <a:ext cx="102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sunny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33204" y="4299401"/>
            <a:ext cx="1009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autumn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77788" y="4269872"/>
            <a:ext cx="102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rainy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33719" y="159483"/>
            <a:ext cx="3559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Fill in the blanks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8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6" grpId="0"/>
      <p:bldP spid="7" grpId="0"/>
      <p:bldP spid="8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948894" y="2356520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4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Warm Up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3645" y="2909405"/>
            <a:ext cx="4176147" cy="2094173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 rot="20644494">
            <a:off x="1019591" y="1289999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Comic Sans MS" panose="030F0702030302020204" pitchFamily="66" charset="0"/>
              </a:rPr>
              <a:t>Matching Game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3645" y="2909405"/>
            <a:ext cx="4176147" cy="2094173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2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6839C19-F7CB-8DB2-B360-9458D14278B6}"/>
              </a:ext>
            </a:extLst>
          </p:cNvPr>
          <p:cNvSpPr/>
          <p:nvPr/>
        </p:nvSpPr>
        <p:spPr>
          <a:xfrm>
            <a:off x="2130725" y="327804"/>
            <a:ext cx="6795616" cy="4433977"/>
          </a:xfrm>
          <a:prstGeom prst="roundRect">
            <a:avLst>
              <a:gd name="adj" fmla="val 9663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B646A0-267B-873C-D611-AEA543F7D478}"/>
              </a:ext>
            </a:extLst>
          </p:cNvPr>
          <p:cNvGrpSpPr/>
          <p:nvPr/>
        </p:nvGrpSpPr>
        <p:grpSpPr>
          <a:xfrm>
            <a:off x="2221463" y="560133"/>
            <a:ext cx="6600874" cy="3962303"/>
            <a:chOff x="2126573" y="499748"/>
            <a:chExt cx="6600874" cy="39623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AA1F09-3491-C4FF-F452-6E97EEBC7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3514421" y="3018932"/>
              <a:ext cx="2115158" cy="1442768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pic>
          <p:nvPicPr>
            <p:cNvPr id="1026" name="Picture 2" descr="50 Cartoon Of A Hot Sweaty Girls Illustrations &amp; Clip Art - iStock">
              <a:extLst>
                <a:ext uri="{FF2B5EF4-FFF2-40B4-BE49-F238E27FC236}">
                  <a16:creationId xmlns:a16="http://schemas.microsoft.com/office/drawing/2014/main" id="{C5DF0AF4-CDB9-7FD5-989D-297185B8E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4036" y="691021"/>
              <a:ext cx="1603411" cy="1640751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rgbClr val="FFC000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C4F535-0683-5201-B699-24CA3A6D7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3630"/>
            <a:stretch/>
          </p:blipFill>
          <p:spPr>
            <a:xfrm>
              <a:off x="2346031" y="681449"/>
              <a:ext cx="1851105" cy="1612983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A8022C3-39D5-E458-EFCA-EE36A6CDA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5894" y="691021"/>
              <a:ext cx="660434" cy="1603411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D6ECEC-3B36-A076-AA67-5803587FF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50111" y="681449"/>
              <a:ext cx="692186" cy="1612983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8CC5849-FE42-1D79-BDB6-652BCAAFE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65379" y="3019283"/>
              <a:ext cx="2164152" cy="1442768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818604-DD39-1360-4579-AD6D736648CA}"/>
                </a:ext>
              </a:extLst>
            </p:cNvPr>
            <p:cNvSpPr/>
            <p:nvPr/>
          </p:nvSpPr>
          <p:spPr>
            <a:xfrm>
              <a:off x="2126573" y="520429"/>
              <a:ext cx="468000" cy="468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CDAAA8D-6EB2-CA6B-2F9C-EF8EE6C0C669}"/>
                </a:ext>
              </a:extLst>
            </p:cNvPr>
            <p:cNvSpPr/>
            <p:nvPr/>
          </p:nvSpPr>
          <p:spPr>
            <a:xfrm>
              <a:off x="4477791" y="499749"/>
              <a:ext cx="468000" cy="468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F9DA414-4D6B-5264-5DF9-886DBA2390DB}"/>
                </a:ext>
              </a:extLst>
            </p:cNvPr>
            <p:cNvSpPr/>
            <p:nvPr/>
          </p:nvSpPr>
          <p:spPr>
            <a:xfrm>
              <a:off x="5740507" y="520428"/>
              <a:ext cx="468000" cy="468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CECCFA9-85FA-A4A2-BE4E-09D7DEEFE21A}"/>
                </a:ext>
              </a:extLst>
            </p:cNvPr>
            <p:cNvSpPr/>
            <p:nvPr/>
          </p:nvSpPr>
          <p:spPr>
            <a:xfrm>
              <a:off x="6876008" y="499748"/>
              <a:ext cx="468000" cy="468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3498C3B-F3E7-011D-EFC4-1864E0083397}"/>
                </a:ext>
              </a:extLst>
            </p:cNvPr>
            <p:cNvSpPr/>
            <p:nvPr/>
          </p:nvSpPr>
          <p:spPr>
            <a:xfrm>
              <a:off x="3242591" y="2867866"/>
              <a:ext cx="468000" cy="468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C012A29-78CA-5585-FB8F-5DB88E81ADF9}"/>
                </a:ext>
              </a:extLst>
            </p:cNvPr>
            <p:cNvSpPr/>
            <p:nvPr/>
          </p:nvSpPr>
          <p:spPr>
            <a:xfrm>
              <a:off x="5893549" y="2867865"/>
              <a:ext cx="468000" cy="468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f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E586403-54CB-2DB0-C68A-0297EE49F3C2}"/>
              </a:ext>
            </a:extLst>
          </p:cNvPr>
          <p:cNvSpPr/>
          <p:nvPr/>
        </p:nvSpPr>
        <p:spPr>
          <a:xfrm>
            <a:off x="310391" y="327804"/>
            <a:ext cx="1758231" cy="43649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9">
            <a:extLst>
              <a:ext uri="{FF2B5EF4-FFF2-40B4-BE49-F238E27FC236}">
                <a16:creationId xmlns:a16="http://schemas.microsoft.com/office/drawing/2014/main" id="{37DE7916-49C0-FF87-7C56-B24E99B891CE}"/>
              </a:ext>
            </a:extLst>
          </p:cNvPr>
          <p:cNvSpPr/>
          <p:nvPr/>
        </p:nvSpPr>
        <p:spPr>
          <a:xfrm>
            <a:off x="329141" y="1003708"/>
            <a:ext cx="1739482" cy="4593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1.summer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29">
            <a:extLst>
              <a:ext uri="{FF2B5EF4-FFF2-40B4-BE49-F238E27FC236}">
                <a16:creationId xmlns:a16="http://schemas.microsoft.com/office/drawing/2014/main" id="{6E015D98-6226-6691-6AEB-9C031299D382}"/>
              </a:ext>
            </a:extLst>
          </p:cNvPr>
          <p:cNvSpPr/>
          <p:nvPr/>
        </p:nvSpPr>
        <p:spPr>
          <a:xfrm>
            <a:off x="329141" y="1463069"/>
            <a:ext cx="1094218" cy="4593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2.hot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Rounded Rectangle 29">
            <a:extLst>
              <a:ext uri="{FF2B5EF4-FFF2-40B4-BE49-F238E27FC236}">
                <a16:creationId xmlns:a16="http://schemas.microsoft.com/office/drawing/2014/main" id="{2D1B8CA6-486B-BC4A-B61F-C63E705A49F1}"/>
              </a:ext>
            </a:extLst>
          </p:cNvPr>
          <p:cNvSpPr/>
          <p:nvPr/>
        </p:nvSpPr>
        <p:spPr>
          <a:xfrm>
            <a:off x="329140" y="1922430"/>
            <a:ext cx="1404415" cy="4593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3.sunny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29">
            <a:extLst>
              <a:ext uri="{FF2B5EF4-FFF2-40B4-BE49-F238E27FC236}">
                <a16:creationId xmlns:a16="http://schemas.microsoft.com/office/drawing/2014/main" id="{D0DD98DB-0DC1-48E4-D79A-B4DA585B0A2E}"/>
              </a:ext>
            </a:extLst>
          </p:cNvPr>
          <p:cNvSpPr/>
          <p:nvPr/>
        </p:nvSpPr>
        <p:spPr>
          <a:xfrm>
            <a:off x="329140" y="2392157"/>
            <a:ext cx="1491034" cy="4593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4.winter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9" name="Rounded Rectangle 29">
            <a:extLst>
              <a:ext uri="{FF2B5EF4-FFF2-40B4-BE49-F238E27FC236}">
                <a16:creationId xmlns:a16="http://schemas.microsoft.com/office/drawing/2014/main" id="{E22FDCB8-C0A9-9CAC-C390-80F2D1F906C6}"/>
              </a:ext>
            </a:extLst>
          </p:cNvPr>
          <p:cNvSpPr/>
          <p:nvPr/>
        </p:nvSpPr>
        <p:spPr>
          <a:xfrm>
            <a:off x="329140" y="2863975"/>
            <a:ext cx="1165012" cy="4593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5.cold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Rounded Rectangle 29">
            <a:extLst>
              <a:ext uri="{FF2B5EF4-FFF2-40B4-BE49-F238E27FC236}">
                <a16:creationId xmlns:a16="http://schemas.microsoft.com/office/drawing/2014/main" id="{7C325478-7A4E-56C5-6E95-46EE2AB1437E}"/>
              </a:ext>
            </a:extLst>
          </p:cNvPr>
          <p:cNvSpPr/>
          <p:nvPr/>
        </p:nvSpPr>
        <p:spPr>
          <a:xfrm>
            <a:off x="329139" y="3335793"/>
            <a:ext cx="1404416" cy="4593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6.snowy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1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1481E-6 L 0.37864 0.6966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4" y="3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34568E-6 L 0.60417 0.185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08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23457E-7 L 0.76736 0.096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68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09877E-6 L 0.68716 0.4268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58" y="2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5679E-6 L 0.46927 -0.0867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5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7 1.23457E-7 L 0.25625 -0.1805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1" y="-9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Presentation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3645" y="2909405"/>
            <a:ext cx="4176147" cy="2094173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645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09B11CA-7699-C83E-3266-459DFA24B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5319" y="793629"/>
            <a:ext cx="5757474" cy="135264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3CCD2FC-A235-63CE-8B8A-FF197CF82FA2}"/>
              </a:ext>
            </a:extLst>
          </p:cNvPr>
          <p:cNvSpPr txBox="1"/>
          <p:nvPr/>
        </p:nvSpPr>
        <p:spPr>
          <a:xfrm>
            <a:off x="3717096" y="992898"/>
            <a:ext cx="5025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How many seasons are there in a year?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4ACCD38-32A5-2F30-92E4-266FB9241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589"/>
          <a:stretch/>
        </p:blipFill>
        <p:spPr>
          <a:xfrm>
            <a:off x="892270" y="1172296"/>
            <a:ext cx="2417373" cy="344661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98B5CC7-D7CF-87DF-78FB-0ED6CC517FEB}"/>
              </a:ext>
            </a:extLst>
          </p:cNvPr>
          <p:cNvSpPr txBox="1"/>
          <p:nvPr/>
        </p:nvSpPr>
        <p:spPr>
          <a:xfrm>
            <a:off x="3460728" y="1065159"/>
            <a:ext cx="5025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What are they?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FF20E5-3FED-B3F1-E9D3-2A03A29C1518}"/>
              </a:ext>
            </a:extLst>
          </p:cNvPr>
          <p:cNvSpPr txBox="1"/>
          <p:nvPr/>
        </p:nvSpPr>
        <p:spPr>
          <a:xfrm>
            <a:off x="3566011" y="992898"/>
            <a:ext cx="5025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How’s the weather like in each season?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83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7" grpId="0"/>
      <p:bldP spid="27" grpId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4301E95-79D7-918D-961E-28BB851D51ED}"/>
              </a:ext>
            </a:extLst>
          </p:cNvPr>
          <p:cNvGrpSpPr/>
          <p:nvPr/>
        </p:nvGrpSpPr>
        <p:grpSpPr>
          <a:xfrm>
            <a:off x="217659" y="191810"/>
            <a:ext cx="4651273" cy="707886"/>
            <a:chOff x="397164" y="323274"/>
            <a:chExt cx="4651273" cy="7078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A027DF5-2364-DE8F-0B2C-4C2A1FC95B18}"/>
                </a:ext>
              </a:extLst>
            </p:cNvPr>
            <p:cNvGrpSpPr/>
            <p:nvPr/>
          </p:nvGrpSpPr>
          <p:grpSpPr>
            <a:xfrm>
              <a:off x="397164" y="323274"/>
              <a:ext cx="4207222" cy="707886"/>
              <a:chOff x="397164" y="323274"/>
              <a:chExt cx="4207222" cy="70788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F2FDB0-BD2B-0DBC-854D-B122085AB2DF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52770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1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0325D8-B118-8EB0-C1C4-C5B6AD1AA7A8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8395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/>
                  <a:t>Listen and point. Repeat.</a:t>
                </a:r>
              </a:p>
            </p:txBody>
          </p:sp>
        </p:grp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8EC9475B-F3A4-C0F5-B984-19DD06560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997" y="446384"/>
              <a:ext cx="472440" cy="43434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4BE9F4-1767-FA99-7F7A-B2BB08C2E061}"/>
              </a:ext>
            </a:extLst>
          </p:cNvPr>
          <p:cNvGrpSpPr/>
          <p:nvPr/>
        </p:nvGrpSpPr>
        <p:grpSpPr>
          <a:xfrm>
            <a:off x="1242204" y="1101044"/>
            <a:ext cx="4561457" cy="3634395"/>
            <a:chOff x="1552756" y="1049285"/>
            <a:chExt cx="4561457" cy="36343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DF7CAD-6D16-27AC-3797-CB981C65A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51210" y="1049285"/>
              <a:ext cx="2963003" cy="3044929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B2D881-0582-DFD2-423A-244E05689EB0}"/>
                </a:ext>
              </a:extLst>
            </p:cNvPr>
            <p:cNvSpPr txBox="1"/>
            <p:nvPr/>
          </p:nvSpPr>
          <p:spPr>
            <a:xfrm>
              <a:off x="4039143" y="4104798"/>
              <a:ext cx="1187135" cy="57888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dry.</a:t>
              </a:r>
              <a:endParaRPr lang="en-US" sz="28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B90571-6C21-C6DC-D13F-2E05A25EFE38}"/>
                </a:ext>
              </a:extLst>
            </p:cNvPr>
            <p:cNvSpPr txBox="1"/>
            <p:nvPr/>
          </p:nvSpPr>
          <p:spPr>
            <a:xfrm>
              <a:off x="1552756" y="2282308"/>
              <a:ext cx="1473786" cy="57888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It’s …</a:t>
              </a:r>
              <a:endParaRPr lang="en-US" sz="28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43D284C-E0ED-DB9E-97A1-0FC1D928EB3D}"/>
              </a:ext>
            </a:extLst>
          </p:cNvPr>
          <p:cNvSpPr txBox="1"/>
          <p:nvPr/>
        </p:nvSpPr>
        <p:spPr>
          <a:xfrm>
            <a:off x="6279135" y="2348541"/>
            <a:ext cx="1950465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It’s dry.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8.mp3" descr="10.8.mp3">
            <a:hlinkClick r:id="" action="ppaction://media"/>
            <a:extLst>
              <a:ext uri="{FF2B5EF4-FFF2-40B4-BE49-F238E27FC236}">
                <a16:creationId xmlns:a16="http://schemas.microsoft.com/office/drawing/2014/main" id="{90818B4C-1B8C-A4B3-7205-11DADE1CB8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34479" y="234304"/>
            <a:ext cx="589466" cy="589466"/>
          </a:xfrm>
          <a:prstGeom prst="rect">
            <a:avLst/>
          </a:prstGeom>
        </p:spPr>
      </p:pic>
      <p:pic>
        <p:nvPicPr>
          <p:cNvPr id="3" name="10.8-3.mp3" descr="10.8-3.mp3">
            <a:hlinkClick r:id="" action="ppaction://media"/>
            <a:extLst>
              <a:ext uri="{FF2B5EF4-FFF2-40B4-BE49-F238E27FC236}">
                <a16:creationId xmlns:a16="http://schemas.microsoft.com/office/drawing/2014/main" id="{FCE76C63-8065-1241-708F-6A86D4F9EE2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44097" y="2308703"/>
            <a:ext cx="629609" cy="6296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49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54BE9F4-1767-FA99-7F7A-B2BB08C2E061}"/>
              </a:ext>
            </a:extLst>
          </p:cNvPr>
          <p:cNvGrpSpPr/>
          <p:nvPr/>
        </p:nvGrpSpPr>
        <p:grpSpPr>
          <a:xfrm>
            <a:off x="1242204" y="763276"/>
            <a:ext cx="4561457" cy="3616948"/>
            <a:chOff x="1552756" y="1066732"/>
            <a:chExt cx="4561457" cy="361694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DF7CAD-6D16-27AC-3797-CB981C65A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3151210" y="1066732"/>
              <a:ext cx="2963003" cy="3010034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B2D881-0582-DFD2-423A-244E05689EB0}"/>
                </a:ext>
              </a:extLst>
            </p:cNvPr>
            <p:cNvSpPr txBox="1"/>
            <p:nvPr/>
          </p:nvSpPr>
          <p:spPr>
            <a:xfrm>
              <a:off x="4039143" y="4104798"/>
              <a:ext cx="1187135" cy="57888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wet.</a:t>
              </a:r>
              <a:endParaRPr lang="en-US" sz="28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B90571-6C21-C6DC-D13F-2E05A25EFE38}"/>
                </a:ext>
              </a:extLst>
            </p:cNvPr>
            <p:cNvSpPr txBox="1"/>
            <p:nvPr/>
          </p:nvSpPr>
          <p:spPr>
            <a:xfrm>
              <a:off x="1552756" y="2282308"/>
              <a:ext cx="1473786" cy="57888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It’s …</a:t>
              </a:r>
              <a:endParaRPr lang="en-US" sz="28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43D284C-E0ED-DB9E-97A1-0FC1D928EB3D}"/>
              </a:ext>
            </a:extLst>
          </p:cNvPr>
          <p:cNvSpPr txBox="1"/>
          <p:nvPr/>
        </p:nvSpPr>
        <p:spPr>
          <a:xfrm>
            <a:off x="6279135" y="1993326"/>
            <a:ext cx="1950465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It’s wet.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8-4.mp3" descr="10.8-4.mp3">
            <a:hlinkClick r:id="" action="ppaction://media"/>
            <a:extLst>
              <a:ext uri="{FF2B5EF4-FFF2-40B4-BE49-F238E27FC236}">
                <a16:creationId xmlns:a16="http://schemas.microsoft.com/office/drawing/2014/main" id="{B9AA2AF7-B309-57BD-6384-A52CE88F45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67639" y="1993326"/>
            <a:ext cx="578882" cy="5788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03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0.Unit 10 -  Lesson 3 - 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sQS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GxB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bEE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sQS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GxB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bEE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GxBLVXahn1hYAAAAGIAAAAcAAAAdW5pdmVyc2FsL2xvY2FsX3NldHRpbmdzLnhtbLOxr8jNUShLLSrOzM+zVTLUM1BSSM1Lzk/JzEu3VQoNcdO1UFIoLknMS0nMyc9LtVXKy1dSsLfjssnJT07MCU4tKQEqLFYoyEmsTC0KSc0FMkpS/RJzgSrDw42V9O24AFBLAwQUAAIACABsQS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sQS1VPMoRpUsAAABqAAAAGwAAAHVuaXZlcnNhbC91bml2ZXJzYWwucG5nLnhtbLOxr8jNUShLLSrOzM+zVTLUM1Cyt+PlsikoSi3LTC1XqACKGekZQICSQqWtkgkStzwzpSTDVsnCwBAhlpGamZ5RYqtkhiSoDzQSAFBLAQIAABQAAgAIAOOGAlPDxJh2RwMAAOEJAAAUAAAAAAAAAAEAAAAAAAAAAAB1bml2ZXJzYWwvcGxheWVyLnhtbFBLAQIAABQAAgAIAGxBLVXKowNubAYAACgZAAAdAAAAAAAAAAEAAAAAAHkDAAB1bml2ZXJzYWwvY29tbW9uX21lc3NhZ2VzLmxuZ1BLAQIAABQAAgAIAGxBLVUVHmAbowAAAH8BAAAuAAAAAAAAAAEAAAAAACAKAAB1bml2ZXJzYWwvcGxheWJhY2tfYW5kX25hdmlnYXRpb25fc2V0dGluZ3MueG1sUEsBAgAAFAACAAgAbEEtVaenV+h8BAAAbxcAACcAAAAAAAAAAQAAAAAADwsAAHVuaXZlcnNhbC9mbGFzaF9wdWJsaXNoaW5nX3NldHRpbmdzLnhtbFBLAQIAABQAAgAIAGxBLVW86VOGdwMAAOgMAAAhAAAAAAAAAAEAAAAAANAPAAB1bml2ZXJzYWwvZmxhc2hfc2tpbl9zZXR0aW5ncy54bWxQSwECAAAUAAIACABsQS1VF9vd2HcEAAD5FgAAJgAAAAAAAAABAAAAAACGEwAAdW5pdmVyc2FsL2h0bWxfcHVibGlzaGluZ19zZXR0aW5ncy54bWxQSwECAAAUAAIACABsQS1VVHMZhbABAACBBgAAHwAAAAAAAAABAAAAAABBGAAAdW5pdmVyc2FsL2h0bWxfc2tpbl9zZXR0aW5ncy5qc1BLAQIAABQAAgAIAGxBLVXahn1hYAAAAGIAAAAcAAAAAAAAAAEAAAAAAC4aAAB1bml2ZXJzYWwvbG9jYWxfc2V0dGluZ3MueG1sUEsBAgAAFAACAAgAbEEtVYPsCm8cBgAARxMAABcAAAAAAAAAAAAAAAAAyBoAAHVuaXZlcnNhbC91bml2ZXJzYWwucG5nUEsBAgAAFAACAAgAbEEtVTzKEaVLAAAAagAAABsAAAAAAAAAAQAAAAAAGSEAAHVuaXZlcnNhbC91bml2ZXJzYWwucG5nLnhtbFBLBQYAAAAACgAKAAYDAACdIQAAAAA="/>
  <p:tag name="ISPRING_LMS_API_VERSION" val="SCORM 2004 (2nd edition)"/>
  <p:tag name="ISPRING_ULTRA_SCORM_COURSE_ID" val="ACED330C-91BC-478A-A684-A578A6A198DA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20.Unit 10 -  Lesson 3 - Period 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ài giảng thiếu\\Unit 10\\Unit 10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42C7DE-4490-4CED-B271-007046911E6A}:3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FC77D7-8FAB-46BD-AE90-3151B81519F5}:38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5CEA9D-E90B-43CF-BC8E-A245D33A0BBF}:3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FA5652-DBD9-45B6-AB7D-1A54EA656BF9}:38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5BC009-A584-4247-949C-63A405AD7ED5}:38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645ED4-E00E-45FB-BA35-ED2A828F4385}:38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1463C0-6983-4545-9D4E-954AB821E967}:30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C24E23-2067-4202-8975-BD3D855A4DEC}:38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B44E26-AFC4-47DC-A46C-4334043F1F14}:38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3C4249-0CEF-4AB9-85E3-7ACF1AE06A29}:2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0E7296-C640-49AE-981A-468E27E71313}:32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8FA44F-0CA2-43DC-98DE-0F84EC4C3503}:38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E29C4F-2C48-4949-8E1B-50EFAD7EFDD4}:30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E4D7A8-3FCB-417E-9AF0-7D3A70E2AF09}:30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2A4144-942E-4AE4-9146-C5BD898FD1EA}:31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EEABBE-2727-4D06-B825-F2ABF9115CF2}:30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CC6F06-09E1-4E27-BC90-C3CFF4CA3A0C}:3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F3C354-87F8-4D67-8A19-BF593AE62565}:3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57C750-7DA7-44E3-B82A-52FAAF75D338}:29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219228-9379-4315-B6B3-7F4F629447C3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91A231-EA02-4BAA-8101-73B00F9C3442}:32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C745F4-07A1-40FC-A15B-FCC94758BD4C}:3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97E1C0-F8E8-4747-ADB6-98246D166C94}:3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2DE776-E23B-42E9-9F55-EC207D780E96}:37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736A7B-AF5C-4356-8B31-F6CD4E881F3F}:379"/>
</p:tagLst>
</file>

<file path=ppt/theme/theme1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257</Words>
  <Application>Microsoft Office PowerPoint</Application>
  <PresentationFormat>On-screen Show (16:9)</PresentationFormat>
  <Paragraphs>98</Paragraphs>
  <Slides>25</Slides>
  <Notes>25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Orelega One</vt:lpstr>
      <vt:lpstr>Life Savers</vt:lpstr>
      <vt:lpstr>.VnBlack</vt:lpstr>
      <vt:lpstr>Comic Sans MS</vt:lpstr>
      <vt:lpstr>Calibri</vt:lpstr>
      <vt:lpstr>Inter</vt:lpstr>
      <vt:lpstr>Gill Sans Ultra Bold</vt:lpstr>
      <vt:lpstr>Arial</vt:lpstr>
      <vt:lpstr>Quicksand SemiBold</vt:lpstr>
      <vt:lpstr>Bebas Neue</vt:lpstr>
      <vt:lpstr>Quicksand</vt:lpstr>
      <vt:lpstr>Life Savers ExtraBold</vt:lpstr>
      <vt:lpstr>Calibri Light</vt:lpstr>
      <vt:lpstr>Organic Poultry Farm MK Campaign by Slidesgo</vt:lpstr>
      <vt:lpstr>Science Subject for Elementary - 3rd Grade: Physical, Life, and Earth by Slidesgo</vt:lpstr>
      <vt:lpstr>Office Theme</vt:lpstr>
      <vt:lpstr>PowerPoint Presentation</vt:lpstr>
      <vt:lpstr>PowerPoint Presentation</vt:lpstr>
      <vt:lpstr>Warm Up</vt:lpstr>
      <vt:lpstr>Matching Game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match game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</vt:lpstr>
      <vt:lpstr>PowerPoint Presentation</vt:lpstr>
      <vt:lpstr>Assessment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120.Unit 10 -  Lesson 3 - Period 1</dc:title>
  <dc:creator>Admin</dc:creator>
  <cp:lastModifiedBy>Thành Trung Nguyễn</cp:lastModifiedBy>
  <cp:revision>54</cp:revision>
  <dcterms:modified xsi:type="dcterms:W3CDTF">2024-08-09T04:12:17Z</dcterms:modified>
</cp:coreProperties>
</file>