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1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78" r:id="rId24"/>
    <p:sldId id="856" r:id="rId25"/>
    <p:sldId id="857" r:id="rId26"/>
    <p:sldId id="877" r:id="rId27"/>
    <p:sldId id="867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80" d="100"/>
          <a:sy n="80" d="100"/>
        </p:scale>
        <p:origin x="9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13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3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5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70C0"/>
                </a:solidFill>
                <a:latin typeface="Calibri" panose="020F0502020204030204"/>
              </a:rPr>
              <a:t>Sáu</a:t>
            </a:r>
            <a:r>
              <a:rPr kumimoji="0" lang="en-US" sz="40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1055</Words>
  <Application>Microsoft Office PowerPoint</Application>
  <PresentationFormat>Widescreen</PresentationFormat>
  <Paragraphs>268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Baloo</vt:lpstr>
      <vt:lpstr>Calibri</vt:lpstr>
      <vt:lpstr>Calibri Light</vt:lpstr>
      <vt:lpstr>Coiny</vt:lpstr>
      <vt:lpstr>等线</vt:lpstr>
      <vt:lpstr>iCiel Cadena</vt:lpstr>
      <vt:lpstr>Pattaya</vt:lpstr>
      <vt:lpstr>SVN-Cookies</vt:lpstr>
      <vt:lpstr>SVN-Dessert Menu Script</vt:lpstr>
      <vt:lpstr>Times New Roman</vt:lpstr>
      <vt:lpstr>UTM Cookies</vt:lpstr>
      <vt:lpstr>华康方圆体W7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51</cp:revision>
  <dcterms:created xsi:type="dcterms:W3CDTF">2022-05-07T14:20:40Z</dcterms:created>
  <dcterms:modified xsi:type="dcterms:W3CDTF">2024-09-19T03:44:21Z</dcterms:modified>
</cp:coreProperties>
</file>