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88" r:id="rId3"/>
  </p:sldMasterIdLst>
  <p:notesMasterIdLst>
    <p:notesMasterId r:id="rId25"/>
  </p:notesMasterIdLst>
  <p:sldIdLst>
    <p:sldId id="332" r:id="rId4"/>
    <p:sldId id="356" r:id="rId5"/>
    <p:sldId id="334" r:id="rId6"/>
    <p:sldId id="357" r:id="rId7"/>
    <p:sldId id="335" r:id="rId8"/>
    <p:sldId id="358" r:id="rId9"/>
    <p:sldId id="359" r:id="rId10"/>
    <p:sldId id="360" r:id="rId11"/>
    <p:sldId id="373" r:id="rId12"/>
    <p:sldId id="363" r:id="rId13"/>
    <p:sldId id="364" r:id="rId14"/>
    <p:sldId id="365" r:id="rId15"/>
    <p:sldId id="366" r:id="rId16"/>
    <p:sldId id="374" r:id="rId17"/>
    <p:sldId id="375" r:id="rId18"/>
    <p:sldId id="370" r:id="rId19"/>
    <p:sldId id="376" r:id="rId20"/>
    <p:sldId id="290" r:id="rId21"/>
    <p:sldId id="291" r:id="rId22"/>
    <p:sldId id="371" r:id="rId23"/>
    <p:sldId id="37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80201"/>
    <a:srgbClr val="295AA7"/>
    <a:srgbClr val="0094D7"/>
    <a:srgbClr val="4F81BD"/>
    <a:srgbClr val="2A59A7"/>
    <a:srgbClr val="8BEDF2"/>
    <a:srgbClr val="FEB9CE"/>
    <a:srgbClr val="86ECF1"/>
    <a:srgbClr val="FAB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8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0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9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9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1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9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16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6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9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7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99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7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512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00385D8-2188-4A19-BFB7-12D4AD97EA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89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gif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4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audio" Target="../media/media1.wav"/><Relationship Id="rId16" Type="http://schemas.openxmlformats.org/officeDocument/2006/relationships/image" Target="../media/image52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openxmlformats.org/officeDocument/2006/relationships/image" Target="../media/image48.gif"/><Relationship Id="rId5" Type="http://schemas.microsoft.com/office/2007/relationships/media" Target="../media/media3.wma"/><Relationship Id="rId15" Type="http://schemas.openxmlformats.org/officeDocument/2006/relationships/image" Target="../media/image51.png"/><Relationship Id="rId10" Type="http://schemas.microsoft.com/office/2007/relationships/hdphoto" Target="../media/hdphoto3.wdp"/><Relationship Id="rId19" Type="http://schemas.openxmlformats.org/officeDocument/2006/relationships/image" Target="../media/image43.gif"/><Relationship Id="rId4" Type="http://schemas.microsoft.com/office/2007/relationships/media" Target="../media/media2.wav"/><Relationship Id="rId9" Type="http://schemas.openxmlformats.org/officeDocument/2006/relationships/image" Target="../media/image47.png"/><Relationship Id="rId1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3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audio" Target="../media/media1.wav"/><Relationship Id="rId16" Type="http://schemas.openxmlformats.org/officeDocument/2006/relationships/image" Target="../media/image51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3.wdp"/><Relationship Id="rId5" Type="http://schemas.microsoft.com/office/2007/relationships/media" Target="../media/media3.wma"/><Relationship Id="rId15" Type="http://schemas.openxmlformats.org/officeDocument/2006/relationships/image" Target="../media/image43.gif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microsoft.com/office/2007/relationships/media" Target="../media/media2.wav"/><Relationship Id="rId9" Type="http://schemas.openxmlformats.org/officeDocument/2006/relationships/image" Target="../media/image48.gif"/><Relationship Id="rId1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5F6A904E-875D-C5CC-660D-132A3DAA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C3B5C7-6BEC-0C9E-FB2A-23C61C4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E6ECCF45-71CB-94D6-92A9-3443099B1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2411B26-73DF-F87A-15AA-124BD0F0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AA1BB525-747B-748F-4F7C-AF00773A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CBFE82F7-2611-0C50-D598-16CA934E9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E074C039-88FB-3775-7947-5E5CB5FA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355EFF-CA81-B848-72C4-7B17A3C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CAE95-6DD7-29DD-E8A2-DBFF8F0E6464}"/>
              </a:ext>
            </a:extLst>
          </p:cNvPr>
          <p:cNvSpPr txBox="1"/>
          <p:nvPr/>
        </p:nvSpPr>
        <p:spPr>
          <a:xfrm>
            <a:off x="2918493" y="3102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5D09F-881C-CC7F-5EB5-9D7615B58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2045" y="787080"/>
            <a:ext cx="2706859" cy="151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02651-5978-BAA4-5F7F-6BAE37E87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5074" y="2769274"/>
            <a:ext cx="7163421" cy="2017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809E3-2CEB-35E5-0467-DF883954C7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744" y="1838655"/>
            <a:ext cx="407248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19F46-1C14-A696-EE1F-C8C98695E880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21A9E4-BA21-8E9F-54E7-9AF696A9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0FCA7A-C19C-734F-5366-F59AFE8F044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67B708-3F4E-39FC-A20C-36D96D277208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A397B3-F43A-6350-5CC5-8DDC03DD7B8A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F1A8E2-C5FF-18DB-A0F2-0F2DB79AF1AD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C2979CAA-9928-3BF3-140D-0B4F97D3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TextBox 49">
              <a:extLst>
                <a:ext uri="{FF2B5EF4-FFF2-40B4-BE49-F238E27FC236}">
                  <a16:creationId xmlns:a16="http://schemas.microsoft.com/office/drawing/2014/main" id="{08AB40CB-2C05-0BDC-BED5-8FAB747A4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45" name="Group 66">
              <a:extLst>
                <a:ext uri="{FF2B5EF4-FFF2-40B4-BE49-F238E27FC236}">
                  <a16:creationId xmlns:a16="http://schemas.microsoft.com/office/drawing/2014/main" id="{B28926BF-0881-9A56-EDFE-531D5DFA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3344A2E-EAA1-EB7B-D9F0-DA75516DE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9FEB46-BBB0-7EE7-E9D9-B0775F82D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9D24A3-3E5B-E831-C646-D737B771910F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D6CB2B-F5F9-AA3E-49CC-608A6EDE2C59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5A91CD30-99A6-F592-28A9-6139123D6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1" name="TextBox 49">
              <a:extLst>
                <a:ext uri="{FF2B5EF4-FFF2-40B4-BE49-F238E27FC236}">
                  <a16:creationId xmlns:a16="http://schemas.microsoft.com/office/drawing/2014/main" id="{15CD6B61-7556-613E-4427-B30607080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52" name="Group 66">
              <a:extLst>
                <a:ext uri="{FF2B5EF4-FFF2-40B4-BE49-F238E27FC236}">
                  <a16:creationId xmlns:a16="http://schemas.microsoft.com/office/drawing/2014/main" id="{3B87A140-44B1-5601-F051-BF23595E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9B12C6-351D-81FC-E3A2-81DA1A10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B425DEC-41BD-5AEC-880F-AC0FBF927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B8ED61-79AA-E34E-FB59-0D10E0920EEC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123F62-9D39-B8AA-C5CC-F501293892BD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27E1F9D1-8644-F0FC-F418-5F085711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C6A1CFE2-8F39-771C-7E62-EFCB4E408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E63B756F-7CD6-5388-F08C-9F65EAA89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EF32987-5F90-2B77-9183-8FA780201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D06DA7-B5CE-A9F3-CBCB-695A7B66F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4FCD4E-AB5B-ABD0-EBED-69787EB6905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090CFF-3121-198D-9DEB-8A7C94F38398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7D7641C-CF9C-C961-A435-C94D9581DDF7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97E2A04-D897-37A4-7561-A25560B63BF6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0B80AA-8A93-49D1-BF3F-087E6E01764C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2D0CCD-C97A-EF72-1720-6C8A3B780A39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0D44CB-C129-6A93-0095-C0341C3EDCC8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394287-9150-D8F8-3CB1-943C68338643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AE509B-01A2-A6F5-6DF6-027BADB8F226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143BD1-5A1E-BC2B-53FE-68D4FCB1B80A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4D0319-BE16-6F05-C442-B8D93B91BE48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7ADABDD-8D8B-4788-1313-8ADB4CE37E4B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70EE778-F827-1EF4-5639-785E90AE5BA5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38C34D-82F1-C6DF-4341-D47B2C1DF0E3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70BBF5-3C71-2357-AA91-E15383EFFD98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CA31AE-F4FD-895F-85F3-D45665FABEE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D489E8-CBEA-29F0-83AB-57ABAD70759D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8D8B688-B15F-6F0A-9EAF-CAC993EFB411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513AEC-D38A-C03B-CA23-3C91E88135F5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936D53-8C3A-6C34-F91E-764282407DFF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2E998C-C5D5-6807-8FC8-4D350AC29C0A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421B450-8225-BAA0-74A8-10690619DF63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8745E9-74C1-E99A-F5C2-B46BF638BFA3}"/>
              </a:ext>
            </a:extLst>
          </p:cNvPr>
          <p:cNvSpPr txBox="1"/>
          <p:nvPr/>
        </p:nvSpPr>
        <p:spPr>
          <a:xfrm>
            <a:off x="5604022" y="48745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1B0309-6669-601F-C6A1-F819AAD58DCC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DD7C01-BDEC-E1DA-DE9C-EED907F3B367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78C98BC-D222-70F8-DDFE-85CF67B4AF3C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C50270F-4DD2-C3EA-9FD7-1E348A7A7EF6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8F0E0C-A289-60AD-BBD1-3176A82CA6C2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31CD5D-4088-D16E-5E2B-E7375AFA137F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EC5139-A1A1-AB62-CE61-A809199D1BC2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9BBBB2-BF9F-C039-48F9-B7BF5DD80A81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BF603C5-A8B3-185F-6781-8BDF8C75F381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F30C1C-A31B-7C46-A2D7-37E16B5A183B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81440F-EBAC-9BB2-3132-7B828865EAF4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8FD1D-4E28-58E7-6A2A-B09F32571DA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69244E56-C66D-392C-F22C-DE3F4BC5E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C42AB496-921A-63C1-06A5-344B644B4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95C8E863-36A9-BFC2-D58B-966DA077C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1BF182-B7A0-768C-11FB-59F2DEB06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A8E7EE-051F-8459-C6B5-A17AA2A15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8DA59-CE50-D627-FBCD-2A0FC9FDC6B3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5DAAF-56EE-A909-4F9E-41D6FDE31163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6CE29211-D5CC-CCFA-9B10-44E124C14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20D07B54-43B2-D42D-2688-444E4CB0E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6BD7A40F-8B14-4861-C8F3-E729C10D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51EC802-A120-D412-66FB-5E3D408EB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3A3410F-34B5-FA67-5F4A-09D8C7976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9A21DC-9469-2B2B-27A1-0E67FBE763F0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CFF7D8-103B-912D-6EC5-3C447112650A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8A37171A-7680-62D0-DDD7-920E2F1D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140CB31B-FB95-E356-BD88-1182D86F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7D413E34-0070-0277-87DD-8EF68821E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EC1C45B-5DCA-C4AC-F7CB-6DA4E3E0B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2FD9BB-97F8-ABA9-A655-09F8F6886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357886-BA80-8CAB-DEAC-0D4D4A7D497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584BBF-BE5E-0B6A-178C-607D0350792B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C00278-2B27-B412-A6DD-3727AFBD9A1C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9C387E3-9EFE-30E3-A02D-6ECFECCBE56C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650D-86E0-4244-CA40-FF654FAF2D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300650-EFFE-2567-1ACA-EE5E50341B25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8C04D05-70DD-7A6C-D8F9-E80B8743AD46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B8D7025-5EBD-9F14-6BFE-A80544A77AFA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6B05A945-8B4A-6803-2AF5-C90BCAFF910A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6DB6C57-403D-6FBE-06E8-40B3EC1B3FB9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8032D07-BF38-6D2C-47CF-197DB7816065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E973F1-3D6D-F8B7-74CD-C930729A629D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98B0F87-170F-6E9C-A33F-2780158CCB63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8C60C12-FAB8-8E75-21FE-C673113462CC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D0F422F-4767-6747-3F8D-0C7E1DC5FBF1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44AF5FC-ADE4-7216-A0D3-B5E42E744177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7B37420-24D2-80E8-689B-0714B477C1C0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5F4DFC-BAB6-3462-7D27-D2DB8C02E7B8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F369AF6-10AA-211A-0829-749523ED2FD0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96D8271-208A-FB16-763C-B1D2F584C6B1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788388A-95EF-C9E7-B427-71607090AEC7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DC0B816-D302-348F-C765-A38C6B117C4F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1E72BF7-5447-6B6D-93B8-ACE64B5B683D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96F4C87-EB14-CA79-66C0-A70C6021462E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5538664-862F-2212-00D1-0A2775A79719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D09C4C18-16E3-89F2-88E3-07F70783AF10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21D1F5D-0AED-9A8A-D4F5-1C6EE4D12326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1BB099E-CC2C-E141-BB34-941EAEEF22D6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673412-8EAB-EC26-F58C-A3EACC4AB225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16202D-AC74-F60D-C3FA-AE4C71CD6B68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03F4A47-7466-3A4B-E8C8-C2F34F49C03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A10B81B-19A8-8403-FA0D-BB14A3D9C54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DEE28EF-F0C2-E69F-64D9-EC6084BA89C0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183508C-238A-1EC7-3783-9624F94A18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E2EDFE9-CB47-CBB6-B6B7-E1DC609ADD1E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79A28EC-6BBA-B95B-9D36-845B8AE1625D}"/>
              </a:ext>
            </a:extLst>
          </p:cNvPr>
          <p:cNvSpPr txBox="1"/>
          <p:nvPr/>
        </p:nvSpPr>
        <p:spPr>
          <a:xfrm>
            <a:off x="8953500" y="4161761"/>
            <a:ext cx="104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02D9148-24D1-FA81-4904-F6214D4A82A2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4775FEC-3F68-38EE-087B-6FA508C7FD2E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4" grpId="0"/>
      <p:bldP spid="65" grpId="0"/>
      <p:bldP spid="132" grpId="0"/>
      <p:bldP spid="133" grpId="0"/>
      <p:bldP spid="135" grpId="0"/>
      <p:bldP spid="136" grpId="0"/>
      <p:bldP spid="137" grpId="0"/>
      <p:bldP spid="139" grpId="0"/>
      <p:bldP spid="140" grpId="0"/>
      <p:bldP spid="14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2" grpId="0"/>
      <p:bldP spid="154" grpId="0"/>
      <p:bldP spid="155" grpId="0"/>
      <p:bldP spid="156" grpId="0"/>
      <p:bldP spid="157" grpId="0"/>
      <p:bldP spid="159" grpId="0"/>
      <p:bldP spid="160" grpId="0"/>
      <p:bldP spid="161" grpId="0"/>
      <p:bldP spid="162" grpId="0"/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PA-102220">
            <a:extLst>
              <a:ext uri="{FF2B5EF4-FFF2-40B4-BE49-F238E27FC236}">
                <a16:creationId xmlns:a16="http://schemas.microsoft.com/office/drawing/2014/main" id="{0DBDDACE-06FC-7AC2-EFC0-03DFB6CCF5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07898" y="495850"/>
            <a:ext cx="994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00206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59E5497-2076-C129-7A7B-7AC36C766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" y="523897"/>
            <a:ext cx="903513" cy="790245"/>
          </a:xfrm>
          <a:prstGeom prst="rect">
            <a:avLst/>
          </a:prstGeom>
        </p:spPr>
      </p:pic>
      <p:sp>
        <p:nvSpPr>
          <p:cNvPr id="80" name="PA-102220">
            <a:extLst>
              <a:ext uri="{FF2B5EF4-FFF2-40B4-BE49-F238E27FC236}">
                <a16:creationId xmlns:a16="http://schemas.microsoft.com/office/drawing/2014/main" id="{E9EC9BAF-A1EE-4579-54DF-3660B589F3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9126" y="7379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Hình ảnh Clip Nghệ Thuật Tiệm Bánh Signature PNG , Tiệm Bánh Mì, Bảng Hiệu,  Clip Nghệ Thuật PNG và Vector với nền trong suốt để tải xuống miễn phí">
            <a:extLst>
              <a:ext uri="{FF2B5EF4-FFF2-40B4-BE49-F238E27FC236}">
                <a16:creationId xmlns:a16="http://schemas.microsoft.com/office/drawing/2014/main" id="{848F5B7C-16DD-FC1B-BADD-9F9739F7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1981199"/>
            <a:ext cx="4600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E268E74-C9F9-F0D0-4266-41BD7A1D3E8B}"/>
              </a:ext>
            </a:extLst>
          </p:cNvPr>
          <p:cNvSpPr txBox="1"/>
          <p:nvPr/>
        </p:nvSpPr>
        <p:spPr>
          <a:xfrm>
            <a:off x="561975" y="277683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1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460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…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83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C96C6-AC3C-0007-4E02-D8CC55C63822}"/>
              </a:ext>
            </a:extLst>
          </p:cNvPr>
          <p:cNvSpPr txBox="1"/>
          <p:nvPr/>
        </p:nvSpPr>
        <p:spPr>
          <a:xfrm>
            <a:off x="3692801" y="120512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giải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C74F8-A9DD-A2C5-A66B-CE3EFBD1FE55}"/>
              </a:ext>
            </a:extLst>
          </p:cNvPr>
          <p:cNvSpPr txBox="1"/>
          <p:nvPr/>
        </p:nvSpPr>
        <p:spPr>
          <a:xfrm>
            <a:off x="2152236" y="198037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Cửa hàng xếp được số hộp bánh là: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0E86E-4757-7F43-256F-CBD308A93F62}"/>
              </a:ext>
            </a:extLst>
          </p:cNvPr>
          <p:cNvSpPr txBox="1"/>
          <p:nvPr/>
        </p:nvSpPr>
        <p:spPr>
          <a:xfrm>
            <a:off x="2172114" y="266617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460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: 4 = 115 (hộp)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0928D-886C-AD20-804D-7BDC9E0A1600}"/>
              </a:ext>
            </a:extLst>
          </p:cNvPr>
          <p:cNvSpPr txBox="1"/>
          <p:nvPr/>
        </p:nvSpPr>
        <p:spPr>
          <a:xfrm>
            <a:off x="3424445" y="345136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Đáp số: 115 hộp bánh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9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2C8C4-B135-C5BE-CD07-8BE942F34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1" y="900341"/>
            <a:ext cx="903513" cy="790245"/>
          </a:xfrm>
          <a:prstGeom prst="rect">
            <a:avLst/>
          </a:prstGeom>
        </p:spPr>
      </p:pic>
      <p:sp>
        <p:nvSpPr>
          <p:cNvPr id="13" name="PA-102220">
            <a:extLst>
              <a:ext uri="{FF2B5EF4-FFF2-40B4-BE49-F238E27FC236}">
                <a16:creationId xmlns:a16="http://schemas.microsoft.com/office/drawing/2014/main" id="{678EB312-DFC0-7240-4AD0-3F593F0B5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61913" y="11361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-102220">
            <a:extLst>
              <a:ext uri="{FF2B5EF4-FFF2-40B4-BE49-F238E27FC236}">
                <a16:creationId xmlns:a16="http://schemas.microsoft.com/office/drawing/2014/main" id="{7300D082-1B14-F6B1-BA89-DC256CAAF0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62770" y="1064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DAC9-0FD4-CFCD-F336-4A05B0F34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537" y="2157412"/>
            <a:ext cx="3631438" cy="2633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81A6E8-8A43-CC00-82F7-B3FB03A63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424" y="2205037"/>
            <a:ext cx="3277095" cy="255746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988E4B-3CEF-4E09-D6F7-560ABC1469C2}"/>
              </a:ext>
            </a:extLst>
          </p:cNvPr>
          <p:cNvSpPr/>
          <p:nvPr/>
        </p:nvSpPr>
        <p:spPr>
          <a:xfrm>
            <a:off x="4635144" y="4297095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AFB719-0141-DEBA-CDC7-20CF32AEAA50}"/>
              </a:ext>
            </a:extLst>
          </p:cNvPr>
          <p:cNvSpPr/>
          <p:nvPr/>
        </p:nvSpPr>
        <p:spPr>
          <a:xfrm>
            <a:off x="8759469" y="4249470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64932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085CF-2231-E69E-3A13-4C58D73A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1971674"/>
            <a:ext cx="5610225" cy="27696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39109-01D3-28AC-94C7-CC5860D5F57A}"/>
              </a:ext>
            </a:extLst>
          </p:cNvPr>
          <p:cNvSpPr/>
          <p:nvPr/>
        </p:nvSpPr>
        <p:spPr>
          <a:xfrm>
            <a:off x="8324850" y="3944670"/>
            <a:ext cx="619125" cy="69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467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D83FD-9EED-73F1-B412-578ED8FA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8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535" y="353287"/>
            <a:ext cx="6289542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Cọp ơi!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Cậu ở đâu thế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973" y="4052855"/>
            <a:ext cx="2086027" cy="1997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7281" y="3733800"/>
            <a:ext cx="3381124" cy="2133600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5" y="841752"/>
            <a:ext cx="3924300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4031675"/>
            <a:ext cx="2755900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0" y="3484604"/>
            <a:ext cx="352425" cy="5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8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67935" y="3824695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0389" y="3714750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B. 208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3" y="5702305"/>
            <a:ext cx="977900" cy="9779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54560" y="1092203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625 : 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11138" y="5200777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80781" y="3553851"/>
              <a:ext cx="862256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C. 207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2277" y="5292789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28996" y="3553851"/>
              <a:ext cx="798535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A.208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088" y="4038601"/>
            <a:ext cx="1421709" cy="1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3268 -0.14722 C -0.03945 -0.18032 -0.04948 -0.19815 -0.06041 -0.19815 C -0.07226 -0.19815 -0.08216 -0.18032 -0.08867 -0.14722 L -0.12096 7.40741E-7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3268 -0.14722 C -0.03945 -0.18032 -0.04947 -0.19814 -0.06041 -0.19814 C -0.07226 -0.19814 -0.08216 -0.18032 -0.08867 -0.14722 L -0.12096 -3.7037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3" y="4298101"/>
            <a:ext cx="977900" cy="977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87492" y="3888587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31957" y="3577756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307" y="2634397"/>
            <a:ext cx="1421709" cy="1361211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51387" y="1030559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 : 2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22161" y="5294199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3178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37784" y="5304123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13175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2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94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3268 -0.14722 C -0.03932 -0.18033 -0.04948 -0.19815 -0.06042 -0.19815 C -0.07227 -0.19815 -0.08216 -0.18033 -0.08867 -0.14722 L -0.12109 1.48148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3268 -0.14722 C -0.03932 -0.18032 -0.04948 -0.19815 -0.06041 -0.19815 C -0.07239 -0.19815 -0.08216 -0.18032 -0.08867 -0.14722 L -0.12109 -1.11111E-6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03268 -0.14722 C -0.03945 -0.18032 -0.04947 -0.19815 -0.06041 -0.19815 C -0.07226 -0.19815 -0.08216 -0.18032 -0.08867 -0.14722 L -0.12096 0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FD2F8-7698-C7F7-D08E-34589E33933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76E4CCD-11CD-72C2-EA95-E24FE1EC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8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02AC0-0318-640A-0A11-96325876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49" y="825428"/>
            <a:ext cx="465165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1FAF14-B793-3D00-F3BF-CEE54DAEC04C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F5E5-7FE8-6FB4-F914-D8513E488C6E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6383-6067-1C25-0362-A8CBD6CD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0BC9-0C38-855E-7902-D9B5EF5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13B00-7B01-BE88-A199-12EA4D7F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pic>
        <p:nvPicPr>
          <p:cNvPr id="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16DA7A17-7ECC-8B54-2F28-C789597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6BACF-37F2-22B0-CEB4-C81FF94F106B}"/>
              </a:ext>
            </a:extLst>
          </p:cNvPr>
          <p:cNvSpPr txBox="1"/>
          <p:nvPr/>
        </p:nvSpPr>
        <p:spPr>
          <a:xfrm>
            <a:off x="1853838" y="29495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DAF65-BACD-5BED-0EE7-EFD86DEA7036}"/>
              </a:ext>
            </a:extLst>
          </p:cNvPr>
          <p:cNvSpPr txBox="1"/>
          <p:nvPr/>
        </p:nvSpPr>
        <p:spPr>
          <a:xfrm>
            <a:off x="1825263" y="39782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82062-B871-4895-948B-06DB84D1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54" y="534494"/>
            <a:ext cx="519424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7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xmlns="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A0D94-7E8C-A576-0B22-9FF9ED1E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6" y="771280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55460" y="1546336"/>
            <a:ext cx="3925182" cy="1410225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tính rồi tính: </a:t>
            </a:r>
            <a:endParaRPr lang="en-US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360 : 4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448551" y="870062"/>
            <a:ext cx="3925182" cy="1410225"/>
          </a:xfrm>
          <a:prstGeom prst="wedgeRoundRectCallout">
            <a:avLst>
              <a:gd name="adj1" fmla="val -1228"/>
              <a:gd name="adj2" fmla="val 8537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6" y="864488"/>
            <a:ext cx="5123492" cy="1838800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rồi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701 : 5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363353" y="675496"/>
            <a:ext cx="5222861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140 </a:t>
            </a:r>
            <a:r>
              <a:rPr lang="en-US" sz="54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57446-4683-E969-1B88-69B9B22CD33B}"/>
              </a:ext>
            </a:extLst>
          </p:cNvPr>
          <p:cNvSpPr/>
          <p:nvPr/>
        </p:nvSpPr>
        <p:spPr>
          <a:xfrm>
            <a:off x="3730336" y="751547"/>
            <a:ext cx="8124914" cy="3307337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00ADF-842E-0949-E5F3-A464B8BC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1549B-4ABD-8F30-D987-0E33CFBC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14" y="1604323"/>
            <a:ext cx="81266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7047BC39-C352-7A20-F49D-60811DD2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95216F8-6136-8A3E-7D92-4487F15630A5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3116F1F-B12B-9736-85B7-3408F36C96C0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714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6BC944-5A5B-FE15-E47B-27705D4E70AF}"/>
              </a:ext>
            </a:extLst>
          </p:cNvPr>
          <p:cNvSpPr/>
          <p:nvPr/>
        </p:nvSpPr>
        <p:spPr>
          <a:xfrm>
            <a:off x="8620124" y="1028700"/>
            <a:ext cx="3305175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297230F9-DF7F-ED79-1BDD-CAD0A8DF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61975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9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F7C15A-4C10-2AF9-9AA3-EBEEF1C74C57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A92094CD-7D45-63C5-05D5-1FA79C9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CF275FD9-7E20-F475-9106-86383BD2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2" name="Group 66">
            <a:extLst>
              <a:ext uri="{FF2B5EF4-FFF2-40B4-BE49-F238E27FC236}">
                <a16:creationId xmlns:a16="http://schemas.microsoft.com/office/drawing/2014/main" id="{23307F8B-CAC9-4762-D5A2-E950550ED4E5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79AA82-C491-DE50-067D-35A96F83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CA0AA-CDB7-83CD-3590-6FC4F06549A4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675BDB34-438C-0383-8C72-43FD6DE1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BCBCF75C-BD76-23F4-1E70-618297D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C1FBB861-CB47-43F6-00B1-21D997C6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8D56B5-771D-5A30-4D51-5AE244DDB64C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5D2D3-7852-FE8D-5A4A-6123E3657690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7F65B387-298F-A06F-2DE5-15B2216E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6F662EDB-1319-5E0B-2535-5FA9A6C5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3422F361-30AE-41DD-3BEF-32E1C63F0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4BF1B1-6A78-F8B4-088E-9505BAE77F25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9" name="TextBox 38">
            <a:extLst>
              <a:ext uri="{FF2B5EF4-FFF2-40B4-BE49-F238E27FC236}">
                <a16:creationId xmlns:a16="http://schemas.microsoft.com/office/drawing/2014/main" id="{5FA212C7-880F-F124-4C39-A55325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487490-059D-A378-4031-86B40DF25576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E072CD-722E-3537-D5C1-0597B2B711E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F63BC2-699F-0C10-C87B-C349CF1F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E143C9-B269-7C89-7B2F-2B00794E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023B3-76CC-C6EE-318E-AC80D42C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239223-144B-D684-559A-A8134DB94623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4" name="TextBox 38">
            <a:extLst>
              <a:ext uri="{FF2B5EF4-FFF2-40B4-BE49-F238E27FC236}">
                <a16:creationId xmlns:a16="http://schemas.microsoft.com/office/drawing/2014/main" id="{6B3406BA-CCA4-CB63-E778-DB70039D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8C9ED-2A75-50B6-69A4-5AED3214E899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9757D5-9E23-AE95-5FA9-4ABEFC64A1D4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47737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9" grpId="0"/>
      <p:bldP spid="31" grpId="0" animBg="1"/>
      <p:bldP spid="38" grpId="0" animBg="1"/>
      <p:bldP spid="39" grpId="0"/>
      <p:bldP spid="41" grpId="0"/>
      <p:bldP spid="42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FDA0F-2F15-EB30-83FA-C1346B5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18C02F-E36F-5B9F-30D7-A351AD46B655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Box 43">
            <a:extLst>
              <a:ext uri="{FF2B5EF4-FFF2-40B4-BE49-F238E27FC236}">
                <a16:creationId xmlns:a16="http://schemas.microsoft.com/office/drawing/2014/main" id="{4241F42C-6410-FFA5-9763-ACC567F4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B763FC06-7D69-C37C-68B7-D53B5DB4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66">
            <a:extLst>
              <a:ext uri="{FF2B5EF4-FFF2-40B4-BE49-F238E27FC236}">
                <a16:creationId xmlns:a16="http://schemas.microsoft.com/office/drawing/2014/main" id="{C9C01ED3-630A-6D6D-15F2-3F919B8A009C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81DC62-684E-55CB-6119-1B5EF607D9A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93D644-FE6A-4382-76A4-7BE6451F106F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E9F8BEED-A0DC-D373-2CD5-560F2DF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EF6EBCC0-F14E-11D8-8D0B-C9B67B80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09E076BF-101B-2ED6-A6E5-B910DE4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231AF-175A-DCED-A265-EA5E7A8758E1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34430B-EF51-2C5A-5D8F-5ABBB226F605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B815BCF6-B3D6-9C3C-F2B2-78DFC5FF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D5C66119-6CC1-7278-F5AF-1DA7587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40179DAB-F397-FC2D-374F-9C493A7F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9AB9F1-0213-311F-8CE2-22E45288798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E09858-F298-AE87-2A30-AB2E6EFAC992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2CCA6E-EA2C-E1BD-58E5-58B09BE9CF9D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BC20A22-CEC5-BFA0-D593-E6BE13866E91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60E8691-D384-A7BA-F4CA-BA5D99C5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816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3350C-1E9D-220D-E227-8471AAF3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3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2012</TotalTime>
  <Words>470</Words>
  <Application>Microsoft Office PowerPoint</Application>
  <PresentationFormat>Widescreen</PresentationFormat>
  <Paragraphs>149</Paragraphs>
  <Slides>21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DM Sans</vt:lpstr>
      <vt:lpstr>Merienda One</vt:lpstr>
      <vt:lpstr>Times New Roman</vt:lpstr>
      <vt:lpstr>思源黑体 CN Medium</vt:lpstr>
      <vt:lpstr>The Fruit Box Thesis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Techsi.vn</cp:lastModifiedBy>
  <cp:revision>26</cp:revision>
  <dcterms:created xsi:type="dcterms:W3CDTF">2017-08-18T03:02:00Z</dcterms:created>
  <dcterms:modified xsi:type="dcterms:W3CDTF">2023-12-12T06:44:32Z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