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4" d="100"/>
          <a:sy n="84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400" b="1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555</Words>
  <Application>Microsoft Office PowerPoint</Application>
  <PresentationFormat>Widescreen</PresentationFormat>
  <Paragraphs>195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Microsoft YaHei</vt:lpstr>
      <vt:lpstr>Arial</vt:lpstr>
      <vt:lpstr>Calibri</vt:lpstr>
      <vt:lpstr>Coiny</vt:lpstr>
      <vt:lpstr>等线</vt:lpstr>
      <vt:lpstr>Times New Roman</vt:lpstr>
      <vt:lpstr>UTM Avo</vt:lpstr>
      <vt:lpstr>迷你简细行楷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63</cp:revision>
  <dcterms:created xsi:type="dcterms:W3CDTF">2022-09-06T01:55:52Z</dcterms:created>
  <dcterms:modified xsi:type="dcterms:W3CDTF">2025-12-12T09:05:05Z</dcterms:modified>
</cp:coreProperties>
</file>