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5" r:id="rId7"/>
    <p:sldId id="275" r:id="rId8"/>
    <p:sldId id="336" r:id="rId9"/>
    <p:sldId id="337" r:id="rId10"/>
    <p:sldId id="262" r:id="rId11"/>
    <p:sldId id="323" r:id="rId12"/>
    <p:sldId id="338" r:id="rId13"/>
    <p:sldId id="339" r:id="rId14"/>
    <p:sldId id="341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764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6.emf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6.emf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6.emf"/><Relationship Id="rId12" Type="http://schemas.microsoft.com/office/2007/relationships/hdphoto" Target="../media/hdphoto6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6.emf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6.emf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29.png"/><Relationship Id="rId5" Type="http://schemas.openxmlformats.org/officeDocument/2006/relationships/image" Target="../media/image4.emf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6.emf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10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Odibee Sans"/>
              </a:rPr>
              <a:t> 2024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714941" y="1100366"/>
              <a:ext cx="223670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478464" y="-1784439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382076" y="6868633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456504" y="492510"/>
            <a:ext cx="11962361" cy="1017313"/>
            <a:chOff x="-20570" y="481877"/>
            <a:chExt cx="11962361" cy="1017313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Chọn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từ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chỉ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đặc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điểm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trong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khung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thay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cho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bông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hoa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ahoma" panose="020B0604030504040204" pitchFamily="34" charset="0"/>
                </a:rPr>
                <a:t>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1774941" cy="1017313"/>
              <a:chOff x="5227093" y="829329"/>
              <a:chExt cx="1774941" cy="1017313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1774941" cy="1017313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方正卡通简体" panose="03000509000000000000" pitchFamily="65" charset="-122"/>
                  <a:cs typeface="Tahoma" panose="020B0604030504040204" pitchFamily="34" charset="0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11257" y="1038568"/>
                <a:ext cx="1680145" cy="7293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Odibee Sans"/>
                  </a:rPr>
                  <a:t>Câu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ahoma" panose="020B060403050404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89901" y="-1407322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88429" y="3223172"/>
            <a:ext cx="112491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 ve kêu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giữa những tán lá sấu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.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 đến trường, khung cảnh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hẳn lên. Mấy em bé lớp 1 chia tay mẹ vào lớp, vừa đi vừa ngoái lại: “Mẹ ơi, chiều mẹ đón con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nhé!”</a:t>
            </a:r>
          </a:p>
          <a:p>
            <a:pPr lvl="0" algn="r"/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7271013" y="3665040"/>
            <a:ext cx="70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3283183" y="4103290"/>
            <a:ext cx="699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9131333" y="4103290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4682753" y="4910566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10041063" y="3650577"/>
            <a:ext cx="527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FF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✿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726552" y="1802629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xanh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um,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nhộn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nhịp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đỏ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rực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râm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ran,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sớm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2754743" y="1344133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9263421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hoa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Tiếng ve kêu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7471495" y="473298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5240213" y="503307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3811016" y="55525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815059" y="3531014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3172711" y="4203210"/>
            <a:ext cx="2037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" grpId="0" animBg="1"/>
      <p:bldP spid="5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 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Tiếng ve kêu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1594234" y="2204151"/>
            <a:ext cx="1870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7297601" y="2276001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8889155" y="1990711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3172711" y="2717329"/>
            <a:ext cx="13910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8746431" y="2204151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237660" y="2504234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7061099" y="25908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9815059" y="3531014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2746539" y="3141456"/>
            <a:ext cx="2037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9805039" y="3191040"/>
            <a:ext cx="1870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871330"/>
            <a:ext cx="3333754" cy="830794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方正卡通简体" panose="03000509000000000000" pitchFamily="65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2188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863" y="2947971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Cambria" panose="0204050305040603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1" y="-161030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方正卡通简体" panose="03000509000000000000" pitchFamily="65" charset="-122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481380" y="655760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66347" y="1151059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6944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9099992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10667087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605</Words>
  <Application>Microsoft Office PowerPoint</Application>
  <PresentationFormat>Widescreen</PresentationFormat>
  <Paragraphs>101</Paragraphs>
  <Slides>16</Slides>
  <Notes>16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Calibri</vt:lpstr>
      <vt:lpstr>Cambria</vt:lpstr>
      <vt:lpstr>等线</vt:lpstr>
      <vt:lpstr>等线 Light</vt:lpstr>
      <vt:lpstr>Odibee Sans</vt:lpstr>
      <vt:lpstr>Tahoma</vt:lpstr>
      <vt:lpstr>Times New Roman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29</cp:revision>
  <dcterms:created xsi:type="dcterms:W3CDTF">2022-06-21T02:14:53Z</dcterms:created>
  <dcterms:modified xsi:type="dcterms:W3CDTF">2025-10-09T03:51:58Z</dcterms:modified>
</cp:coreProperties>
</file>