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5" r:id="rId4"/>
    <p:sldId id="268" r:id="rId5"/>
    <p:sldId id="260" r:id="rId6"/>
    <p:sldId id="257" r:id="rId7"/>
    <p:sldId id="276" r:id="rId8"/>
    <p:sldId id="275" r:id="rId9"/>
    <p:sldId id="272" r:id="rId10"/>
    <p:sldId id="273" r:id="rId11"/>
    <p:sldId id="277" r:id="rId12"/>
    <p:sldId id="278" r:id="rId13"/>
    <p:sldId id="261" r:id="rId14"/>
  </p:sldIdLst>
  <p:sldSz cx="12192000" cy="6858000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gi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6D206-DCE1-44DF-A0AE-B5C266671AC1}" type="datetimeFigureOut">
              <a:rPr lang="en-US" smtClean="0"/>
              <a:t>5/7/2023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E2C0D-F5A9-43D6-8DF8-7E4712757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543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6D206-DCE1-44DF-A0AE-B5C266671AC1}" type="datetimeFigureOut">
              <a:rPr lang="en-US" smtClean="0"/>
              <a:t>5/7/2023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E2C0D-F5A9-43D6-8DF8-7E4712757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32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6D206-DCE1-44DF-A0AE-B5C266671AC1}" type="datetimeFigureOut">
              <a:rPr lang="en-US" smtClean="0"/>
              <a:t>5/7/2023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E2C0D-F5A9-43D6-8DF8-7E4712757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8339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6D206-DCE1-44DF-A0AE-B5C266671AC1}" type="datetimeFigureOut">
              <a:rPr lang="en-US" smtClean="0"/>
              <a:t>5/7/2023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E2C0D-F5A9-43D6-8DF8-7E4712757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8846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6D206-DCE1-44DF-A0AE-B5C266671AC1}" type="datetimeFigureOut">
              <a:rPr lang="en-US" smtClean="0"/>
              <a:t>5/7/2023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E2C0D-F5A9-43D6-8DF8-7E4712757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8401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6D206-DCE1-44DF-A0AE-B5C266671AC1}" type="datetimeFigureOut">
              <a:rPr lang="en-US" smtClean="0"/>
              <a:t>5/7/2023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E2C0D-F5A9-43D6-8DF8-7E4712757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6990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6D206-DCE1-44DF-A0AE-B5C266671AC1}" type="datetimeFigureOut">
              <a:rPr lang="en-US" smtClean="0"/>
              <a:t>5/7/2023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E2C0D-F5A9-43D6-8DF8-7E4712757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573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6D206-DCE1-44DF-A0AE-B5C266671AC1}" type="datetimeFigureOut">
              <a:rPr lang="en-US" smtClean="0"/>
              <a:t>5/7/2023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E2C0D-F5A9-43D6-8DF8-7E4712757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9368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4FCE17E5-EF9B-4CC0-9F24-996A45781759}"/>
              </a:ext>
            </a:extLst>
          </p:cNvPr>
          <p:cNvGrpSpPr/>
          <p:nvPr userDrawn="1"/>
        </p:nvGrpSpPr>
        <p:grpSpPr>
          <a:xfrm>
            <a:off x="-307072" y="4586325"/>
            <a:ext cx="12140835" cy="2500032"/>
            <a:chOff x="382287" y="4081809"/>
            <a:chExt cx="11047711" cy="281272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CA3D574-3345-4C73-8E1C-CD5E5E57FD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01993">
              <a:off x="382287" y="4269627"/>
              <a:ext cx="2132893" cy="2468432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FD63837-B644-4EBB-9019-BFFFE15CC55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98007" flipH="1">
              <a:off x="1967952" y="5077053"/>
              <a:ext cx="1570424" cy="1817477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28D72E9-F768-4C41-8B44-A742B36CEA9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98007" flipH="1">
              <a:off x="4613175" y="5580215"/>
              <a:ext cx="986088" cy="1141215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8A5DF6D-7341-42CF-B537-9B12E146F8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98007" flipH="1">
              <a:off x="5206969" y="5003179"/>
              <a:ext cx="1533743" cy="1775026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FA9B0DF-B177-46E0-B9B5-175BB95E5CD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98007" flipH="1">
              <a:off x="6346079" y="5632788"/>
              <a:ext cx="986088" cy="1141215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75FCCD9-6205-4836-AB96-5479038DC03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98007" flipH="1">
              <a:off x="8450430" y="5007078"/>
              <a:ext cx="1533743" cy="1775026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4219214B-B2C7-4F89-9960-3D4C7B668E2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98007" flipH="1">
              <a:off x="9297105" y="4081809"/>
              <a:ext cx="2132893" cy="2468432"/>
            </a:xfrm>
            <a:prstGeom prst="rect">
              <a:avLst/>
            </a:prstGeom>
          </p:spPr>
        </p:pic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47D826C9-0FE1-4397-8BBD-6F3BED2753B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08432" y="4008776"/>
            <a:ext cx="1664660" cy="123462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D784EA8-F86A-4A83-9F36-A15CA195BE5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30397" y="4747331"/>
            <a:ext cx="1664660" cy="1234623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5B52A9B0-7D86-4CD5-9DE0-3E428B1581F9}"/>
              </a:ext>
            </a:extLst>
          </p:cNvPr>
          <p:cNvGrpSpPr/>
          <p:nvPr userDrawn="1"/>
        </p:nvGrpSpPr>
        <p:grpSpPr>
          <a:xfrm>
            <a:off x="1494898" y="4606101"/>
            <a:ext cx="12140835" cy="2500032"/>
            <a:chOff x="382287" y="4081809"/>
            <a:chExt cx="11047711" cy="2812721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D8F0FD7C-1CAA-4125-ADB2-C20FE757FA3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01993">
              <a:off x="382287" y="4269627"/>
              <a:ext cx="2132893" cy="2468432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DD076153-410C-4A98-AB04-A7F4D342DC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98007" flipH="1">
              <a:off x="1967952" y="5077053"/>
              <a:ext cx="1570424" cy="1817477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FA0FB495-2878-4E94-BF3A-7500E9AFCA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98007" flipH="1">
              <a:off x="4613175" y="5580215"/>
              <a:ext cx="986088" cy="1141215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1ED41BE1-68C6-4A91-9BC1-802F16BCE0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98007" flipH="1">
              <a:off x="5206969" y="5003179"/>
              <a:ext cx="1533743" cy="1775026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7B996E04-0388-42C2-820B-487A6533ED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98007" flipH="1">
              <a:off x="6346079" y="5632788"/>
              <a:ext cx="986088" cy="1141215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0F59F916-9D1F-4774-A499-D8C7FEC941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98007" flipH="1">
              <a:off x="8450430" y="5007078"/>
              <a:ext cx="1533743" cy="1775026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0CA757B4-BAD7-4422-8516-8211B00924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98007" flipH="1">
              <a:off x="9297105" y="4081809"/>
              <a:ext cx="2132893" cy="24684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055827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4">
            <a:extLst>
              <a:ext uri="{FF2B5EF4-FFF2-40B4-BE49-F238E27FC236}">
                <a16:creationId xmlns:a16="http://schemas.microsoft.com/office/drawing/2014/main" id="{C5B2F04C-87DC-45EA-B070-2D067220666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208" y="4394200"/>
            <a:ext cx="12281208" cy="2463800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C9615F6E-23C5-4AD7-96A8-7B5249C8E2C6}"/>
              </a:ext>
            </a:extLst>
          </p:cNvPr>
          <p:cNvGrpSpPr/>
          <p:nvPr userDrawn="1"/>
        </p:nvGrpSpPr>
        <p:grpSpPr>
          <a:xfrm>
            <a:off x="-515071" y="4220649"/>
            <a:ext cx="13013557" cy="3022481"/>
            <a:chOff x="-515071" y="4220649"/>
            <a:chExt cx="13013557" cy="3022481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DE6D6AB8-DCD2-4836-B66E-A683C59A4653}"/>
                </a:ext>
              </a:extLst>
            </p:cNvPr>
            <p:cNvGrpSpPr/>
            <p:nvPr/>
          </p:nvGrpSpPr>
          <p:grpSpPr>
            <a:xfrm>
              <a:off x="-515071" y="4695337"/>
              <a:ext cx="11477622" cy="2500032"/>
              <a:chOff x="985786" y="4081809"/>
              <a:chExt cx="10444212" cy="2812721"/>
            </a:xfrm>
          </p:grpSpPr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EDC79866-1996-4210-B5F7-8728AF9C94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01993">
                <a:off x="985786" y="4259570"/>
                <a:ext cx="2132893" cy="2468431"/>
              </a:xfrm>
              <a:prstGeom prst="rect">
                <a:avLst/>
              </a:prstGeom>
            </p:spPr>
          </p:pic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291079A8-942C-434C-B330-45A8067A76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1967952" y="5077053"/>
                <a:ext cx="1570424" cy="1817477"/>
              </a:xfrm>
              <a:prstGeom prst="rect">
                <a:avLst/>
              </a:prstGeom>
            </p:spPr>
          </p:pic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7A75CD49-249C-44D8-9FB1-57817F7418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4613175" y="5580215"/>
                <a:ext cx="986088" cy="1141215"/>
              </a:xfrm>
              <a:prstGeom prst="rect">
                <a:avLst/>
              </a:prstGeom>
            </p:spPr>
          </p:pic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924FCEDF-F73D-43DF-BB7D-9FE9C34DF4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5206969" y="5003179"/>
                <a:ext cx="1533743" cy="1775026"/>
              </a:xfrm>
              <a:prstGeom prst="rect">
                <a:avLst/>
              </a:prstGeom>
            </p:spPr>
          </p:pic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54FA3BA9-C56B-4169-86F6-AD72DB633C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6346079" y="5632788"/>
                <a:ext cx="986088" cy="1141215"/>
              </a:xfrm>
              <a:prstGeom prst="rect">
                <a:avLst/>
              </a:prstGeom>
            </p:spPr>
          </p:pic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B30A95C2-E3DF-4B99-AECC-79B0434CDD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8450430" y="5007078"/>
                <a:ext cx="1533743" cy="1775026"/>
              </a:xfrm>
              <a:prstGeom prst="rect">
                <a:avLst/>
              </a:prstGeom>
            </p:spPr>
          </p:pic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E4BF4E02-3D6F-423B-95D3-EE3BEEA996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9297105" y="4081809"/>
                <a:ext cx="2132893" cy="2468432"/>
              </a:xfrm>
              <a:prstGeom prst="rect">
                <a:avLst/>
              </a:prstGeom>
            </p:spPr>
          </p:pic>
        </p:grp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678F8A15-C1F7-4576-A447-37CFB8F1118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951593" y="4220649"/>
              <a:ext cx="1664660" cy="1234623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39CCE20A-6DD4-407E-99D0-DA3CD88830A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073558" y="4959204"/>
              <a:ext cx="1664660" cy="1234623"/>
            </a:xfrm>
            <a:prstGeom prst="rect">
              <a:avLst/>
            </a:prstGeom>
          </p:spPr>
        </p:pic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A1367193-4F32-46D3-86F9-1F24D5A37147}"/>
                </a:ext>
              </a:extLst>
            </p:cNvPr>
            <p:cNvGrpSpPr/>
            <p:nvPr/>
          </p:nvGrpSpPr>
          <p:grpSpPr>
            <a:xfrm>
              <a:off x="1376598" y="4837620"/>
              <a:ext cx="11121888" cy="2405510"/>
              <a:chOff x="382287" y="4188153"/>
              <a:chExt cx="10120507" cy="2706377"/>
            </a:xfrm>
          </p:grpSpPr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4D5D57A7-51ED-4E93-A9E3-41F7BDA20F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01993">
                <a:off x="382287" y="4269627"/>
                <a:ext cx="2132893" cy="2468432"/>
              </a:xfrm>
              <a:prstGeom prst="rect">
                <a:avLst/>
              </a:prstGeom>
            </p:spPr>
          </p:pic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184C85DF-9DF7-45EB-90D6-24D93C37BC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1967952" y="5077053"/>
                <a:ext cx="1570424" cy="1817477"/>
              </a:xfrm>
              <a:prstGeom prst="rect">
                <a:avLst/>
              </a:prstGeom>
            </p:spPr>
          </p:pic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D76DA4C8-17F6-4DC8-A1D4-86638A6BB9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4613175" y="5580215"/>
                <a:ext cx="986088" cy="1141215"/>
              </a:xfrm>
              <a:prstGeom prst="rect">
                <a:avLst/>
              </a:prstGeom>
            </p:spPr>
          </p:pic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80F811CE-A382-4AE2-A4DF-0D3CAE50E3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5206969" y="5003179"/>
                <a:ext cx="1533743" cy="1775026"/>
              </a:xfrm>
              <a:prstGeom prst="rect">
                <a:avLst/>
              </a:prstGeom>
            </p:spPr>
          </p:pic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E9CCE8F8-483B-4147-A55A-0A4D4BBFDC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6346079" y="5632788"/>
                <a:ext cx="986088" cy="1141215"/>
              </a:xfrm>
              <a:prstGeom prst="rect">
                <a:avLst/>
              </a:prstGeom>
            </p:spPr>
          </p:pic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EE5D15B8-56C6-438F-9679-30FE614A75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8450430" y="5007078"/>
                <a:ext cx="1533743" cy="1775026"/>
              </a:xfrm>
              <a:prstGeom prst="rect">
                <a:avLst/>
              </a:prstGeom>
            </p:spPr>
          </p:pic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C5717DDF-BC7C-466F-BA91-933C861484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8369901" y="4188153"/>
                <a:ext cx="2132893" cy="2468431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584844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6D206-DCE1-44DF-A0AE-B5C266671AC1}" type="datetimeFigureOut">
              <a:rPr lang="en-US" smtClean="0"/>
              <a:t>5/7/2023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E2C0D-F5A9-43D6-8DF8-7E4712757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718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6D206-DCE1-44DF-A0AE-B5C266671AC1}" type="datetimeFigureOut">
              <a:rPr lang="en-US" smtClean="0"/>
              <a:t>5/7/2023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E2C0D-F5A9-43D6-8DF8-7E4712757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863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6D206-DCE1-44DF-A0AE-B5C266671AC1}" type="datetimeFigureOut">
              <a:rPr lang="en-US" smtClean="0"/>
              <a:t>5/7/2023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E2C0D-F5A9-43D6-8DF8-7E4712757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360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6D206-DCE1-44DF-A0AE-B5C266671AC1}" type="datetimeFigureOut">
              <a:rPr lang="en-US" smtClean="0"/>
              <a:t>5/7/2023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E2C0D-F5A9-43D6-8DF8-7E4712757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203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6D206-DCE1-44DF-A0AE-B5C266671AC1}" type="datetimeFigureOut">
              <a:rPr lang="en-US" smtClean="0"/>
              <a:t>5/7/2023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E2C0D-F5A9-43D6-8DF8-7E4712757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053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6D206-DCE1-44DF-A0AE-B5C266671AC1}" type="datetimeFigureOut">
              <a:rPr lang="en-US" smtClean="0"/>
              <a:t>5/7/2023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E2C0D-F5A9-43D6-8DF8-7E4712757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557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6D206-DCE1-44DF-A0AE-B5C266671AC1}" type="datetimeFigureOut">
              <a:rPr lang="en-US" smtClean="0"/>
              <a:t>5/7/2023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E2C0D-F5A9-43D6-8DF8-7E4712757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99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6D206-DCE1-44DF-A0AE-B5C266671AC1}" type="datetimeFigureOut">
              <a:rPr lang="en-US" smtClean="0"/>
              <a:t>5/7/2023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E2C0D-F5A9-43D6-8DF8-7E4712757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509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26D206-DCE1-44DF-A0AE-B5C266671AC1}" type="datetimeFigureOut">
              <a:rPr lang="en-US" smtClean="0"/>
              <a:t>5/7/2023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AE2C0D-F5A9-43D6-8DF8-7E4712757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027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7" r:id="rId8"/>
    <p:sldLayoutId id="2147483666" r:id="rId9"/>
    <p:sldLayoutId id="2147483665" r:id="rId10"/>
    <p:sldLayoutId id="2147483664" r:id="rId11"/>
    <p:sldLayoutId id="2147483663" r:id="rId12"/>
    <p:sldLayoutId id="2147483656" r:id="rId13"/>
    <p:sldLayoutId id="2147483657" r:id="rId14"/>
    <p:sldLayoutId id="2147483658" r:id="rId15"/>
    <p:sldLayoutId id="2147483659" r:id="rId16"/>
    <p:sldLayoutId id="2147483661" r:id="rId17"/>
    <p:sldLayoutId id="2147483662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26.png"/><Relationship Id="rId18" Type="http://schemas.openxmlformats.org/officeDocument/2006/relationships/image" Target="../media/image17.svg"/><Relationship Id="rId3" Type="http://schemas.openxmlformats.org/officeDocument/2006/relationships/image" Target="../media/image2.gif"/><Relationship Id="rId7" Type="http://schemas.openxmlformats.org/officeDocument/2006/relationships/image" Target="../media/image9.png"/><Relationship Id="rId12" Type="http://schemas.openxmlformats.org/officeDocument/2006/relationships/image" Target="../media/image25.svg"/><Relationship Id="rId17" Type="http://schemas.openxmlformats.org/officeDocument/2006/relationships/image" Target="../media/image16.png"/><Relationship Id="rId2" Type="http://schemas.openxmlformats.org/officeDocument/2006/relationships/image" Target="../media/image13.png"/><Relationship Id="rId16" Type="http://schemas.openxmlformats.org/officeDocument/2006/relationships/image" Target="../media/image29.svg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11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28.png"/><Relationship Id="rId10" Type="http://schemas.openxmlformats.org/officeDocument/2006/relationships/image" Target="../media/image23.svg"/><Relationship Id="rId4" Type="http://schemas.openxmlformats.org/officeDocument/2006/relationships/image" Target="../media/image3.gif"/><Relationship Id="rId9" Type="http://schemas.openxmlformats.org/officeDocument/2006/relationships/image" Target="../media/image22.png"/><Relationship Id="rId14" Type="http://schemas.openxmlformats.org/officeDocument/2006/relationships/image" Target="../media/image27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26.png"/><Relationship Id="rId18" Type="http://schemas.openxmlformats.org/officeDocument/2006/relationships/image" Target="../media/image17.svg"/><Relationship Id="rId3" Type="http://schemas.openxmlformats.org/officeDocument/2006/relationships/image" Target="../media/image2.gif"/><Relationship Id="rId7" Type="http://schemas.openxmlformats.org/officeDocument/2006/relationships/image" Target="../media/image9.png"/><Relationship Id="rId12" Type="http://schemas.openxmlformats.org/officeDocument/2006/relationships/image" Target="../media/image25.svg"/><Relationship Id="rId17" Type="http://schemas.openxmlformats.org/officeDocument/2006/relationships/image" Target="../media/image16.png"/><Relationship Id="rId2" Type="http://schemas.openxmlformats.org/officeDocument/2006/relationships/image" Target="../media/image13.png"/><Relationship Id="rId16" Type="http://schemas.openxmlformats.org/officeDocument/2006/relationships/image" Target="../media/image29.svg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11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28.png"/><Relationship Id="rId10" Type="http://schemas.openxmlformats.org/officeDocument/2006/relationships/image" Target="../media/image23.svg"/><Relationship Id="rId4" Type="http://schemas.openxmlformats.org/officeDocument/2006/relationships/image" Target="../media/image3.gif"/><Relationship Id="rId9" Type="http://schemas.openxmlformats.org/officeDocument/2006/relationships/image" Target="../media/image22.png"/><Relationship Id="rId14" Type="http://schemas.openxmlformats.org/officeDocument/2006/relationships/image" Target="../media/image27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0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0.sv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9.jpeg"/><Relationship Id="rId3" Type="http://schemas.openxmlformats.org/officeDocument/2006/relationships/image" Target="../media/image13.png"/><Relationship Id="rId7" Type="http://schemas.openxmlformats.org/officeDocument/2006/relationships/slide" Target="slide6.xml"/><Relationship Id="rId12" Type="http://schemas.openxmlformats.org/officeDocument/2006/relationships/image" Target="../media/image1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7.svg"/><Relationship Id="rId5" Type="http://schemas.openxmlformats.org/officeDocument/2006/relationships/image" Target="../media/image3.gif"/><Relationship Id="rId15" Type="http://schemas.openxmlformats.org/officeDocument/2006/relationships/image" Target="../media/image21.jpeg"/><Relationship Id="rId10" Type="http://schemas.openxmlformats.org/officeDocument/2006/relationships/image" Target="../media/image16.png"/><Relationship Id="rId4" Type="http://schemas.openxmlformats.org/officeDocument/2006/relationships/image" Target="../media/image2.gif"/><Relationship Id="rId9" Type="http://schemas.openxmlformats.org/officeDocument/2006/relationships/image" Target="../media/image10.svg"/><Relationship Id="rId1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71738" y="2085018"/>
            <a:ext cx="8544327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6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CON</a:t>
            </a:r>
          </a:p>
          <a:p>
            <a:pPr algn="ctr"/>
            <a:r>
              <a:rPr lang="en-GB" sz="6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 VỚI TIẾT HỌC</a:t>
            </a:r>
          </a:p>
          <a:p>
            <a:pPr algn="ctr"/>
            <a:r>
              <a:rPr lang="en-GB" sz="6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 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AB9E6C3-B441-4D75-A9E0-F3E921EBCAE5}"/>
              </a:ext>
            </a:extLst>
          </p:cNvPr>
          <p:cNvGrpSpPr/>
          <p:nvPr/>
        </p:nvGrpSpPr>
        <p:grpSpPr>
          <a:xfrm>
            <a:off x="2769039" y="2331666"/>
            <a:ext cx="9956125" cy="3088476"/>
            <a:chOff x="3323570" y="2082593"/>
            <a:chExt cx="8726827" cy="308847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3E3165B-C644-47B7-8FFC-80FA5CF6F01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372190">
              <a:off x="4003138" y="3266493"/>
              <a:ext cx="1321542" cy="2487609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D2BD1DA-CCBE-4A4D-8619-740BA487103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573296" flipH="1">
              <a:off x="9988712" y="2915131"/>
              <a:ext cx="1430557" cy="2692813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9CE9DA1-9288-4102-B362-E88CE4C18A5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90449" flipH="1">
              <a:off x="9862522" y="2082593"/>
              <a:ext cx="1430557" cy="269281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4FCF1CB-8993-4417-BAC6-13F4ACB034A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rgbClr val="C5FE8C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909551">
              <a:off x="3562876" y="2354520"/>
              <a:ext cx="1764943" cy="2367513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35B9AC47-397B-4BC0-BFF5-EBD90A6515E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551867">
              <a:off x="3559177" y="3128324"/>
              <a:ext cx="1380197" cy="1851411"/>
            </a:xfrm>
            <a:prstGeom prst="rect">
              <a:avLst/>
            </a:prstGeom>
          </p:spPr>
        </p:pic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115C1E63-825D-4D2C-903B-CEFBD9D95DE2}"/>
              </a:ext>
            </a:extLst>
          </p:cNvPr>
          <p:cNvSpPr/>
          <p:nvPr/>
        </p:nvSpPr>
        <p:spPr>
          <a:xfrm rot="647696">
            <a:off x="35353" y="469739"/>
            <a:ext cx="4243246" cy="1262317"/>
          </a:xfrm>
          <a:prstGeom prst="rect">
            <a:avLst/>
          </a:prstGeom>
        </p:spPr>
        <p:txBody>
          <a:bodyPr wrap="square">
            <a:prstTxWarp prst="textWave2">
              <a:avLst>
                <a:gd name="adj1" fmla="val 12500"/>
                <a:gd name="adj2" fmla="val -80"/>
              </a:avLst>
            </a:prstTxWarp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4000" b="1">
                <a:ln>
                  <a:solidFill>
                    <a:srgbClr val="C00000"/>
                  </a:solidFill>
                </a:ln>
                <a:solidFill>
                  <a:srgbClr val="CE3A72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Welcome to</a:t>
            </a:r>
            <a:endParaRPr lang="id-ID" sz="4000" b="1" dirty="0">
              <a:ln>
                <a:solidFill>
                  <a:srgbClr val="C00000"/>
                </a:solidFill>
              </a:ln>
              <a:solidFill>
                <a:srgbClr val="CE3A72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图片 4">
            <a:extLst>
              <a:ext uri="{FF2B5EF4-FFF2-40B4-BE49-F238E27FC236}">
                <a16:creationId xmlns:a16="http://schemas.microsoft.com/office/drawing/2014/main" id="{C5B2F04C-87DC-45EA-B070-2D067220666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315" y="4394200"/>
            <a:ext cx="12281208" cy="2463800"/>
          </a:xfrm>
          <a:prstGeom prst="rect">
            <a:avLst/>
          </a:prstGeom>
        </p:spPr>
      </p:pic>
      <p:pic>
        <p:nvPicPr>
          <p:cNvPr id="14" name="bensound-smile">
            <a:hlinkClick r:id="" action="ppaction://media"/>
            <a:extLst>
              <a:ext uri="{FF2B5EF4-FFF2-40B4-BE49-F238E27FC236}">
                <a16:creationId xmlns:a16="http://schemas.microsoft.com/office/drawing/2014/main" id="{66D11DA8-DB03-4BED-8A3B-29B34AD5972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92847" y="5954706"/>
            <a:ext cx="615032" cy="615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978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375E-6 -4.81481E-6 L 4.375E-6 -0.07222 " pathEditMode="relative" rAng="0" ptsTypes="AA">
                                      <p:cBhvr>
                                        <p:cTn id="1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">
                <p:cTn id="2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252" y="0"/>
            <a:ext cx="12192000" cy="68580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C9615F6E-23C5-4AD7-96A8-7B5249C8E2C6}"/>
              </a:ext>
            </a:extLst>
          </p:cNvPr>
          <p:cNvGrpSpPr/>
          <p:nvPr/>
        </p:nvGrpSpPr>
        <p:grpSpPr>
          <a:xfrm>
            <a:off x="-45315" y="4346131"/>
            <a:ext cx="12192000" cy="2174175"/>
            <a:chOff x="-1178284" y="4220649"/>
            <a:chExt cx="14695717" cy="3022482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DE6D6AB8-DCD2-4836-B66E-A683C59A4653}"/>
                </a:ext>
              </a:extLst>
            </p:cNvPr>
            <p:cNvGrpSpPr/>
            <p:nvPr/>
          </p:nvGrpSpPr>
          <p:grpSpPr>
            <a:xfrm>
              <a:off x="-1178284" y="4695337"/>
              <a:ext cx="12140835" cy="2500032"/>
              <a:chOff x="382287" y="4081809"/>
              <a:chExt cx="11047711" cy="2812721"/>
            </a:xfrm>
          </p:grpSpPr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EDC79866-1996-4210-B5F7-8728AF9C94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01993">
                <a:off x="382287" y="4269627"/>
                <a:ext cx="2132893" cy="2468432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291079A8-942C-434C-B330-45A8067A76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1967952" y="5077053"/>
                <a:ext cx="1570424" cy="1817477"/>
              </a:xfrm>
              <a:prstGeom prst="rect">
                <a:avLst/>
              </a:prstGeom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7A75CD49-249C-44D8-9FB1-57817F7418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4613175" y="5580215"/>
                <a:ext cx="986088" cy="1141215"/>
              </a:xfrm>
              <a:prstGeom prst="rect">
                <a:avLst/>
              </a:prstGeom>
            </p:spPr>
          </p:pic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924FCEDF-F73D-43DF-BB7D-9FE9C34DF4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5206969" y="5003179"/>
                <a:ext cx="1533743" cy="1775026"/>
              </a:xfrm>
              <a:prstGeom prst="rect">
                <a:avLst/>
              </a:prstGeom>
            </p:spPr>
          </p:pic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54FA3BA9-C56B-4169-86F6-AD72DB633C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6346079" y="5632788"/>
                <a:ext cx="986088" cy="1141215"/>
              </a:xfrm>
              <a:prstGeom prst="rect">
                <a:avLst/>
              </a:prstGeom>
            </p:spPr>
          </p:pic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B30A95C2-E3DF-4B99-AECC-79B0434CDD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8450430" y="5007078"/>
                <a:ext cx="1533743" cy="1775026"/>
              </a:xfrm>
              <a:prstGeom prst="rect">
                <a:avLst/>
              </a:prstGeom>
            </p:spPr>
          </p:pic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E4BF4E02-3D6F-423B-95D3-EE3BEEA996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9297105" y="4081809"/>
                <a:ext cx="2132893" cy="2468432"/>
              </a:xfrm>
              <a:prstGeom prst="rect">
                <a:avLst/>
              </a:prstGeom>
            </p:spPr>
          </p:pic>
        </p:grp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78F8A15-C1F7-4576-A447-37CFB8F1118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951593" y="4220649"/>
              <a:ext cx="1664660" cy="1234623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9CCE20A-6DD4-407E-99D0-DA3CD88830A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073558" y="4959204"/>
              <a:ext cx="1664660" cy="1234623"/>
            </a:xfrm>
            <a:prstGeom prst="rect">
              <a:avLst/>
            </a:prstGeom>
          </p:spPr>
        </p:pic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A1367193-4F32-46D3-86F9-1F24D5A37147}"/>
                </a:ext>
              </a:extLst>
            </p:cNvPr>
            <p:cNvGrpSpPr/>
            <p:nvPr/>
          </p:nvGrpSpPr>
          <p:grpSpPr>
            <a:xfrm>
              <a:off x="1376598" y="4743099"/>
              <a:ext cx="12140835" cy="2500032"/>
              <a:chOff x="382287" y="4081809"/>
              <a:chExt cx="11047711" cy="2812721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4D5D57A7-51ED-4E93-A9E3-41F7BDA20F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01993">
                <a:off x="382287" y="4269627"/>
                <a:ext cx="2132893" cy="2468432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184C85DF-9DF7-45EB-90D6-24D93C37BC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1967952" y="5077053"/>
                <a:ext cx="1570424" cy="1817477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D76DA4C8-17F6-4DC8-A1D4-86638A6BB9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4613175" y="5580215"/>
                <a:ext cx="986088" cy="1141215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80F811CE-A382-4AE2-A4DF-0D3CAE50E3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5206969" y="5003179"/>
                <a:ext cx="1533743" cy="1775026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E9CCE8F8-483B-4147-A55A-0A4D4BBFDC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6346079" y="5632788"/>
                <a:ext cx="986088" cy="1141215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EE5D15B8-56C6-438F-9679-30FE614A75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8450430" y="5007078"/>
                <a:ext cx="1533743" cy="1775026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C5717DDF-BC7C-466F-BA91-933C861484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9297105" y="4081809"/>
                <a:ext cx="2132893" cy="2468432"/>
              </a:xfrm>
              <a:prstGeom prst="rect">
                <a:avLst/>
              </a:prstGeom>
            </p:spPr>
          </p:pic>
        </p:grpSp>
      </p:grpSp>
      <p:pic>
        <p:nvPicPr>
          <p:cNvPr id="28" name="图片 4">
            <a:extLst>
              <a:ext uri="{FF2B5EF4-FFF2-40B4-BE49-F238E27FC236}">
                <a16:creationId xmlns:a16="http://schemas.microsoft.com/office/drawing/2014/main" id="{C5B2F04C-87DC-45EA-B070-2D06722066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315" y="4394200"/>
            <a:ext cx="12281208" cy="2463800"/>
          </a:xfrm>
          <a:prstGeom prst="rect">
            <a:avLst/>
          </a:prstGeom>
        </p:spPr>
      </p:pic>
      <p:pic>
        <p:nvPicPr>
          <p:cNvPr id="29" name="Graphic 56">
            <a:hlinkClick r:id="rId6" action="ppaction://hlinksldjump"/>
            <a:extLst>
              <a:ext uri="{FF2B5EF4-FFF2-40B4-BE49-F238E27FC236}">
                <a16:creationId xmlns:a16="http://schemas.microsoft.com/office/drawing/2014/main" id="{1CEF9014-5024-4CBF-BAD6-1721D57B728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21343529" flipH="1">
            <a:off x="9933755" y="4637121"/>
            <a:ext cx="646971" cy="438417"/>
          </a:xfrm>
          <a:prstGeom prst="rect">
            <a:avLst/>
          </a:prstGeom>
        </p:spPr>
      </p:pic>
      <p:pic>
        <p:nvPicPr>
          <p:cNvPr id="46" name="Graphic 56">
            <a:hlinkClick r:id="rId6" action="ppaction://hlinksldjump"/>
            <a:extLst>
              <a:ext uri="{FF2B5EF4-FFF2-40B4-BE49-F238E27FC236}">
                <a16:creationId xmlns:a16="http://schemas.microsoft.com/office/drawing/2014/main" id="{1CEF9014-5024-4CBF-BAD6-1721D57B728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21343529" flipH="1">
            <a:off x="9933755" y="4637121"/>
            <a:ext cx="646971" cy="438417"/>
          </a:xfrm>
          <a:prstGeom prst="rect">
            <a:avLst/>
          </a:prstGeom>
        </p:spPr>
      </p:pic>
      <p:pic>
        <p:nvPicPr>
          <p:cNvPr id="47" name="Graphic 14">
            <a:extLst>
              <a:ext uri="{FF2B5EF4-FFF2-40B4-BE49-F238E27FC236}">
                <a16:creationId xmlns:a16="http://schemas.microsoft.com/office/drawing/2014/main" id="{DA75E27B-E035-42A9-BF41-EE3709EFBBB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286725" y="1807266"/>
            <a:ext cx="3119591" cy="4076440"/>
          </a:xfrm>
          <a:prstGeom prst="rect">
            <a:avLst/>
          </a:prstGeom>
        </p:spPr>
      </p:pic>
      <p:pic>
        <p:nvPicPr>
          <p:cNvPr id="48" name="Graphic 16">
            <a:extLst>
              <a:ext uri="{FF2B5EF4-FFF2-40B4-BE49-F238E27FC236}">
                <a16:creationId xmlns:a16="http://schemas.microsoft.com/office/drawing/2014/main" id="{5D8E5DCD-6CBC-48A3-A144-B1ED7BBECDD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1010477" y="177788"/>
            <a:ext cx="1133475" cy="1104900"/>
          </a:xfrm>
          <a:prstGeom prst="rect">
            <a:avLst/>
          </a:prstGeom>
        </p:spPr>
      </p:pic>
      <p:pic>
        <p:nvPicPr>
          <p:cNvPr id="49" name="Graphic 18">
            <a:extLst>
              <a:ext uri="{FF2B5EF4-FFF2-40B4-BE49-F238E27FC236}">
                <a16:creationId xmlns:a16="http://schemas.microsoft.com/office/drawing/2014/main" id="{E1D0E0A2-A1FD-4722-8987-99374ED1B27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-229219" y="2476828"/>
            <a:ext cx="4184548" cy="4273581"/>
          </a:xfrm>
          <a:prstGeom prst="rect">
            <a:avLst/>
          </a:prstGeom>
        </p:spPr>
      </p:pic>
      <p:pic>
        <p:nvPicPr>
          <p:cNvPr id="50" name="Graphic 20">
            <a:extLst>
              <a:ext uri="{FF2B5EF4-FFF2-40B4-BE49-F238E27FC236}">
                <a16:creationId xmlns:a16="http://schemas.microsoft.com/office/drawing/2014/main" id="{3DAF12AB-3BB9-493A-A786-8A352DD962D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25203" y="-580838"/>
            <a:ext cx="1437852" cy="1437852"/>
          </a:xfrm>
          <a:prstGeom prst="rect">
            <a:avLst/>
          </a:prstGeom>
        </p:spPr>
      </p:pic>
      <p:grpSp>
        <p:nvGrpSpPr>
          <p:cNvPr id="51" name="Group 50">
            <a:extLst>
              <a:ext uri="{FF2B5EF4-FFF2-40B4-BE49-F238E27FC236}">
                <a16:creationId xmlns:a16="http://schemas.microsoft.com/office/drawing/2014/main" id="{D116E1BB-EA7F-4B85-9AC3-A9BC8C2006CA}"/>
              </a:ext>
            </a:extLst>
          </p:cNvPr>
          <p:cNvGrpSpPr/>
          <p:nvPr/>
        </p:nvGrpSpPr>
        <p:grpSpPr>
          <a:xfrm>
            <a:off x="1641351" y="-739075"/>
            <a:ext cx="8954814" cy="1754326"/>
            <a:chOff x="3588005" y="0"/>
            <a:chExt cx="5866667" cy="1760478"/>
          </a:xfrm>
        </p:grpSpPr>
        <p:sp>
          <p:nvSpPr>
            <p:cNvPr id="52" name="Freeform 43">
              <a:extLst>
                <a:ext uri="{FF2B5EF4-FFF2-40B4-BE49-F238E27FC236}">
                  <a16:creationId xmlns:a16="http://schemas.microsoft.com/office/drawing/2014/main" id="{9BB3F126-E4B2-483E-A3E1-BE6FE40A1A2D}"/>
                </a:ext>
              </a:extLst>
            </p:cNvPr>
            <p:cNvSpPr/>
            <p:nvPr/>
          </p:nvSpPr>
          <p:spPr>
            <a:xfrm>
              <a:off x="3588005" y="726558"/>
              <a:ext cx="5866667" cy="1033920"/>
            </a:xfrm>
            <a:custGeom>
              <a:avLst/>
              <a:gdLst>
                <a:gd name="connsiteX0" fmla="*/ 5624525 w 5866667"/>
                <a:gd name="connsiteY0" fmla="*/ 107583 h 1033920"/>
                <a:gd name="connsiteX1" fmla="*/ 5501785 w 5866667"/>
                <a:gd name="connsiteY1" fmla="*/ 230323 h 1033920"/>
                <a:gd name="connsiteX2" fmla="*/ 5624525 w 5866667"/>
                <a:gd name="connsiteY2" fmla="*/ 353063 h 1033920"/>
                <a:gd name="connsiteX3" fmla="*/ 5747265 w 5866667"/>
                <a:gd name="connsiteY3" fmla="*/ 230323 h 1033920"/>
                <a:gd name="connsiteX4" fmla="*/ 5624525 w 5866667"/>
                <a:gd name="connsiteY4" fmla="*/ 107583 h 1033920"/>
                <a:gd name="connsiteX5" fmla="*/ 254666 w 5866667"/>
                <a:gd name="connsiteY5" fmla="*/ 107583 h 1033920"/>
                <a:gd name="connsiteX6" fmla="*/ 131926 w 5866667"/>
                <a:gd name="connsiteY6" fmla="*/ 230323 h 1033920"/>
                <a:gd name="connsiteX7" fmla="*/ 254666 w 5866667"/>
                <a:gd name="connsiteY7" fmla="*/ 353063 h 1033920"/>
                <a:gd name="connsiteX8" fmla="*/ 377406 w 5866667"/>
                <a:gd name="connsiteY8" fmla="*/ 230323 h 1033920"/>
                <a:gd name="connsiteX9" fmla="*/ 254666 w 5866667"/>
                <a:gd name="connsiteY9" fmla="*/ 107583 h 1033920"/>
                <a:gd name="connsiteX10" fmla="*/ 172323 w 5866667"/>
                <a:gd name="connsiteY10" fmla="*/ 0 h 1033920"/>
                <a:gd name="connsiteX11" fmla="*/ 5694344 w 5866667"/>
                <a:gd name="connsiteY11" fmla="*/ 0 h 1033920"/>
                <a:gd name="connsiteX12" fmla="*/ 5866667 w 5866667"/>
                <a:gd name="connsiteY12" fmla="*/ 172323 h 1033920"/>
                <a:gd name="connsiteX13" fmla="*/ 5866667 w 5866667"/>
                <a:gd name="connsiteY13" fmla="*/ 861597 h 1033920"/>
                <a:gd name="connsiteX14" fmla="*/ 5694344 w 5866667"/>
                <a:gd name="connsiteY14" fmla="*/ 1033920 h 1033920"/>
                <a:gd name="connsiteX15" fmla="*/ 172323 w 5866667"/>
                <a:gd name="connsiteY15" fmla="*/ 1033920 h 1033920"/>
                <a:gd name="connsiteX16" fmla="*/ 0 w 5866667"/>
                <a:gd name="connsiteY16" fmla="*/ 861597 h 1033920"/>
                <a:gd name="connsiteX17" fmla="*/ 0 w 5866667"/>
                <a:gd name="connsiteY17" fmla="*/ 172323 h 1033920"/>
                <a:gd name="connsiteX18" fmla="*/ 172323 w 5866667"/>
                <a:gd name="connsiteY18" fmla="*/ 0 h 1033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866667" h="1033920">
                  <a:moveTo>
                    <a:pt x="5624525" y="107583"/>
                  </a:moveTo>
                  <a:cubicBezTo>
                    <a:pt x="5556738" y="107583"/>
                    <a:pt x="5501785" y="162536"/>
                    <a:pt x="5501785" y="230323"/>
                  </a:cubicBezTo>
                  <a:cubicBezTo>
                    <a:pt x="5501785" y="298110"/>
                    <a:pt x="5556738" y="353063"/>
                    <a:pt x="5624525" y="353063"/>
                  </a:cubicBezTo>
                  <a:cubicBezTo>
                    <a:pt x="5692312" y="353063"/>
                    <a:pt x="5747265" y="298110"/>
                    <a:pt x="5747265" y="230323"/>
                  </a:cubicBezTo>
                  <a:cubicBezTo>
                    <a:pt x="5747265" y="162536"/>
                    <a:pt x="5692312" y="107583"/>
                    <a:pt x="5624525" y="107583"/>
                  </a:cubicBezTo>
                  <a:close/>
                  <a:moveTo>
                    <a:pt x="254666" y="107583"/>
                  </a:moveTo>
                  <a:cubicBezTo>
                    <a:pt x="186879" y="107583"/>
                    <a:pt x="131926" y="162536"/>
                    <a:pt x="131926" y="230323"/>
                  </a:cubicBezTo>
                  <a:cubicBezTo>
                    <a:pt x="131926" y="298110"/>
                    <a:pt x="186879" y="353063"/>
                    <a:pt x="254666" y="353063"/>
                  </a:cubicBezTo>
                  <a:cubicBezTo>
                    <a:pt x="322453" y="353063"/>
                    <a:pt x="377406" y="298110"/>
                    <a:pt x="377406" y="230323"/>
                  </a:cubicBezTo>
                  <a:cubicBezTo>
                    <a:pt x="377406" y="162536"/>
                    <a:pt x="322453" y="107583"/>
                    <a:pt x="254666" y="107583"/>
                  </a:cubicBezTo>
                  <a:close/>
                  <a:moveTo>
                    <a:pt x="172323" y="0"/>
                  </a:moveTo>
                  <a:lnTo>
                    <a:pt x="5694344" y="0"/>
                  </a:lnTo>
                  <a:cubicBezTo>
                    <a:pt x="5789515" y="0"/>
                    <a:pt x="5866667" y="77152"/>
                    <a:pt x="5866667" y="172323"/>
                  </a:cubicBezTo>
                  <a:lnTo>
                    <a:pt x="5866667" y="861597"/>
                  </a:lnTo>
                  <a:cubicBezTo>
                    <a:pt x="5866667" y="956768"/>
                    <a:pt x="5789515" y="1033920"/>
                    <a:pt x="5694344" y="1033920"/>
                  </a:cubicBezTo>
                  <a:lnTo>
                    <a:pt x="172323" y="1033920"/>
                  </a:lnTo>
                  <a:cubicBezTo>
                    <a:pt x="77152" y="1033920"/>
                    <a:pt x="0" y="956768"/>
                    <a:pt x="0" y="861597"/>
                  </a:cubicBezTo>
                  <a:lnTo>
                    <a:pt x="0" y="172323"/>
                  </a:lnTo>
                  <a:cubicBezTo>
                    <a:pt x="0" y="77152"/>
                    <a:pt x="77152" y="0"/>
                    <a:pt x="172323" y="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4">
                  <a:lumMod val="75000"/>
                </a:schemeClr>
              </a:solidFill>
            </a:ln>
            <a:effectLst>
              <a:outerShdw blurRad="127000" dist="63500" dir="2700000" algn="tl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F0613CA5-853F-4E7B-9C72-A237B94B60A4}"/>
                </a:ext>
              </a:extLst>
            </p:cNvPr>
            <p:cNvCxnSpPr/>
            <p:nvPr/>
          </p:nvCxnSpPr>
          <p:spPr>
            <a:xfrm flipV="1">
              <a:off x="9233415" y="0"/>
              <a:ext cx="0" cy="966522"/>
            </a:xfrm>
            <a:prstGeom prst="line">
              <a:avLst/>
            </a:prstGeom>
            <a:ln w="127000" cap="rnd">
              <a:solidFill>
                <a:schemeClr val="accent4">
                  <a:lumMod val="60000"/>
                  <a:lumOff val="4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F762FC82-5F39-42E5-AC73-F9D4E786CFCE}"/>
                </a:ext>
              </a:extLst>
            </p:cNvPr>
            <p:cNvCxnSpPr/>
            <p:nvPr/>
          </p:nvCxnSpPr>
          <p:spPr>
            <a:xfrm flipV="1">
              <a:off x="3854802" y="0"/>
              <a:ext cx="0" cy="966522"/>
            </a:xfrm>
            <a:prstGeom prst="line">
              <a:avLst/>
            </a:prstGeom>
            <a:ln w="127000" cap="rnd">
              <a:solidFill>
                <a:schemeClr val="accent4">
                  <a:lumMod val="60000"/>
                  <a:lumOff val="4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Rounded Rectangle 55"/>
          <p:cNvSpPr/>
          <p:nvPr/>
        </p:nvSpPr>
        <p:spPr>
          <a:xfrm>
            <a:off x="537765" y="1226697"/>
            <a:ext cx="11161986" cy="3714106"/>
          </a:xfrm>
          <a:prstGeom prst="roundRect">
            <a:avLst>
              <a:gd name="adj" fmla="val 16570"/>
            </a:avLst>
          </a:prstGeom>
          <a:solidFill>
            <a:schemeClr val="bg1">
              <a:alpha val="81000"/>
            </a:schemeClr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7" name="Graphic 54">
            <a:extLst>
              <a:ext uri="{FF2B5EF4-FFF2-40B4-BE49-F238E27FC236}">
                <a16:creationId xmlns:a16="http://schemas.microsoft.com/office/drawing/2014/main" id="{BDA559CB-0768-48ED-97E6-A7ED7142E9C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0" y="-15056"/>
            <a:ext cx="1831909" cy="716273"/>
          </a:xfrm>
          <a:prstGeom prst="rect">
            <a:avLst/>
          </a:prstGeom>
        </p:spPr>
      </p:pic>
      <p:pic>
        <p:nvPicPr>
          <p:cNvPr id="58" name="Graphic 54">
            <a:extLst>
              <a:ext uri="{FF2B5EF4-FFF2-40B4-BE49-F238E27FC236}">
                <a16:creationId xmlns:a16="http://schemas.microsoft.com/office/drawing/2014/main" id="{BDA559CB-0768-48ED-97E6-A7ED7142E9C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 rot="2497371">
            <a:off x="10398175" y="203328"/>
            <a:ext cx="1831909" cy="716273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2652509" y="159856"/>
            <a:ext cx="10017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3a. Chọn r, d, gi thay cho ô trống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255524" y="1618741"/>
            <a:ext cx="10457290" cy="2751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40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 gặt, đường làng phủ đầy </a:t>
            </a: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40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ơm vàng.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40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 </a:t>
            </a: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40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òng sông đều đổ về biển cả.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40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chú bộ đội canh </a:t>
            </a: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en-US" sz="40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ữ biển trời của tổ quốc.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063748" y="3824379"/>
            <a:ext cx="484500" cy="4993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601998" y="2866007"/>
            <a:ext cx="307073" cy="423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8208712" y="1936469"/>
            <a:ext cx="250208" cy="423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484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42" grpId="0" animBg="1"/>
      <p:bldP spid="43" grpId="0" animBg="1"/>
      <p:bldP spid="4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252" y="0"/>
            <a:ext cx="12192000" cy="68580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C9615F6E-23C5-4AD7-96A8-7B5249C8E2C6}"/>
              </a:ext>
            </a:extLst>
          </p:cNvPr>
          <p:cNvGrpSpPr/>
          <p:nvPr/>
        </p:nvGrpSpPr>
        <p:grpSpPr>
          <a:xfrm>
            <a:off x="-45315" y="4346131"/>
            <a:ext cx="12192000" cy="2174175"/>
            <a:chOff x="-1178284" y="4220649"/>
            <a:chExt cx="14695717" cy="3022482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DE6D6AB8-DCD2-4836-B66E-A683C59A4653}"/>
                </a:ext>
              </a:extLst>
            </p:cNvPr>
            <p:cNvGrpSpPr/>
            <p:nvPr/>
          </p:nvGrpSpPr>
          <p:grpSpPr>
            <a:xfrm>
              <a:off x="-1178284" y="4695337"/>
              <a:ext cx="12140835" cy="2500032"/>
              <a:chOff x="382287" y="4081809"/>
              <a:chExt cx="11047711" cy="2812721"/>
            </a:xfrm>
          </p:grpSpPr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EDC79866-1996-4210-B5F7-8728AF9C94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01993">
                <a:off x="382287" y="4269627"/>
                <a:ext cx="2132893" cy="2468432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291079A8-942C-434C-B330-45A8067A76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1967952" y="5077053"/>
                <a:ext cx="1570424" cy="1817477"/>
              </a:xfrm>
              <a:prstGeom prst="rect">
                <a:avLst/>
              </a:prstGeom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7A75CD49-249C-44D8-9FB1-57817F7418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4613175" y="5580215"/>
                <a:ext cx="986088" cy="1141215"/>
              </a:xfrm>
              <a:prstGeom prst="rect">
                <a:avLst/>
              </a:prstGeom>
            </p:spPr>
          </p:pic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924FCEDF-F73D-43DF-BB7D-9FE9C34DF4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5206969" y="5003179"/>
                <a:ext cx="1533743" cy="1775026"/>
              </a:xfrm>
              <a:prstGeom prst="rect">
                <a:avLst/>
              </a:prstGeom>
            </p:spPr>
          </p:pic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54FA3BA9-C56B-4169-86F6-AD72DB633C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6346079" y="5632788"/>
                <a:ext cx="986088" cy="1141215"/>
              </a:xfrm>
              <a:prstGeom prst="rect">
                <a:avLst/>
              </a:prstGeom>
            </p:spPr>
          </p:pic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B30A95C2-E3DF-4B99-AECC-79B0434CDD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8450430" y="5007078"/>
                <a:ext cx="1533743" cy="1775026"/>
              </a:xfrm>
              <a:prstGeom prst="rect">
                <a:avLst/>
              </a:prstGeom>
            </p:spPr>
          </p:pic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E4BF4E02-3D6F-423B-95D3-EE3BEEA996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9297105" y="4081809"/>
                <a:ext cx="2132893" cy="2468432"/>
              </a:xfrm>
              <a:prstGeom prst="rect">
                <a:avLst/>
              </a:prstGeom>
            </p:spPr>
          </p:pic>
        </p:grp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78F8A15-C1F7-4576-A447-37CFB8F1118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951593" y="4220649"/>
              <a:ext cx="1664660" cy="1234623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9CCE20A-6DD4-407E-99D0-DA3CD88830A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073558" y="4959204"/>
              <a:ext cx="1664660" cy="1234623"/>
            </a:xfrm>
            <a:prstGeom prst="rect">
              <a:avLst/>
            </a:prstGeom>
          </p:spPr>
        </p:pic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A1367193-4F32-46D3-86F9-1F24D5A37147}"/>
                </a:ext>
              </a:extLst>
            </p:cNvPr>
            <p:cNvGrpSpPr/>
            <p:nvPr/>
          </p:nvGrpSpPr>
          <p:grpSpPr>
            <a:xfrm>
              <a:off x="1376598" y="4743099"/>
              <a:ext cx="12140835" cy="2500032"/>
              <a:chOff x="382287" y="4081809"/>
              <a:chExt cx="11047711" cy="2812721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4D5D57A7-51ED-4E93-A9E3-41F7BDA20F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01993">
                <a:off x="382287" y="4269627"/>
                <a:ext cx="2132893" cy="2468432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184C85DF-9DF7-45EB-90D6-24D93C37BC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1967952" y="5077053"/>
                <a:ext cx="1570424" cy="1817477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D76DA4C8-17F6-4DC8-A1D4-86638A6BB9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4613175" y="5580215"/>
                <a:ext cx="986088" cy="1141215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80F811CE-A382-4AE2-A4DF-0D3CAE50E3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5206969" y="5003179"/>
                <a:ext cx="1533743" cy="1775026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E9CCE8F8-483B-4147-A55A-0A4D4BBFDC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6346079" y="5632788"/>
                <a:ext cx="986088" cy="1141215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EE5D15B8-56C6-438F-9679-30FE614A75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8450430" y="5007078"/>
                <a:ext cx="1533743" cy="1775026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C5717DDF-BC7C-466F-BA91-933C861484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9297105" y="4081809"/>
                <a:ext cx="2132893" cy="2468432"/>
              </a:xfrm>
              <a:prstGeom prst="rect">
                <a:avLst/>
              </a:prstGeom>
            </p:spPr>
          </p:pic>
        </p:grpSp>
      </p:grpSp>
      <p:pic>
        <p:nvPicPr>
          <p:cNvPr id="28" name="图片 4">
            <a:extLst>
              <a:ext uri="{FF2B5EF4-FFF2-40B4-BE49-F238E27FC236}">
                <a16:creationId xmlns:a16="http://schemas.microsoft.com/office/drawing/2014/main" id="{C5B2F04C-87DC-45EA-B070-2D06722066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315" y="4394200"/>
            <a:ext cx="12281208" cy="2463800"/>
          </a:xfrm>
          <a:prstGeom prst="rect">
            <a:avLst/>
          </a:prstGeom>
        </p:spPr>
      </p:pic>
      <p:pic>
        <p:nvPicPr>
          <p:cNvPr id="29" name="Graphic 56">
            <a:hlinkClick r:id="rId6" action="ppaction://hlinksldjump"/>
            <a:extLst>
              <a:ext uri="{FF2B5EF4-FFF2-40B4-BE49-F238E27FC236}">
                <a16:creationId xmlns:a16="http://schemas.microsoft.com/office/drawing/2014/main" id="{1CEF9014-5024-4CBF-BAD6-1721D57B728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21343529" flipH="1">
            <a:off x="9933755" y="4637121"/>
            <a:ext cx="646971" cy="438417"/>
          </a:xfrm>
          <a:prstGeom prst="rect">
            <a:avLst/>
          </a:prstGeom>
        </p:spPr>
      </p:pic>
      <p:pic>
        <p:nvPicPr>
          <p:cNvPr id="46" name="Graphic 56">
            <a:hlinkClick r:id="rId6" action="ppaction://hlinksldjump"/>
            <a:extLst>
              <a:ext uri="{FF2B5EF4-FFF2-40B4-BE49-F238E27FC236}">
                <a16:creationId xmlns:a16="http://schemas.microsoft.com/office/drawing/2014/main" id="{1CEF9014-5024-4CBF-BAD6-1721D57B728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21343529" flipH="1">
            <a:off x="9933755" y="4637121"/>
            <a:ext cx="646971" cy="438417"/>
          </a:xfrm>
          <a:prstGeom prst="rect">
            <a:avLst/>
          </a:prstGeom>
        </p:spPr>
      </p:pic>
      <p:pic>
        <p:nvPicPr>
          <p:cNvPr id="47" name="Graphic 14">
            <a:extLst>
              <a:ext uri="{FF2B5EF4-FFF2-40B4-BE49-F238E27FC236}">
                <a16:creationId xmlns:a16="http://schemas.microsoft.com/office/drawing/2014/main" id="{DA75E27B-E035-42A9-BF41-EE3709EFBBB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286725" y="1807266"/>
            <a:ext cx="3119591" cy="4076440"/>
          </a:xfrm>
          <a:prstGeom prst="rect">
            <a:avLst/>
          </a:prstGeom>
        </p:spPr>
      </p:pic>
      <p:pic>
        <p:nvPicPr>
          <p:cNvPr id="48" name="Graphic 16">
            <a:extLst>
              <a:ext uri="{FF2B5EF4-FFF2-40B4-BE49-F238E27FC236}">
                <a16:creationId xmlns:a16="http://schemas.microsoft.com/office/drawing/2014/main" id="{5D8E5DCD-6CBC-48A3-A144-B1ED7BBECDD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1010477" y="177788"/>
            <a:ext cx="1133475" cy="1104900"/>
          </a:xfrm>
          <a:prstGeom prst="rect">
            <a:avLst/>
          </a:prstGeom>
        </p:spPr>
      </p:pic>
      <p:pic>
        <p:nvPicPr>
          <p:cNvPr id="49" name="Graphic 18">
            <a:extLst>
              <a:ext uri="{FF2B5EF4-FFF2-40B4-BE49-F238E27FC236}">
                <a16:creationId xmlns:a16="http://schemas.microsoft.com/office/drawing/2014/main" id="{E1D0E0A2-A1FD-4722-8987-99374ED1B27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-229219" y="2476828"/>
            <a:ext cx="4184548" cy="4273581"/>
          </a:xfrm>
          <a:prstGeom prst="rect">
            <a:avLst/>
          </a:prstGeom>
        </p:spPr>
      </p:pic>
      <p:pic>
        <p:nvPicPr>
          <p:cNvPr id="50" name="Graphic 20">
            <a:extLst>
              <a:ext uri="{FF2B5EF4-FFF2-40B4-BE49-F238E27FC236}">
                <a16:creationId xmlns:a16="http://schemas.microsoft.com/office/drawing/2014/main" id="{3DAF12AB-3BB9-493A-A786-8A352DD962D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25203" y="-580838"/>
            <a:ext cx="1437852" cy="1437852"/>
          </a:xfrm>
          <a:prstGeom prst="rect">
            <a:avLst/>
          </a:prstGeom>
        </p:spPr>
      </p:pic>
      <p:grpSp>
        <p:nvGrpSpPr>
          <p:cNvPr id="51" name="Group 50">
            <a:extLst>
              <a:ext uri="{FF2B5EF4-FFF2-40B4-BE49-F238E27FC236}">
                <a16:creationId xmlns:a16="http://schemas.microsoft.com/office/drawing/2014/main" id="{D116E1BB-EA7F-4B85-9AC3-A9BC8C2006CA}"/>
              </a:ext>
            </a:extLst>
          </p:cNvPr>
          <p:cNvGrpSpPr/>
          <p:nvPr/>
        </p:nvGrpSpPr>
        <p:grpSpPr>
          <a:xfrm>
            <a:off x="1641351" y="-739075"/>
            <a:ext cx="8954814" cy="1754326"/>
            <a:chOff x="3588005" y="0"/>
            <a:chExt cx="5866667" cy="1760478"/>
          </a:xfrm>
        </p:grpSpPr>
        <p:sp>
          <p:nvSpPr>
            <p:cNvPr id="52" name="Freeform 43">
              <a:extLst>
                <a:ext uri="{FF2B5EF4-FFF2-40B4-BE49-F238E27FC236}">
                  <a16:creationId xmlns:a16="http://schemas.microsoft.com/office/drawing/2014/main" id="{9BB3F126-E4B2-483E-A3E1-BE6FE40A1A2D}"/>
                </a:ext>
              </a:extLst>
            </p:cNvPr>
            <p:cNvSpPr/>
            <p:nvPr/>
          </p:nvSpPr>
          <p:spPr>
            <a:xfrm>
              <a:off x="3588005" y="726558"/>
              <a:ext cx="5866667" cy="1033920"/>
            </a:xfrm>
            <a:custGeom>
              <a:avLst/>
              <a:gdLst>
                <a:gd name="connsiteX0" fmla="*/ 5624525 w 5866667"/>
                <a:gd name="connsiteY0" fmla="*/ 107583 h 1033920"/>
                <a:gd name="connsiteX1" fmla="*/ 5501785 w 5866667"/>
                <a:gd name="connsiteY1" fmla="*/ 230323 h 1033920"/>
                <a:gd name="connsiteX2" fmla="*/ 5624525 w 5866667"/>
                <a:gd name="connsiteY2" fmla="*/ 353063 h 1033920"/>
                <a:gd name="connsiteX3" fmla="*/ 5747265 w 5866667"/>
                <a:gd name="connsiteY3" fmla="*/ 230323 h 1033920"/>
                <a:gd name="connsiteX4" fmla="*/ 5624525 w 5866667"/>
                <a:gd name="connsiteY4" fmla="*/ 107583 h 1033920"/>
                <a:gd name="connsiteX5" fmla="*/ 254666 w 5866667"/>
                <a:gd name="connsiteY5" fmla="*/ 107583 h 1033920"/>
                <a:gd name="connsiteX6" fmla="*/ 131926 w 5866667"/>
                <a:gd name="connsiteY6" fmla="*/ 230323 h 1033920"/>
                <a:gd name="connsiteX7" fmla="*/ 254666 w 5866667"/>
                <a:gd name="connsiteY7" fmla="*/ 353063 h 1033920"/>
                <a:gd name="connsiteX8" fmla="*/ 377406 w 5866667"/>
                <a:gd name="connsiteY8" fmla="*/ 230323 h 1033920"/>
                <a:gd name="connsiteX9" fmla="*/ 254666 w 5866667"/>
                <a:gd name="connsiteY9" fmla="*/ 107583 h 1033920"/>
                <a:gd name="connsiteX10" fmla="*/ 172323 w 5866667"/>
                <a:gd name="connsiteY10" fmla="*/ 0 h 1033920"/>
                <a:gd name="connsiteX11" fmla="*/ 5694344 w 5866667"/>
                <a:gd name="connsiteY11" fmla="*/ 0 h 1033920"/>
                <a:gd name="connsiteX12" fmla="*/ 5866667 w 5866667"/>
                <a:gd name="connsiteY12" fmla="*/ 172323 h 1033920"/>
                <a:gd name="connsiteX13" fmla="*/ 5866667 w 5866667"/>
                <a:gd name="connsiteY13" fmla="*/ 861597 h 1033920"/>
                <a:gd name="connsiteX14" fmla="*/ 5694344 w 5866667"/>
                <a:gd name="connsiteY14" fmla="*/ 1033920 h 1033920"/>
                <a:gd name="connsiteX15" fmla="*/ 172323 w 5866667"/>
                <a:gd name="connsiteY15" fmla="*/ 1033920 h 1033920"/>
                <a:gd name="connsiteX16" fmla="*/ 0 w 5866667"/>
                <a:gd name="connsiteY16" fmla="*/ 861597 h 1033920"/>
                <a:gd name="connsiteX17" fmla="*/ 0 w 5866667"/>
                <a:gd name="connsiteY17" fmla="*/ 172323 h 1033920"/>
                <a:gd name="connsiteX18" fmla="*/ 172323 w 5866667"/>
                <a:gd name="connsiteY18" fmla="*/ 0 h 1033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866667" h="1033920">
                  <a:moveTo>
                    <a:pt x="5624525" y="107583"/>
                  </a:moveTo>
                  <a:cubicBezTo>
                    <a:pt x="5556738" y="107583"/>
                    <a:pt x="5501785" y="162536"/>
                    <a:pt x="5501785" y="230323"/>
                  </a:cubicBezTo>
                  <a:cubicBezTo>
                    <a:pt x="5501785" y="298110"/>
                    <a:pt x="5556738" y="353063"/>
                    <a:pt x="5624525" y="353063"/>
                  </a:cubicBezTo>
                  <a:cubicBezTo>
                    <a:pt x="5692312" y="353063"/>
                    <a:pt x="5747265" y="298110"/>
                    <a:pt x="5747265" y="230323"/>
                  </a:cubicBezTo>
                  <a:cubicBezTo>
                    <a:pt x="5747265" y="162536"/>
                    <a:pt x="5692312" y="107583"/>
                    <a:pt x="5624525" y="107583"/>
                  </a:cubicBezTo>
                  <a:close/>
                  <a:moveTo>
                    <a:pt x="254666" y="107583"/>
                  </a:moveTo>
                  <a:cubicBezTo>
                    <a:pt x="186879" y="107583"/>
                    <a:pt x="131926" y="162536"/>
                    <a:pt x="131926" y="230323"/>
                  </a:cubicBezTo>
                  <a:cubicBezTo>
                    <a:pt x="131926" y="298110"/>
                    <a:pt x="186879" y="353063"/>
                    <a:pt x="254666" y="353063"/>
                  </a:cubicBezTo>
                  <a:cubicBezTo>
                    <a:pt x="322453" y="353063"/>
                    <a:pt x="377406" y="298110"/>
                    <a:pt x="377406" y="230323"/>
                  </a:cubicBezTo>
                  <a:cubicBezTo>
                    <a:pt x="377406" y="162536"/>
                    <a:pt x="322453" y="107583"/>
                    <a:pt x="254666" y="107583"/>
                  </a:cubicBezTo>
                  <a:close/>
                  <a:moveTo>
                    <a:pt x="172323" y="0"/>
                  </a:moveTo>
                  <a:lnTo>
                    <a:pt x="5694344" y="0"/>
                  </a:lnTo>
                  <a:cubicBezTo>
                    <a:pt x="5789515" y="0"/>
                    <a:pt x="5866667" y="77152"/>
                    <a:pt x="5866667" y="172323"/>
                  </a:cubicBezTo>
                  <a:lnTo>
                    <a:pt x="5866667" y="861597"/>
                  </a:lnTo>
                  <a:cubicBezTo>
                    <a:pt x="5866667" y="956768"/>
                    <a:pt x="5789515" y="1033920"/>
                    <a:pt x="5694344" y="1033920"/>
                  </a:cubicBezTo>
                  <a:lnTo>
                    <a:pt x="172323" y="1033920"/>
                  </a:lnTo>
                  <a:cubicBezTo>
                    <a:pt x="77152" y="1033920"/>
                    <a:pt x="0" y="956768"/>
                    <a:pt x="0" y="861597"/>
                  </a:cubicBezTo>
                  <a:lnTo>
                    <a:pt x="0" y="172323"/>
                  </a:lnTo>
                  <a:cubicBezTo>
                    <a:pt x="0" y="77152"/>
                    <a:pt x="77152" y="0"/>
                    <a:pt x="172323" y="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4">
                  <a:lumMod val="75000"/>
                </a:schemeClr>
              </a:solidFill>
            </a:ln>
            <a:effectLst>
              <a:outerShdw blurRad="127000" dist="63500" dir="2700000" algn="tl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F0613CA5-853F-4E7B-9C72-A237B94B60A4}"/>
                </a:ext>
              </a:extLst>
            </p:cNvPr>
            <p:cNvCxnSpPr/>
            <p:nvPr/>
          </p:nvCxnSpPr>
          <p:spPr>
            <a:xfrm flipV="1">
              <a:off x="9233415" y="0"/>
              <a:ext cx="0" cy="966522"/>
            </a:xfrm>
            <a:prstGeom prst="line">
              <a:avLst/>
            </a:prstGeom>
            <a:ln w="127000" cap="rnd">
              <a:solidFill>
                <a:schemeClr val="accent4">
                  <a:lumMod val="60000"/>
                  <a:lumOff val="4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F762FC82-5F39-42E5-AC73-F9D4E786CFCE}"/>
                </a:ext>
              </a:extLst>
            </p:cNvPr>
            <p:cNvCxnSpPr/>
            <p:nvPr/>
          </p:nvCxnSpPr>
          <p:spPr>
            <a:xfrm flipV="1">
              <a:off x="3854802" y="0"/>
              <a:ext cx="0" cy="966522"/>
            </a:xfrm>
            <a:prstGeom prst="line">
              <a:avLst/>
            </a:prstGeom>
            <a:ln w="127000" cap="rnd">
              <a:solidFill>
                <a:schemeClr val="accent4">
                  <a:lumMod val="60000"/>
                  <a:lumOff val="4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Rounded Rectangle 55"/>
          <p:cNvSpPr/>
          <p:nvPr/>
        </p:nvSpPr>
        <p:spPr>
          <a:xfrm>
            <a:off x="2048587" y="1226697"/>
            <a:ext cx="8342953" cy="2974213"/>
          </a:xfrm>
          <a:prstGeom prst="roundRect">
            <a:avLst>
              <a:gd name="adj" fmla="val 16570"/>
            </a:avLst>
          </a:prstGeom>
          <a:solidFill>
            <a:schemeClr val="bg1">
              <a:alpha val="81000"/>
            </a:schemeClr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7" name="Graphic 54">
            <a:extLst>
              <a:ext uri="{FF2B5EF4-FFF2-40B4-BE49-F238E27FC236}">
                <a16:creationId xmlns:a16="http://schemas.microsoft.com/office/drawing/2014/main" id="{BDA559CB-0768-48ED-97E6-A7ED7142E9C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0" y="-15056"/>
            <a:ext cx="1831909" cy="716273"/>
          </a:xfrm>
          <a:prstGeom prst="rect">
            <a:avLst/>
          </a:prstGeom>
        </p:spPr>
      </p:pic>
      <p:pic>
        <p:nvPicPr>
          <p:cNvPr id="58" name="Graphic 54">
            <a:extLst>
              <a:ext uri="{FF2B5EF4-FFF2-40B4-BE49-F238E27FC236}">
                <a16:creationId xmlns:a16="http://schemas.microsoft.com/office/drawing/2014/main" id="{BDA559CB-0768-48ED-97E6-A7ED7142E9C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 rot="2497371">
            <a:off x="10398175" y="203328"/>
            <a:ext cx="1831909" cy="716273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792809" y="303370"/>
            <a:ext cx="96851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3b. Chọn dấu hỏi hoặc dấu ngã cho chữ in đậm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32018" y="1931426"/>
            <a:ext cx="91026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>
                <a:latin typeface="Times New Roman" panose="02020603050405020304" pitchFamily="18" charset="0"/>
                <a:cs typeface="Times New Roman" panose="02020603050405020304" pitchFamily="18" charset="0"/>
              </a:rPr>
              <a:t>Bàn tay ta làm nên tất </a:t>
            </a:r>
            <a:r>
              <a:rPr lang="vi-V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endParaRPr lang="vi-VN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3600">
                <a:latin typeface="Times New Roman" panose="02020603050405020304" pitchFamily="18" charset="0"/>
                <a:cs typeface="Times New Roman" panose="02020603050405020304" pitchFamily="18" charset="0"/>
              </a:rPr>
              <a:t>Có sức người, </a:t>
            </a:r>
            <a:r>
              <a:rPr lang="vi-V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soi</a:t>
            </a:r>
            <a:r>
              <a:rPr lang="vi-VN" sz="3600">
                <a:latin typeface="Times New Roman" panose="02020603050405020304" pitchFamily="18" charset="0"/>
                <a:cs typeface="Times New Roman" panose="02020603050405020304" pitchFamily="18" charset="0"/>
              </a:rPr>
              <a:t> đá </a:t>
            </a:r>
            <a:r>
              <a:rPr lang="vi-V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vi-VN" sz="3600">
                <a:latin typeface="Times New Roman" panose="02020603050405020304" pitchFamily="18" charset="0"/>
                <a:cs typeface="Times New Roman" panose="02020603050405020304" pitchFamily="18" charset="0"/>
              </a:rPr>
              <a:t> thành cơm.</a:t>
            </a:r>
          </a:p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</a:t>
            </a:r>
            <a:r>
              <a:rPr lang="vi-VN" sz="3600">
                <a:latin typeface="Times New Roman" panose="02020603050405020304" pitchFamily="18" charset="0"/>
                <a:cs typeface="Times New Roman" panose="02020603050405020304" pitchFamily="18" charset="0"/>
              </a:rPr>
              <a:t>(Theo Hoàng Trung Thông)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81386" y="2485068"/>
            <a:ext cx="11303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994265" y="2485068"/>
            <a:ext cx="11303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sỏi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634631" y="1933660"/>
            <a:ext cx="11303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</a:p>
        </p:txBody>
      </p:sp>
    </p:spTree>
    <p:extLst>
      <p:ext uri="{BB962C8B-B14F-4D97-AF65-F5344CB8AC3E}">
        <p14:creationId xmlns:p14="http://schemas.microsoft.com/office/powerpoint/2010/main" val="2833228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7">
            <a:extLst>
              <a:ext uri="{FF2B5EF4-FFF2-40B4-BE49-F238E27FC236}">
                <a16:creationId xmlns:a16="http://schemas.microsoft.com/office/drawing/2014/main" id="{9AC01C41-E6BC-4801-B24A-95E172FB890D}"/>
              </a:ext>
            </a:extLst>
          </p:cNvPr>
          <p:cNvSpPr/>
          <p:nvPr/>
        </p:nvSpPr>
        <p:spPr>
          <a:xfrm>
            <a:off x="5485670" y="3714904"/>
            <a:ext cx="6389955" cy="1076816"/>
          </a:xfrm>
          <a:prstGeom prst="roundRect">
            <a:avLst/>
          </a:prstGeom>
          <a:solidFill>
            <a:srgbClr val="CF2665">
              <a:alpha val="63000"/>
            </a:srgbClr>
          </a:solidFill>
          <a:ln w="57150">
            <a:solidFill>
              <a:srgbClr val="F3F6F0"/>
            </a:solidFill>
          </a:ln>
          <a:effectLst>
            <a:outerShdw blurRad="1651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C7C205B-FEB0-4420-BEA8-0E9499D3236D}"/>
              </a:ext>
            </a:extLst>
          </p:cNvPr>
          <p:cNvSpPr/>
          <p:nvPr/>
        </p:nvSpPr>
        <p:spPr>
          <a:xfrm>
            <a:off x="4909956" y="569095"/>
            <a:ext cx="6965669" cy="110799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b="1">
                <a:ln>
                  <a:solidFill>
                    <a:srgbClr val="C00000"/>
                  </a:solidFill>
                </a:ln>
                <a:solidFill>
                  <a:srgbClr val="CE3A72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lang="id-ID" sz="6600" b="1" dirty="0">
              <a:ln>
                <a:solidFill>
                  <a:srgbClr val="C00000"/>
                </a:solidFill>
              </a:ln>
              <a:solidFill>
                <a:srgbClr val="CE3A72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7">
            <a:extLst>
              <a:ext uri="{FF2B5EF4-FFF2-40B4-BE49-F238E27FC236}">
                <a16:creationId xmlns:a16="http://schemas.microsoft.com/office/drawing/2014/main" id="{9AC01C41-E6BC-4801-B24A-95E172FB890D}"/>
              </a:ext>
            </a:extLst>
          </p:cNvPr>
          <p:cNvSpPr/>
          <p:nvPr/>
        </p:nvSpPr>
        <p:spPr>
          <a:xfrm>
            <a:off x="5485669" y="2157630"/>
            <a:ext cx="6389955" cy="1076816"/>
          </a:xfrm>
          <a:prstGeom prst="roundRect">
            <a:avLst/>
          </a:prstGeom>
          <a:solidFill>
            <a:srgbClr val="CF2665">
              <a:alpha val="63000"/>
            </a:srgbClr>
          </a:solidFill>
          <a:ln w="57150">
            <a:solidFill>
              <a:srgbClr val="F3F6F0"/>
            </a:solidFill>
          </a:ln>
          <a:effectLst>
            <a:outerShdw blurRad="1651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Graphic 4">
            <a:extLst>
              <a:ext uri="{FF2B5EF4-FFF2-40B4-BE49-F238E27FC236}">
                <a16:creationId xmlns:a16="http://schemas.microsoft.com/office/drawing/2014/main" id="{8D8A0C3C-5B5A-4BDA-B407-1E2877FAAC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646763">
            <a:off x="11084788" y="1626350"/>
            <a:ext cx="1092195" cy="802766"/>
          </a:xfrm>
          <a:prstGeom prst="roundRect">
            <a:avLst/>
          </a:prstGeom>
        </p:spPr>
      </p:pic>
      <p:sp>
        <p:nvSpPr>
          <p:cNvPr id="9" name="Rounded Rectangle 7">
            <a:extLst>
              <a:ext uri="{FF2B5EF4-FFF2-40B4-BE49-F238E27FC236}">
                <a16:creationId xmlns:a16="http://schemas.microsoft.com/office/drawing/2014/main" id="{9AC01C41-E6BC-4801-B24A-95E172FB890D}"/>
              </a:ext>
            </a:extLst>
          </p:cNvPr>
          <p:cNvSpPr/>
          <p:nvPr/>
        </p:nvSpPr>
        <p:spPr>
          <a:xfrm>
            <a:off x="5355772" y="3714904"/>
            <a:ext cx="6519853" cy="1076816"/>
          </a:xfrm>
          <a:prstGeom prst="roundRect">
            <a:avLst/>
          </a:prstGeom>
          <a:solidFill>
            <a:srgbClr val="CF2665">
              <a:alpha val="63000"/>
            </a:srgbClr>
          </a:solidFill>
          <a:ln w="57150">
            <a:solidFill>
              <a:srgbClr val="F3F6F0"/>
            </a:solidFill>
          </a:ln>
          <a:effectLst>
            <a:outerShdw blurRad="1651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D30D568-4132-4E7C-B4DD-3E0BF1D53EDC}"/>
              </a:ext>
            </a:extLst>
          </p:cNvPr>
          <p:cNvSpPr/>
          <p:nvPr/>
        </p:nvSpPr>
        <p:spPr>
          <a:xfrm>
            <a:off x="5236753" y="3730092"/>
            <a:ext cx="692024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kumimoji="0" lang="en-US" sz="2800" b="1" i="0" u="none" strike="noStrike" kern="1200" cap="none" spc="0" normalizeH="0" noProof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Biết viết hoa tên riêng địa lí; phân biệt được r/d/gi</a:t>
            </a:r>
            <a:endParaRPr kumimoji="0" lang="en-US" sz="2800" b="1" i="0" u="none" strike="noStrike" kern="1200" cap="none" spc="0" normalizeH="0" baseline="0" noProof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D30D568-4132-4E7C-B4DD-3E0BF1D53EDC}"/>
              </a:ext>
            </a:extLst>
          </p:cNvPr>
          <p:cNvSpPr/>
          <p:nvPr/>
        </p:nvSpPr>
        <p:spPr>
          <a:xfrm>
            <a:off x="5236753" y="2274995"/>
            <a:ext cx="68079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1. Nghe</a:t>
            </a:r>
            <a:r>
              <a:rPr kumimoji="0" lang="en-US" sz="2800" b="1" i="0" u="none" strike="noStrike" kern="1200" cap="none" spc="0" normalizeH="0" noProof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– viết chính tả </a:t>
            </a:r>
            <a:r>
              <a:rPr lang="en-US" sz="2800" b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 khổ thơ đầu</a:t>
            </a:r>
            <a:endParaRPr kumimoji="0" lang="en-US" sz="2800" b="1" i="0" u="none" strike="noStrike" kern="1200" cap="none" spc="0" normalizeH="0" baseline="0" noProof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64106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2D72917-6390-4241-94F9-496FA03CBB64}"/>
              </a:ext>
            </a:extLst>
          </p:cNvPr>
          <p:cNvSpPr/>
          <p:nvPr/>
        </p:nvSpPr>
        <p:spPr>
          <a:xfrm rot="647696">
            <a:off x="5456264" y="3410769"/>
            <a:ext cx="4425896" cy="1928894"/>
          </a:xfrm>
          <a:prstGeom prst="rect">
            <a:avLst/>
          </a:prstGeom>
        </p:spPr>
        <p:txBody>
          <a:bodyPr wrap="square">
            <a:prstTxWarp prst="textArchUp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8000" b="1">
                <a:ln>
                  <a:solidFill>
                    <a:srgbClr val="C00000"/>
                  </a:solidFill>
                </a:ln>
                <a:solidFill>
                  <a:srgbClr val="CE3A72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Thank</a:t>
            </a:r>
          </a:p>
          <a:p>
            <a:pPr algn="ctr"/>
            <a:r>
              <a:rPr lang="en-US" sz="8000" b="1">
                <a:ln>
                  <a:solidFill>
                    <a:srgbClr val="C00000"/>
                  </a:solidFill>
                </a:ln>
                <a:solidFill>
                  <a:srgbClr val="CE3A72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you!</a:t>
            </a:r>
            <a:endParaRPr lang="id-ID" sz="8000" b="1" dirty="0">
              <a:ln>
                <a:solidFill>
                  <a:srgbClr val="C00000"/>
                </a:solidFill>
              </a:ln>
              <a:solidFill>
                <a:srgbClr val="CE3A72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图片 4">
            <a:extLst>
              <a:ext uri="{FF2B5EF4-FFF2-40B4-BE49-F238E27FC236}">
                <a16:creationId xmlns:a16="http://schemas.microsoft.com/office/drawing/2014/main" id="{C5B2F04C-87DC-45EA-B070-2D06722066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315" y="4394200"/>
            <a:ext cx="12281208" cy="246380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E47E6F83-0A01-4DB6-A799-99D852C1470A}"/>
              </a:ext>
            </a:extLst>
          </p:cNvPr>
          <p:cNvGrpSpPr/>
          <p:nvPr/>
        </p:nvGrpSpPr>
        <p:grpSpPr>
          <a:xfrm>
            <a:off x="-45315" y="4938402"/>
            <a:ext cx="12803675" cy="1906156"/>
            <a:chOff x="-1002990" y="5118411"/>
            <a:chExt cx="12440223" cy="2548985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74F5CA39-BF50-4EFE-9239-7245FAE4B4F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02990" y="5184259"/>
              <a:ext cx="2690818" cy="2431481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2E64C2B-6192-4D6F-8927-F6D26F826B4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52946" y="5745391"/>
              <a:ext cx="1996967" cy="1804501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885554A0-07BC-43A2-8CAF-E1EBF7B5E22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7624" y="6247301"/>
              <a:ext cx="1441523" cy="1302591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A5070C3E-65E4-40A6-9639-E053AD9F472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4599" y="5118411"/>
              <a:ext cx="2690819" cy="2431481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3D1EA79B-B0A7-4302-90BB-0FE9DC5E4E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234" y="5184259"/>
              <a:ext cx="2690819" cy="2431484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CFA5164D-533C-44EF-9945-3CA71BAE59D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8078" y="5235915"/>
              <a:ext cx="2690819" cy="2431481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5DE41964-4CA5-4598-97D0-27514BB81DF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46414" y="5118411"/>
              <a:ext cx="2690819" cy="24314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88528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66667E-6 3.7037E-7 L 1.66667E-6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9F9BF67B-2634-4F23-B843-F38329F572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78101" y="4383244"/>
            <a:ext cx="1664660" cy="123462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274A11A-0FB2-4733-9D71-FBCC07C979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00066" y="5121799"/>
            <a:ext cx="1664660" cy="1234623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2C807C9-2481-418B-A150-10AB1E32725F}"/>
              </a:ext>
            </a:extLst>
          </p:cNvPr>
          <p:cNvSpPr/>
          <p:nvPr/>
        </p:nvSpPr>
        <p:spPr>
          <a:xfrm>
            <a:off x="2613165" y="7559028"/>
            <a:ext cx="6965669" cy="2616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1100" b="1">
                <a:ln>
                  <a:solidFill>
                    <a:srgbClr val="C00000"/>
                  </a:solidFill>
                </a:ln>
                <a:solidFill>
                  <a:srgbClr val="CE3A72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</a:t>
            </a:r>
            <a:endParaRPr lang="id-ID" sz="1100" b="1" dirty="0">
              <a:ln>
                <a:solidFill>
                  <a:srgbClr val="C00000"/>
                </a:solidFill>
              </a:ln>
              <a:solidFill>
                <a:srgbClr val="CE3A72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CD038A0-9FE0-43F5-8B53-5187CBD15665}"/>
              </a:ext>
            </a:extLst>
          </p:cNvPr>
          <p:cNvGrpSpPr/>
          <p:nvPr/>
        </p:nvGrpSpPr>
        <p:grpSpPr>
          <a:xfrm>
            <a:off x="401782" y="1943686"/>
            <a:ext cx="3988267" cy="2817895"/>
            <a:chOff x="463269" y="810459"/>
            <a:chExt cx="3988267" cy="2817895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A5A27558-6218-49B9-9A97-7DEA692BAE2E}"/>
                </a:ext>
              </a:extLst>
            </p:cNvPr>
            <p:cNvGrpSpPr/>
            <p:nvPr/>
          </p:nvGrpSpPr>
          <p:grpSpPr>
            <a:xfrm>
              <a:off x="463269" y="810459"/>
              <a:ext cx="3988267" cy="2817895"/>
              <a:chOff x="4607935" y="3160971"/>
              <a:chExt cx="4949779" cy="1083568"/>
            </a:xfrm>
            <a:solidFill>
              <a:srgbClr val="CF2665">
                <a:alpha val="63000"/>
              </a:srgbClr>
            </a:solidFill>
          </p:grpSpPr>
          <p:sp>
            <p:nvSpPr>
              <p:cNvPr id="16" name="Rounded Rectangle 7">
                <a:extLst>
                  <a:ext uri="{FF2B5EF4-FFF2-40B4-BE49-F238E27FC236}">
                    <a16:creationId xmlns:a16="http://schemas.microsoft.com/office/drawing/2014/main" id="{D2674D58-3388-48D6-AD35-B562DB41E25B}"/>
                  </a:ext>
                </a:extLst>
              </p:cNvPr>
              <p:cNvSpPr/>
              <p:nvPr/>
            </p:nvSpPr>
            <p:spPr>
              <a:xfrm>
                <a:off x="4626472" y="3253740"/>
                <a:ext cx="4931242" cy="990799"/>
              </a:xfrm>
              <a:prstGeom prst="wedgeEllipseCallout">
                <a:avLst>
                  <a:gd name="adj1" fmla="val 56655"/>
                  <a:gd name="adj2" fmla="val 2754"/>
                </a:avLst>
              </a:prstGeom>
              <a:grpFill/>
              <a:ln w="57150">
                <a:solidFill>
                  <a:srgbClr val="F3F6F0"/>
                </a:solidFill>
              </a:ln>
              <a:effectLst>
                <a:outerShdw blurRad="1651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17" name="Graphic 6">
                <a:extLst>
                  <a:ext uri="{FF2B5EF4-FFF2-40B4-BE49-F238E27FC236}">
                    <a16:creationId xmlns:a16="http://schemas.microsoft.com/office/drawing/2014/main" id="{25CD7CE3-1663-487C-9E83-12DB1DC970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 rot="20177110">
                <a:off x="4607935" y="3160971"/>
                <a:ext cx="1359558" cy="311426"/>
              </a:xfrm>
              <a:prstGeom prst="rect">
                <a:avLst/>
              </a:prstGeom>
            </p:spPr>
          </p:pic>
        </p:grp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1B586EF-A446-4B5F-9B1F-EB531FC252D8}"/>
                </a:ext>
              </a:extLst>
            </p:cNvPr>
            <p:cNvSpPr/>
            <p:nvPr/>
          </p:nvSpPr>
          <p:spPr>
            <a:xfrm>
              <a:off x="609495" y="1650549"/>
              <a:ext cx="3781142" cy="12349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5400" b="1">
                  <a:solidFill>
                    <a:schemeClr val="accent3">
                      <a:lumMod val="20000"/>
                      <a:lumOff val="80000"/>
                    </a:schemeClr>
                  </a:soli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Khởi động </a:t>
              </a:r>
              <a:endParaRPr lang="id-ID" sz="54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6659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7">
            <a:extLst>
              <a:ext uri="{FF2B5EF4-FFF2-40B4-BE49-F238E27FC236}">
                <a16:creationId xmlns:a16="http://schemas.microsoft.com/office/drawing/2014/main" id="{9AC01C41-E6BC-4801-B24A-95E172FB890D}"/>
              </a:ext>
            </a:extLst>
          </p:cNvPr>
          <p:cNvSpPr/>
          <p:nvPr/>
        </p:nvSpPr>
        <p:spPr>
          <a:xfrm>
            <a:off x="5485670" y="3714904"/>
            <a:ext cx="6389955" cy="1076816"/>
          </a:xfrm>
          <a:prstGeom prst="roundRect">
            <a:avLst/>
          </a:prstGeom>
          <a:solidFill>
            <a:srgbClr val="CF2665">
              <a:alpha val="63000"/>
            </a:srgbClr>
          </a:solidFill>
          <a:ln w="57150">
            <a:solidFill>
              <a:srgbClr val="F3F6F0"/>
            </a:solidFill>
          </a:ln>
          <a:effectLst>
            <a:outerShdw blurRad="1651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C7C205B-FEB0-4420-BEA8-0E9499D3236D}"/>
              </a:ext>
            </a:extLst>
          </p:cNvPr>
          <p:cNvSpPr/>
          <p:nvPr/>
        </p:nvSpPr>
        <p:spPr>
          <a:xfrm>
            <a:off x="4909956" y="569095"/>
            <a:ext cx="6965669" cy="110799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b="1">
                <a:ln>
                  <a:solidFill>
                    <a:srgbClr val="C00000"/>
                  </a:solidFill>
                </a:ln>
                <a:solidFill>
                  <a:srgbClr val="CE3A72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lang="id-ID" sz="6600" b="1" dirty="0">
              <a:ln>
                <a:solidFill>
                  <a:srgbClr val="C00000"/>
                </a:solidFill>
              </a:ln>
              <a:solidFill>
                <a:srgbClr val="CE3A72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7">
            <a:extLst>
              <a:ext uri="{FF2B5EF4-FFF2-40B4-BE49-F238E27FC236}">
                <a16:creationId xmlns:a16="http://schemas.microsoft.com/office/drawing/2014/main" id="{9AC01C41-E6BC-4801-B24A-95E172FB890D}"/>
              </a:ext>
            </a:extLst>
          </p:cNvPr>
          <p:cNvSpPr/>
          <p:nvPr/>
        </p:nvSpPr>
        <p:spPr>
          <a:xfrm>
            <a:off x="5485669" y="2157630"/>
            <a:ext cx="6389955" cy="1076816"/>
          </a:xfrm>
          <a:prstGeom prst="roundRect">
            <a:avLst/>
          </a:prstGeom>
          <a:solidFill>
            <a:srgbClr val="CF2665">
              <a:alpha val="63000"/>
            </a:srgbClr>
          </a:solidFill>
          <a:ln w="57150">
            <a:solidFill>
              <a:srgbClr val="F3F6F0"/>
            </a:solidFill>
          </a:ln>
          <a:effectLst>
            <a:outerShdw blurRad="1651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Graphic 4">
            <a:extLst>
              <a:ext uri="{FF2B5EF4-FFF2-40B4-BE49-F238E27FC236}">
                <a16:creationId xmlns:a16="http://schemas.microsoft.com/office/drawing/2014/main" id="{8D8A0C3C-5B5A-4BDA-B407-1E2877FAAC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646763">
            <a:off x="11084788" y="1626350"/>
            <a:ext cx="1092195" cy="802766"/>
          </a:xfrm>
          <a:prstGeom prst="roundRect">
            <a:avLst/>
          </a:prstGeom>
        </p:spPr>
      </p:pic>
      <p:sp>
        <p:nvSpPr>
          <p:cNvPr id="9" name="Rounded Rectangle 7">
            <a:extLst>
              <a:ext uri="{FF2B5EF4-FFF2-40B4-BE49-F238E27FC236}">
                <a16:creationId xmlns:a16="http://schemas.microsoft.com/office/drawing/2014/main" id="{9AC01C41-E6BC-4801-B24A-95E172FB890D}"/>
              </a:ext>
            </a:extLst>
          </p:cNvPr>
          <p:cNvSpPr/>
          <p:nvPr/>
        </p:nvSpPr>
        <p:spPr>
          <a:xfrm>
            <a:off x="5355772" y="3714904"/>
            <a:ext cx="6519853" cy="1076816"/>
          </a:xfrm>
          <a:prstGeom prst="roundRect">
            <a:avLst/>
          </a:prstGeom>
          <a:solidFill>
            <a:srgbClr val="CF2665">
              <a:alpha val="63000"/>
            </a:srgbClr>
          </a:solidFill>
          <a:ln w="57150">
            <a:solidFill>
              <a:srgbClr val="F3F6F0"/>
            </a:solidFill>
          </a:ln>
          <a:effectLst>
            <a:outerShdw blurRad="1651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D30D568-4132-4E7C-B4DD-3E0BF1D53EDC}"/>
              </a:ext>
            </a:extLst>
          </p:cNvPr>
          <p:cNvSpPr/>
          <p:nvPr/>
        </p:nvSpPr>
        <p:spPr>
          <a:xfrm>
            <a:off x="5236753" y="3730092"/>
            <a:ext cx="692024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kumimoji="0" lang="en-US" sz="2800" b="1" i="0" u="none" strike="noStrike" kern="1200" cap="none" spc="0" normalizeH="0" noProof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Biết viết hoa tên riêng địa lí; phân biệt được r/d/gi</a:t>
            </a:r>
            <a:endParaRPr kumimoji="0" lang="en-US" sz="2800" b="1" i="0" u="none" strike="noStrike" kern="1200" cap="none" spc="0" normalizeH="0" baseline="0" noProof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D30D568-4132-4E7C-B4DD-3E0BF1D53EDC}"/>
              </a:ext>
            </a:extLst>
          </p:cNvPr>
          <p:cNvSpPr/>
          <p:nvPr/>
        </p:nvSpPr>
        <p:spPr>
          <a:xfrm>
            <a:off x="5236753" y="2274995"/>
            <a:ext cx="68079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1. Nghe</a:t>
            </a:r>
            <a:r>
              <a:rPr kumimoji="0" lang="en-US" sz="2800" b="1" i="0" u="none" strike="noStrike" kern="1200" cap="none" spc="0" normalizeH="0" noProof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– viết chính tả </a:t>
            </a:r>
            <a:r>
              <a:rPr lang="en-US" sz="2800" b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 khổ thơ đầu</a:t>
            </a:r>
            <a:endParaRPr kumimoji="0" lang="en-US" sz="2800" b="1" i="0" u="none" strike="noStrike" kern="1200" cap="none" spc="0" normalizeH="0" baseline="0" noProof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96682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A7E6F53-7E4D-46FB-B479-400A984319CB}"/>
              </a:ext>
            </a:extLst>
          </p:cNvPr>
          <p:cNvGrpSpPr/>
          <p:nvPr/>
        </p:nvGrpSpPr>
        <p:grpSpPr>
          <a:xfrm>
            <a:off x="5599669" y="964217"/>
            <a:ext cx="5917881" cy="4331006"/>
            <a:chOff x="5364142" y="964217"/>
            <a:chExt cx="5917881" cy="4331006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862C9001-251D-4E4B-90B1-AE090E712D2B}"/>
                </a:ext>
              </a:extLst>
            </p:cNvPr>
            <p:cNvGrpSpPr/>
            <p:nvPr/>
          </p:nvGrpSpPr>
          <p:grpSpPr>
            <a:xfrm rot="405374" flipH="1">
              <a:off x="5827833" y="964217"/>
              <a:ext cx="5295806" cy="4331006"/>
              <a:chOff x="4626472" y="3253740"/>
              <a:chExt cx="4931242" cy="990799"/>
            </a:xfrm>
            <a:solidFill>
              <a:srgbClr val="CF2665">
                <a:alpha val="63000"/>
              </a:srgbClr>
            </a:solidFill>
          </p:grpSpPr>
          <p:sp>
            <p:nvSpPr>
              <p:cNvPr id="9" name="Rounded Rectangle 7">
                <a:extLst>
                  <a:ext uri="{FF2B5EF4-FFF2-40B4-BE49-F238E27FC236}">
                    <a16:creationId xmlns:a16="http://schemas.microsoft.com/office/drawing/2014/main" id="{1DBCC31E-6B01-4356-BAD5-6DDD6FCFF7CD}"/>
                  </a:ext>
                </a:extLst>
              </p:cNvPr>
              <p:cNvSpPr/>
              <p:nvPr/>
            </p:nvSpPr>
            <p:spPr>
              <a:xfrm>
                <a:off x="4626472" y="3253740"/>
                <a:ext cx="4931242" cy="990799"/>
              </a:xfrm>
              <a:prstGeom prst="wedgeEllipseCallout">
                <a:avLst>
                  <a:gd name="adj1" fmla="val 56655"/>
                  <a:gd name="adj2" fmla="val 2754"/>
                </a:avLst>
              </a:prstGeom>
              <a:grpFill/>
              <a:ln w="57150">
                <a:solidFill>
                  <a:srgbClr val="F3F6F0"/>
                </a:solidFill>
              </a:ln>
              <a:effectLst>
                <a:outerShdw blurRad="1651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10" name="Graphic 3">
                <a:extLst>
                  <a:ext uri="{FF2B5EF4-FFF2-40B4-BE49-F238E27FC236}">
                    <a16:creationId xmlns:a16="http://schemas.microsoft.com/office/drawing/2014/main" id="{B839FA23-AB17-45DC-B410-27E70868A6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 rot="20177110">
                <a:off x="4776150" y="3272641"/>
                <a:ext cx="1154089" cy="180252"/>
              </a:xfrm>
              <a:prstGeom prst="rect">
                <a:avLst/>
              </a:prstGeom>
            </p:spPr>
          </p:pic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3084ED0-72C0-43F5-8F05-5EFDB378EEBA}"/>
                </a:ext>
              </a:extLst>
            </p:cNvPr>
            <p:cNvSpPr/>
            <p:nvPr/>
          </p:nvSpPr>
          <p:spPr>
            <a:xfrm rot="375522">
              <a:off x="5364142" y="2352102"/>
              <a:ext cx="5917881" cy="15552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7200" b="1">
                  <a:solidFill>
                    <a:schemeClr val="accent3">
                      <a:lumMod val="20000"/>
                      <a:lumOff val="80000"/>
                    </a:schemeClr>
                  </a:soli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Nghe – viết</a:t>
              </a:r>
              <a:endParaRPr lang="id-ID" sz="72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18932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424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F58DFBD-8F9B-4BDF-9573-262585968152}"/>
              </a:ext>
            </a:extLst>
          </p:cNvPr>
          <p:cNvSpPr txBox="1"/>
          <p:nvPr/>
        </p:nvSpPr>
        <p:spPr>
          <a:xfrm>
            <a:off x="1066732" y="1356055"/>
            <a:ext cx="10270671" cy="6848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9615F6E-23C5-4AD7-96A8-7B5249C8E2C6}"/>
              </a:ext>
            </a:extLst>
          </p:cNvPr>
          <p:cNvGrpSpPr/>
          <p:nvPr/>
        </p:nvGrpSpPr>
        <p:grpSpPr>
          <a:xfrm>
            <a:off x="-45315" y="4346131"/>
            <a:ext cx="12192000" cy="2174175"/>
            <a:chOff x="-1178284" y="4220649"/>
            <a:chExt cx="14695717" cy="3022482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DE6D6AB8-DCD2-4836-B66E-A683C59A4653}"/>
                </a:ext>
              </a:extLst>
            </p:cNvPr>
            <p:cNvGrpSpPr/>
            <p:nvPr/>
          </p:nvGrpSpPr>
          <p:grpSpPr>
            <a:xfrm>
              <a:off x="-1178284" y="4695337"/>
              <a:ext cx="12140835" cy="2500032"/>
              <a:chOff x="382287" y="4081809"/>
              <a:chExt cx="11047711" cy="2812721"/>
            </a:xfrm>
          </p:grpSpPr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EDC79866-1996-4210-B5F7-8728AF9C94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01993">
                <a:off x="382287" y="4269627"/>
                <a:ext cx="2132893" cy="2468432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291079A8-942C-434C-B330-45A8067A76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1967952" y="5077053"/>
                <a:ext cx="1570424" cy="1817477"/>
              </a:xfrm>
              <a:prstGeom prst="rect">
                <a:avLst/>
              </a:prstGeom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7A75CD49-249C-44D8-9FB1-57817F7418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4613175" y="5580215"/>
                <a:ext cx="986088" cy="1141215"/>
              </a:xfrm>
              <a:prstGeom prst="rect">
                <a:avLst/>
              </a:prstGeom>
            </p:spPr>
          </p:pic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924FCEDF-F73D-43DF-BB7D-9FE9C34DF4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5206969" y="5003179"/>
                <a:ext cx="1533743" cy="1775026"/>
              </a:xfrm>
              <a:prstGeom prst="rect">
                <a:avLst/>
              </a:prstGeom>
            </p:spPr>
          </p:pic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54FA3BA9-C56B-4169-86F6-AD72DB633C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6346079" y="5632788"/>
                <a:ext cx="986088" cy="1141215"/>
              </a:xfrm>
              <a:prstGeom prst="rect">
                <a:avLst/>
              </a:prstGeom>
            </p:spPr>
          </p:pic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B30A95C2-E3DF-4B99-AECC-79B0434CDD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8450430" y="5007078"/>
                <a:ext cx="1533743" cy="1775026"/>
              </a:xfrm>
              <a:prstGeom prst="rect">
                <a:avLst/>
              </a:prstGeom>
            </p:spPr>
          </p:pic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E4BF4E02-3D6F-423B-95D3-EE3BEEA996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9297105" y="4081809"/>
                <a:ext cx="2132893" cy="2468432"/>
              </a:xfrm>
              <a:prstGeom prst="rect">
                <a:avLst/>
              </a:prstGeom>
            </p:spPr>
          </p:pic>
        </p:grp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78F8A15-C1F7-4576-A447-37CFB8F1118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951593" y="4220649"/>
              <a:ext cx="1664660" cy="1234623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9CCE20A-6DD4-407E-99D0-DA3CD88830A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073558" y="4959204"/>
              <a:ext cx="1664660" cy="1234623"/>
            </a:xfrm>
            <a:prstGeom prst="rect">
              <a:avLst/>
            </a:prstGeom>
          </p:spPr>
        </p:pic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A1367193-4F32-46D3-86F9-1F24D5A37147}"/>
                </a:ext>
              </a:extLst>
            </p:cNvPr>
            <p:cNvGrpSpPr/>
            <p:nvPr/>
          </p:nvGrpSpPr>
          <p:grpSpPr>
            <a:xfrm>
              <a:off x="1376598" y="4743099"/>
              <a:ext cx="12140835" cy="2500032"/>
              <a:chOff x="382287" y="4081809"/>
              <a:chExt cx="11047711" cy="2812721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4D5D57A7-51ED-4E93-A9E3-41F7BDA20F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01993">
                <a:off x="382287" y="4269627"/>
                <a:ext cx="2132893" cy="2468432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184C85DF-9DF7-45EB-90D6-24D93C37BC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1967952" y="5077053"/>
                <a:ext cx="1570424" cy="1817477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D76DA4C8-17F6-4DC8-A1D4-86638A6BB9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4613175" y="5580215"/>
                <a:ext cx="986088" cy="1141215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80F811CE-A382-4AE2-A4DF-0D3CAE50E3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5206969" y="5003179"/>
                <a:ext cx="1533743" cy="1775026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E9CCE8F8-483B-4147-A55A-0A4D4BBFDC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6346079" y="5632788"/>
                <a:ext cx="986088" cy="1141215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EE5D15B8-56C6-438F-9679-30FE614A75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8450430" y="5007078"/>
                <a:ext cx="1533743" cy="1775026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C5717DDF-BC7C-466F-BA91-933C861484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9297105" y="4081809"/>
                <a:ext cx="2132893" cy="2468432"/>
              </a:xfrm>
              <a:prstGeom prst="rect">
                <a:avLst/>
              </a:prstGeom>
            </p:spPr>
          </p:pic>
        </p:grpSp>
      </p:grpSp>
      <p:pic>
        <p:nvPicPr>
          <p:cNvPr id="28" name="图片 4">
            <a:extLst>
              <a:ext uri="{FF2B5EF4-FFF2-40B4-BE49-F238E27FC236}">
                <a16:creationId xmlns:a16="http://schemas.microsoft.com/office/drawing/2014/main" id="{C5B2F04C-87DC-45EA-B070-2D06722066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315" y="4394200"/>
            <a:ext cx="12281208" cy="2463800"/>
          </a:xfrm>
          <a:prstGeom prst="rect">
            <a:avLst/>
          </a:prstGeom>
        </p:spPr>
      </p:pic>
      <p:sp>
        <p:nvSpPr>
          <p:cNvPr id="29" name="Rounded Rectangle 28"/>
          <p:cNvSpPr/>
          <p:nvPr/>
        </p:nvSpPr>
        <p:spPr>
          <a:xfrm>
            <a:off x="551793" y="182880"/>
            <a:ext cx="11161986" cy="4916160"/>
          </a:xfrm>
          <a:prstGeom prst="roundRect">
            <a:avLst>
              <a:gd name="adj" fmla="val 16570"/>
            </a:avLst>
          </a:prstGeom>
          <a:solidFill>
            <a:schemeClr val="bg1">
              <a:alpha val="81000"/>
            </a:schemeClr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80579" y="654026"/>
            <a:ext cx="553561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Bé theo mẹ ra đồng</a:t>
            </a:r>
          </a:p>
          <a:p>
            <a:r>
              <a:rPr 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Vầng dương lên rực đỏ</a:t>
            </a:r>
          </a:p>
          <a:p>
            <a:r>
              <a:rPr 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Muôn vàng kim cương nhỏ</a:t>
            </a:r>
          </a:p>
          <a:p>
            <a:r>
              <a:rPr 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Lấp lánh ngọn cỏ hoa.</a:t>
            </a:r>
          </a:p>
          <a:p>
            <a:r>
              <a:rPr 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Nắng ban mai hiền hòa</a:t>
            </a:r>
          </a:p>
          <a:p>
            <a:r>
              <a:rPr 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Tung lụa tơ vàng óng</a:t>
            </a:r>
          </a:p>
          <a:p>
            <a:r>
              <a:rPr 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Trải trên muôn con sóng</a:t>
            </a:r>
          </a:p>
          <a:p>
            <a:r>
              <a:rPr 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Dập dờn đồng lúa xanh.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33206" y="1547928"/>
            <a:ext cx="5334558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Đàn chiền chiện bay quanh</a:t>
            </a:r>
          </a:p>
          <a:p>
            <a:r>
              <a:rPr 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Hót tích ri tích ri</a:t>
            </a:r>
          </a:p>
          <a:p>
            <a:r>
              <a:rPr 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Lũ châu chấu tinh nghịch</a:t>
            </a:r>
          </a:p>
          <a:p>
            <a:r>
              <a:rPr 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Đu cỏ uống sương rơi.</a:t>
            </a:r>
          </a:p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326733" y="222392"/>
            <a:ext cx="51959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 đồng quê em </a:t>
            </a:r>
          </a:p>
        </p:txBody>
      </p:sp>
    </p:spTree>
    <p:extLst>
      <p:ext uri="{BB962C8B-B14F-4D97-AF65-F5344CB8AC3E}">
        <p14:creationId xmlns:p14="http://schemas.microsoft.com/office/powerpoint/2010/main" val="1786383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16" t="19499" r="3967" b="15823"/>
          <a:stretch/>
        </p:blipFill>
        <p:spPr>
          <a:xfrm>
            <a:off x="3348" y="-28535"/>
            <a:ext cx="12188622" cy="688653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5F58DFBD-8F9B-4BDF-9573-262585968152}"/>
              </a:ext>
            </a:extLst>
          </p:cNvPr>
          <p:cNvSpPr txBox="1"/>
          <p:nvPr/>
        </p:nvSpPr>
        <p:spPr>
          <a:xfrm>
            <a:off x="-669144" y="1151524"/>
            <a:ext cx="10270671" cy="6848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endParaRPr lang="en-US" sz="3200" b="1" dirty="0">
              <a:solidFill>
                <a:srgbClr val="002060"/>
              </a:solidFill>
              <a:latin typeface="HP001 4 hàng" panose="020B0603050302020204" pitchFamily="34" charset="0"/>
            </a:endParaRPr>
          </a:p>
        </p:txBody>
      </p:sp>
      <p:sp>
        <p:nvSpPr>
          <p:cNvPr id="30" name="Rectangle: Rounded Corners 9">
            <a:extLst>
              <a:ext uri="{FF2B5EF4-FFF2-40B4-BE49-F238E27FC236}">
                <a16:creationId xmlns:a16="http://schemas.microsoft.com/office/drawing/2014/main" id="{7C7A9665-D65A-4F8D-BB27-97CB230E49AF}"/>
              </a:ext>
            </a:extLst>
          </p:cNvPr>
          <p:cNvSpPr/>
          <p:nvPr/>
        </p:nvSpPr>
        <p:spPr>
          <a:xfrm>
            <a:off x="174002" y="362630"/>
            <a:ext cx="8858874" cy="2667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261DE52-4F2F-4F0A-B520-7E08026636D3}"/>
              </a:ext>
            </a:extLst>
          </p:cNvPr>
          <p:cNvSpPr txBox="1"/>
          <p:nvPr/>
        </p:nvSpPr>
        <p:spPr>
          <a:xfrm>
            <a:off x="666800" y="765934"/>
            <a:ext cx="75472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Dấu chấm câu  được đặt ở đâu?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4B963DB-6FE8-46F5-82F5-CA65073C43A9}"/>
              </a:ext>
            </a:extLst>
          </p:cNvPr>
          <p:cNvSpPr txBox="1"/>
          <p:nvPr/>
        </p:nvSpPr>
        <p:spPr>
          <a:xfrm>
            <a:off x="543267" y="1462832"/>
            <a:ext cx="83388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Những chữ cái đầu mỗi dòng thơ được viết như thế nào?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1E2058B-35A1-42CE-970E-CF27740C63C3}"/>
              </a:ext>
            </a:extLst>
          </p:cNvPr>
          <p:cNvSpPr txBox="1"/>
          <p:nvPr/>
        </p:nvSpPr>
        <p:spPr>
          <a:xfrm>
            <a:off x="666799" y="2392178"/>
            <a:ext cx="6848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Khoảng cách giữa các khổ thơ như thế nào 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" name="Picture 19" descr="mouse3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3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0622" y="2712816"/>
            <a:ext cx="3815921" cy="3990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C9615F6E-23C5-4AD7-96A8-7B5249C8E2C6}"/>
              </a:ext>
            </a:extLst>
          </p:cNvPr>
          <p:cNvGrpSpPr/>
          <p:nvPr/>
        </p:nvGrpSpPr>
        <p:grpSpPr>
          <a:xfrm>
            <a:off x="-30" y="4864374"/>
            <a:ext cx="12192000" cy="2174175"/>
            <a:chOff x="-1178284" y="4220649"/>
            <a:chExt cx="14695717" cy="3022482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DE6D6AB8-DCD2-4836-B66E-A683C59A4653}"/>
                </a:ext>
              </a:extLst>
            </p:cNvPr>
            <p:cNvGrpSpPr/>
            <p:nvPr/>
          </p:nvGrpSpPr>
          <p:grpSpPr>
            <a:xfrm>
              <a:off x="-1178284" y="4695337"/>
              <a:ext cx="12140835" cy="2500032"/>
              <a:chOff x="382287" y="4081809"/>
              <a:chExt cx="11047711" cy="2812721"/>
            </a:xfrm>
          </p:grpSpPr>
          <p:pic>
            <p:nvPicPr>
              <p:cNvPr id="47" name="Picture 46">
                <a:extLst>
                  <a:ext uri="{FF2B5EF4-FFF2-40B4-BE49-F238E27FC236}">
                    <a16:creationId xmlns:a16="http://schemas.microsoft.com/office/drawing/2014/main" id="{EDC79866-1996-4210-B5F7-8728AF9C94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01993">
                <a:off x="382287" y="4269627"/>
                <a:ext cx="2132893" cy="2468432"/>
              </a:xfrm>
              <a:prstGeom prst="rect">
                <a:avLst/>
              </a:prstGeom>
            </p:spPr>
          </p:pic>
          <p:pic>
            <p:nvPicPr>
              <p:cNvPr id="48" name="Picture 47">
                <a:extLst>
                  <a:ext uri="{FF2B5EF4-FFF2-40B4-BE49-F238E27FC236}">
                    <a16:creationId xmlns:a16="http://schemas.microsoft.com/office/drawing/2014/main" id="{291079A8-942C-434C-B330-45A8067A76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1967952" y="5077053"/>
                <a:ext cx="1570424" cy="1817477"/>
              </a:xfrm>
              <a:prstGeom prst="rect">
                <a:avLst/>
              </a:prstGeom>
            </p:spPr>
          </p:pic>
          <p:pic>
            <p:nvPicPr>
              <p:cNvPr id="49" name="Picture 48">
                <a:extLst>
                  <a:ext uri="{FF2B5EF4-FFF2-40B4-BE49-F238E27FC236}">
                    <a16:creationId xmlns:a16="http://schemas.microsoft.com/office/drawing/2014/main" id="{7A75CD49-249C-44D8-9FB1-57817F7418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4613175" y="5580215"/>
                <a:ext cx="986088" cy="1141215"/>
              </a:xfrm>
              <a:prstGeom prst="rect">
                <a:avLst/>
              </a:prstGeom>
            </p:spPr>
          </p:pic>
          <p:pic>
            <p:nvPicPr>
              <p:cNvPr id="50" name="Picture 49">
                <a:extLst>
                  <a:ext uri="{FF2B5EF4-FFF2-40B4-BE49-F238E27FC236}">
                    <a16:creationId xmlns:a16="http://schemas.microsoft.com/office/drawing/2014/main" id="{924FCEDF-F73D-43DF-BB7D-9FE9C34DF4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5206969" y="5003179"/>
                <a:ext cx="1533743" cy="1775026"/>
              </a:xfrm>
              <a:prstGeom prst="rect">
                <a:avLst/>
              </a:prstGeom>
            </p:spPr>
          </p:pic>
          <p:pic>
            <p:nvPicPr>
              <p:cNvPr id="51" name="Picture 50">
                <a:extLst>
                  <a:ext uri="{FF2B5EF4-FFF2-40B4-BE49-F238E27FC236}">
                    <a16:creationId xmlns:a16="http://schemas.microsoft.com/office/drawing/2014/main" id="{54FA3BA9-C56B-4169-86F6-AD72DB633C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6346079" y="5632788"/>
                <a:ext cx="986088" cy="1141215"/>
              </a:xfrm>
              <a:prstGeom prst="rect">
                <a:avLst/>
              </a:prstGeom>
            </p:spPr>
          </p:pic>
          <p:pic>
            <p:nvPicPr>
              <p:cNvPr id="52" name="Picture 51">
                <a:extLst>
                  <a:ext uri="{FF2B5EF4-FFF2-40B4-BE49-F238E27FC236}">
                    <a16:creationId xmlns:a16="http://schemas.microsoft.com/office/drawing/2014/main" id="{B30A95C2-E3DF-4B99-AECC-79B0434CDD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8450430" y="5007078"/>
                <a:ext cx="1533743" cy="1775026"/>
              </a:xfrm>
              <a:prstGeom prst="rect">
                <a:avLst/>
              </a:prstGeom>
            </p:spPr>
          </p:pic>
          <p:pic>
            <p:nvPicPr>
              <p:cNvPr id="53" name="Picture 52">
                <a:extLst>
                  <a:ext uri="{FF2B5EF4-FFF2-40B4-BE49-F238E27FC236}">
                    <a16:creationId xmlns:a16="http://schemas.microsoft.com/office/drawing/2014/main" id="{E4BF4E02-3D6F-423B-95D3-EE3BEEA996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9297105" y="4081809"/>
                <a:ext cx="2132893" cy="2468432"/>
              </a:xfrm>
              <a:prstGeom prst="rect">
                <a:avLst/>
              </a:prstGeom>
            </p:spPr>
          </p:pic>
        </p:grpSp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678F8A15-C1F7-4576-A447-37CFB8F1118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951593" y="4220649"/>
              <a:ext cx="1664660" cy="1234623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39CCE20A-6DD4-407E-99D0-DA3CD88830A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073558" y="4959204"/>
              <a:ext cx="1664660" cy="1234623"/>
            </a:xfrm>
            <a:prstGeom prst="rect">
              <a:avLst/>
            </a:prstGeom>
          </p:spPr>
        </p:pic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A1367193-4F32-46D3-86F9-1F24D5A37147}"/>
                </a:ext>
              </a:extLst>
            </p:cNvPr>
            <p:cNvGrpSpPr/>
            <p:nvPr/>
          </p:nvGrpSpPr>
          <p:grpSpPr>
            <a:xfrm>
              <a:off x="1376598" y="4743099"/>
              <a:ext cx="12140835" cy="2500032"/>
              <a:chOff x="382287" y="4081809"/>
              <a:chExt cx="11047711" cy="2812721"/>
            </a:xfrm>
          </p:grpSpPr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4D5D57A7-51ED-4E93-A9E3-41F7BDA20F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01993">
                <a:off x="382287" y="4269627"/>
                <a:ext cx="2132893" cy="2468432"/>
              </a:xfrm>
              <a:prstGeom prst="rect">
                <a:avLst/>
              </a:prstGeom>
            </p:spPr>
          </p:pic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184C85DF-9DF7-45EB-90D6-24D93C37BC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1967952" y="5077053"/>
                <a:ext cx="1570424" cy="1817477"/>
              </a:xfrm>
              <a:prstGeom prst="rect">
                <a:avLst/>
              </a:prstGeom>
            </p:spPr>
          </p:pic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D76DA4C8-17F6-4DC8-A1D4-86638A6BB9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4613175" y="5580215"/>
                <a:ext cx="986088" cy="1141215"/>
              </a:xfrm>
              <a:prstGeom prst="rect">
                <a:avLst/>
              </a:prstGeom>
            </p:spPr>
          </p:pic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80F811CE-A382-4AE2-A4DF-0D3CAE50E3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5206969" y="5003179"/>
                <a:ext cx="1533743" cy="1775026"/>
              </a:xfrm>
              <a:prstGeom prst="rect">
                <a:avLst/>
              </a:prstGeom>
            </p:spPr>
          </p:pic>
          <p:pic>
            <p:nvPicPr>
              <p:cNvPr id="44" name="Picture 43">
                <a:extLst>
                  <a:ext uri="{FF2B5EF4-FFF2-40B4-BE49-F238E27FC236}">
                    <a16:creationId xmlns:a16="http://schemas.microsoft.com/office/drawing/2014/main" id="{E9CCE8F8-483B-4147-A55A-0A4D4BBFDC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6346079" y="5632788"/>
                <a:ext cx="986088" cy="1141215"/>
              </a:xfrm>
              <a:prstGeom prst="rect">
                <a:avLst/>
              </a:prstGeom>
            </p:spPr>
          </p:pic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EE5D15B8-56C6-438F-9679-30FE614A75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8450430" y="5007078"/>
                <a:ext cx="1533743" cy="1775026"/>
              </a:xfrm>
              <a:prstGeom prst="rect">
                <a:avLst/>
              </a:prstGeom>
            </p:spPr>
          </p:pic>
          <p:pic>
            <p:nvPicPr>
              <p:cNvPr id="46" name="Picture 45">
                <a:extLst>
                  <a:ext uri="{FF2B5EF4-FFF2-40B4-BE49-F238E27FC236}">
                    <a16:creationId xmlns:a16="http://schemas.microsoft.com/office/drawing/2014/main" id="{C5717DDF-BC7C-466F-BA91-933C861484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9297105" y="4081809"/>
                <a:ext cx="2132893" cy="246843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507630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 animBg="1"/>
      <p:bldP spid="31" grpId="0"/>
      <p:bldP spid="32" grpId="0"/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424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F58DFBD-8F9B-4BDF-9573-262585968152}"/>
              </a:ext>
            </a:extLst>
          </p:cNvPr>
          <p:cNvSpPr txBox="1"/>
          <p:nvPr/>
        </p:nvSpPr>
        <p:spPr>
          <a:xfrm>
            <a:off x="1066732" y="1356055"/>
            <a:ext cx="10270671" cy="6848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endParaRPr lang="en-US" sz="3200" b="1" dirty="0">
              <a:solidFill>
                <a:srgbClr val="002060"/>
              </a:solidFill>
              <a:latin typeface="HP001 4 hàng" panose="020B06030503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9615F6E-23C5-4AD7-96A8-7B5249C8E2C6}"/>
              </a:ext>
            </a:extLst>
          </p:cNvPr>
          <p:cNvGrpSpPr/>
          <p:nvPr/>
        </p:nvGrpSpPr>
        <p:grpSpPr>
          <a:xfrm>
            <a:off x="-45315" y="4346131"/>
            <a:ext cx="12192000" cy="2174175"/>
            <a:chOff x="-1178284" y="4220649"/>
            <a:chExt cx="14695717" cy="3022482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DE6D6AB8-DCD2-4836-B66E-A683C59A4653}"/>
                </a:ext>
              </a:extLst>
            </p:cNvPr>
            <p:cNvGrpSpPr/>
            <p:nvPr/>
          </p:nvGrpSpPr>
          <p:grpSpPr>
            <a:xfrm>
              <a:off x="-1178284" y="4695337"/>
              <a:ext cx="12140835" cy="2500032"/>
              <a:chOff x="382287" y="4081809"/>
              <a:chExt cx="11047711" cy="2812721"/>
            </a:xfrm>
          </p:grpSpPr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EDC79866-1996-4210-B5F7-8728AF9C94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01993">
                <a:off x="382287" y="4269627"/>
                <a:ext cx="2132893" cy="2468432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291079A8-942C-434C-B330-45A8067A76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1967952" y="5077053"/>
                <a:ext cx="1570424" cy="1817477"/>
              </a:xfrm>
              <a:prstGeom prst="rect">
                <a:avLst/>
              </a:prstGeom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7A75CD49-249C-44D8-9FB1-57817F7418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4613175" y="5580215"/>
                <a:ext cx="986088" cy="1141215"/>
              </a:xfrm>
              <a:prstGeom prst="rect">
                <a:avLst/>
              </a:prstGeom>
            </p:spPr>
          </p:pic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924FCEDF-F73D-43DF-BB7D-9FE9C34DF4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5206969" y="5003179"/>
                <a:ext cx="1533743" cy="1775026"/>
              </a:xfrm>
              <a:prstGeom prst="rect">
                <a:avLst/>
              </a:prstGeom>
            </p:spPr>
          </p:pic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54FA3BA9-C56B-4169-86F6-AD72DB633C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6346079" y="5632788"/>
                <a:ext cx="986088" cy="1141215"/>
              </a:xfrm>
              <a:prstGeom prst="rect">
                <a:avLst/>
              </a:prstGeom>
            </p:spPr>
          </p:pic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B30A95C2-E3DF-4B99-AECC-79B0434CDD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8450430" y="5007078"/>
                <a:ext cx="1533743" cy="1775026"/>
              </a:xfrm>
              <a:prstGeom prst="rect">
                <a:avLst/>
              </a:prstGeom>
            </p:spPr>
          </p:pic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E4BF4E02-3D6F-423B-95D3-EE3BEEA996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9297105" y="4081809"/>
                <a:ext cx="2132893" cy="2468432"/>
              </a:xfrm>
              <a:prstGeom prst="rect">
                <a:avLst/>
              </a:prstGeom>
            </p:spPr>
          </p:pic>
        </p:grp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78F8A15-C1F7-4576-A447-37CFB8F1118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951593" y="4220649"/>
              <a:ext cx="1664660" cy="1234623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9CCE20A-6DD4-407E-99D0-DA3CD88830A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073558" y="4959204"/>
              <a:ext cx="1664660" cy="1234623"/>
            </a:xfrm>
            <a:prstGeom prst="rect">
              <a:avLst/>
            </a:prstGeom>
          </p:spPr>
        </p:pic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A1367193-4F32-46D3-86F9-1F24D5A37147}"/>
                </a:ext>
              </a:extLst>
            </p:cNvPr>
            <p:cNvGrpSpPr/>
            <p:nvPr/>
          </p:nvGrpSpPr>
          <p:grpSpPr>
            <a:xfrm>
              <a:off x="1376598" y="4743099"/>
              <a:ext cx="12140835" cy="2500032"/>
              <a:chOff x="382287" y="4081809"/>
              <a:chExt cx="11047711" cy="2812721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4D5D57A7-51ED-4E93-A9E3-41F7BDA20F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01993">
                <a:off x="382287" y="4269627"/>
                <a:ext cx="2132893" cy="2468432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184C85DF-9DF7-45EB-90D6-24D93C37BC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1967952" y="5077053"/>
                <a:ext cx="1570424" cy="1817477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D76DA4C8-17F6-4DC8-A1D4-86638A6BB9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4613175" y="5580215"/>
                <a:ext cx="986088" cy="1141215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80F811CE-A382-4AE2-A4DF-0D3CAE50E3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5206969" y="5003179"/>
                <a:ext cx="1533743" cy="1775026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E9CCE8F8-483B-4147-A55A-0A4D4BBFDC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6346079" y="5632788"/>
                <a:ext cx="986088" cy="1141215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EE5D15B8-56C6-438F-9679-30FE614A75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8450430" y="5007078"/>
                <a:ext cx="1533743" cy="1775026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C5717DDF-BC7C-466F-BA91-933C861484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9297105" y="4081809"/>
                <a:ext cx="2132893" cy="2468432"/>
              </a:xfrm>
              <a:prstGeom prst="rect">
                <a:avLst/>
              </a:prstGeom>
            </p:spPr>
          </p:pic>
        </p:grpSp>
      </p:grpSp>
      <p:pic>
        <p:nvPicPr>
          <p:cNvPr id="28" name="图片 4">
            <a:extLst>
              <a:ext uri="{FF2B5EF4-FFF2-40B4-BE49-F238E27FC236}">
                <a16:creationId xmlns:a16="http://schemas.microsoft.com/office/drawing/2014/main" id="{C5B2F04C-87DC-45EA-B070-2D06722066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315" y="4394200"/>
            <a:ext cx="12281208" cy="2463800"/>
          </a:xfrm>
          <a:prstGeom prst="rect">
            <a:avLst/>
          </a:prstGeom>
        </p:spPr>
      </p:pic>
      <p:sp>
        <p:nvSpPr>
          <p:cNvPr id="29" name="Rounded Rectangle 28"/>
          <p:cNvSpPr/>
          <p:nvPr/>
        </p:nvSpPr>
        <p:spPr>
          <a:xfrm>
            <a:off x="2003754" y="2048389"/>
            <a:ext cx="8093861" cy="2081380"/>
          </a:xfrm>
          <a:prstGeom prst="roundRect">
            <a:avLst>
              <a:gd name="adj" fmla="val 16570"/>
            </a:avLst>
          </a:prstGeom>
          <a:solidFill>
            <a:schemeClr val="bg1">
              <a:alpha val="81000"/>
            </a:schemeClr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/>
          <p:cNvGrpSpPr/>
          <p:nvPr/>
        </p:nvGrpSpPr>
        <p:grpSpPr>
          <a:xfrm>
            <a:off x="2300407" y="274180"/>
            <a:ext cx="7693187" cy="1266841"/>
            <a:chOff x="2300407" y="829179"/>
            <a:chExt cx="7693187" cy="1266841"/>
          </a:xfrm>
        </p:grpSpPr>
        <p:grpSp>
          <p:nvGrpSpPr>
            <p:cNvPr id="32" name="Google Shape;378;p32">
              <a:extLst>
                <a:ext uri="{FF2B5EF4-FFF2-40B4-BE49-F238E27FC236}">
                  <a16:creationId xmlns:a16="http://schemas.microsoft.com/office/drawing/2014/main" id="{926121A4-5C1A-48FF-977D-84092DAEFBFF}"/>
                </a:ext>
              </a:extLst>
            </p:cNvPr>
            <p:cNvGrpSpPr/>
            <p:nvPr/>
          </p:nvGrpSpPr>
          <p:grpSpPr>
            <a:xfrm>
              <a:off x="2300407" y="829179"/>
              <a:ext cx="7693187" cy="1266841"/>
              <a:chOff x="603225" y="2182575"/>
              <a:chExt cx="2577800" cy="424450"/>
            </a:xfrm>
          </p:grpSpPr>
          <p:sp>
            <p:nvSpPr>
              <p:cNvPr id="34" name="Google Shape;379;p32">
                <a:extLst>
                  <a:ext uri="{FF2B5EF4-FFF2-40B4-BE49-F238E27FC236}">
                    <a16:creationId xmlns:a16="http://schemas.microsoft.com/office/drawing/2014/main" id="{31190D26-AB75-4A5B-8AA6-89C532CCE3F9}"/>
                  </a:ext>
                </a:extLst>
              </p:cNvPr>
              <p:cNvSpPr/>
              <p:nvPr/>
            </p:nvSpPr>
            <p:spPr>
              <a:xfrm>
                <a:off x="603225" y="2317450"/>
                <a:ext cx="2577800" cy="191900"/>
              </a:xfrm>
              <a:custGeom>
                <a:avLst/>
                <a:gdLst/>
                <a:ahLst/>
                <a:cxnLst/>
                <a:rect l="l" t="t" r="r" b="b"/>
                <a:pathLst>
                  <a:path w="103112" h="7676" extrusionOk="0">
                    <a:moveTo>
                      <a:pt x="68689" y="0"/>
                    </a:moveTo>
                    <a:cubicBezTo>
                      <a:pt x="68006" y="0"/>
                      <a:pt x="67325" y="39"/>
                      <a:pt x="66659" y="122"/>
                    </a:cubicBezTo>
                    <a:cubicBezTo>
                      <a:pt x="65933" y="183"/>
                      <a:pt x="64838" y="202"/>
                      <a:pt x="63559" y="202"/>
                    </a:cubicBezTo>
                    <a:cubicBezTo>
                      <a:pt x="61490" y="202"/>
                      <a:pt x="58940" y="153"/>
                      <a:pt x="56701" y="153"/>
                    </a:cubicBezTo>
                    <a:cubicBezTo>
                      <a:pt x="55317" y="153"/>
                      <a:pt x="54051" y="172"/>
                      <a:pt x="53091" y="233"/>
                    </a:cubicBezTo>
                    <a:cubicBezTo>
                      <a:pt x="52810" y="253"/>
                      <a:pt x="52614" y="261"/>
                      <a:pt x="52472" y="261"/>
                    </a:cubicBezTo>
                    <a:cubicBezTo>
                      <a:pt x="51814" y="261"/>
                      <a:pt x="52362" y="85"/>
                      <a:pt x="51205" y="85"/>
                    </a:cubicBezTo>
                    <a:cubicBezTo>
                      <a:pt x="50650" y="85"/>
                      <a:pt x="48580" y="122"/>
                      <a:pt x="45770" y="159"/>
                    </a:cubicBezTo>
                    <a:cubicBezTo>
                      <a:pt x="34074" y="411"/>
                      <a:pt x="26612" y="643"/>
                      <a:pt x="23595" y="643"/>
                    </a:cubicBezTo>
                    <a:cubicBezTo>
                      <a:pt x="22636" y="643"/>
                      <a:pt x="22126" y="619"/>
                      <a:pt x="22072" y="566"/>
                    </a:cubicBezTo>
                    <a:cubicBezTo>
                      <a:pt x="22049" y="537"/>
                      <a:pt x="22015" y="525"/>
                      <a:pt x="21972" y="525"/>
                    </a:cubicBezTo>
                    <a:cubicBezTo>
                      <a:pt x="21774" y="525"/>
                      <a:pt x="21400" y="777"/>
                      <a:pt x="21177" y="777"/>
                    </a:cubicBezTo>
                    <a:cubicBezTo>
                      <a:pt x="21137" y="777"/>
                      <a:pt x="21102" y="769"/>
                      <a:pt x="21074" y="751"/>
                    </a:cubicBezTo>
                    <a:cubicBezTo>
                      <a:pt x="12013" y="1258"/>
                      <a:pt x="5487" y="1610"/>
                      <a:pt x="3815" y="1610"/>
                    </a:cubicBezTo>
                    <a:cubicBezTo>
                      <a:pt x="3659" y="1610"/>
                      <a:pt x="3545" y="1607"/>
                      <a:pt x="3476" y="1601"/>
                    </a:cubicBezTo>
                    <a:cubicBezTo>
                      <a:pt x="3243" y="1568"/>
                      <a:pt x="3047" y="1551"/>
                      <a:pt x="2878" y="1551"/>
                    </a:cubicBezTo>
                    <a:cubicBezTo>
                      <a:pt x="2484" y="1551"/>
                      <a:pt x="2241" y="1642"/>
                      <a:pt x="2034" y="1823"/>
                    </a:cubicBezTo>
                    <a:cubicBezTo>
                      <a:pt x="1221" y="2599"/>
                      <a:pt x="1" y="7442"/>
                      <a:pt x="925" y="7664"/>
                    </a:cubicBezTo>
                    <a:cubicBezTo>
                      <a:pt x="979" y="7672"/>
                      <a:pt x="1071" y="7675"/>
                      <a:pt x="1197" y="7675"/>
                    </a:cubicBezTo>
                    <a:cubicBezTo>
                      <a:pt x="3026" y="7675"/>
                      <a:pt x="12055" y="6926"/>
                      <a:pt x="16854" y="6926"/>
                    </a:cubicBezTo>
                    <a:cubicBezTo>
                      <a:pt x="18119" y="6926"/>
                      <a:pt x="19090" y="6978"/>
                      <a:pt x="19558" y="7109"/>
                    </a:cubicBezTo>
                    <a:cubicBezTo>
                      <a:pt x="22240" y="6905"/>
                      <a:pt x="30321" y="6242"/>
                      <a:pt x="35306" y="6242"/>
                    </a:cubicBezTo>
                    <a:cubicBezTo>
                      <a:pt x="36644" y="6242"/>
                      <a:pt x="37759" y="6290"/>
                      <a:pt x="38487" y="6407"/>
                    </a:cubicBezTo>
                    <a:cubicBezTo>
                      <a:pt x="39300" y="6074"/>
                      <a:pt x="43626" y="6000"/>
                      <a:pt x="45327" y="6000"/>
                    </a:cubicBezTo>
                    <a:cubicBezTo>
                      <a:pt x="46783" y="5990"/>
                      <a:pt x="47769" y="5986"/>
                      <a:pt x="48537" y="5986"/>
                    </a:cubicBezTo>
                    <a:cubicBezTo>
                      <a:pt x="50634" y="5986"/>
                      <a:pt x="51099" y="6020"/>
                      <a:pt x="55050" y="6074"/>
                    </a:cubicBezTo>
                    <a:cubicBezTo>
                      <a:pt x="56788" y="6074"/>
                      <a:pt x="58008" y="6074"/>
                      <a:pt x="58156" y="6037"/>
                    </a:cubicBezTo>
                    <a:cubicBezTo>
                      <a:pt x="58465" y="5944"/>
                      <a:pt x="59242" y="5903"/>
                      <a:pt x="60073" y="5903"/>
                    </a:cubicBezTo>
                    <a:cubicBezTo>
                      <a:pt x="61225" y="5903"/>
                      <a:pt x="62482" y="5982"/>
                      <a:pt x="62740" y="6111"/>
                    </a:cubicBezTo>
                    <a:cubicBezTo>
                      <a:pt x="63078" y="6286"/>
                      <a:pt x="63481" y="6341"/>
                      <a:pt x="63892" y="6341"/>
                    </a:cubicBezTo>
                    <a:cubicBezTo>
                      <a:pt x="64610" y="6341"/>
                      <a:pt x="65357" y="6173"/>
                      <a:pt x="65839" y="6173"/>
                    </a:cubicBezTo>
                    <a:cubicBezTo>
                      <a:pt x="66018" y="6173"/>
                      <a:pt x="66161" y="6196"/>
                      <a:pt x="66252" y="6259"/>
                    </a:cubicBezTo>
                    <a:cubicBezTo>
                      <a:pt x="68041" y="6144"/>
                      <a:pt x="68659" y="6018"/>
                      <a:pt x="71435" y="6018"/>
                    </a:cubicBezTo>
                    <a:cubicBezTo>
                      <a:pt x="73993" y="6018"/>
                      <a:pt x="78384" y="6125"/>
                      <a:pt x="87215" y="6444"/>
                    </a:cubicBezTo>
                    <a:lnTo>
                      <a:pt x="90283" y="6555"/>
                    </a:lnTo>
                    <a:cubicBezTo>
                      <a:pt x="90895" y="6498"/>
                      <a:pt x="91521" y="6475"/>
                      <a:pt x="92148" y="6475"/>
                    </a:cubicBezTo>
                    <a:cubicBezTo>
                      <a:pt x="94856" y="6475"/>
                      <a:pt x="97587" y="6904"/>
                      <a:pt x="99283" y="6904"/>
                    </a:cubicBezTo>
                    <a:cubicBezTo>
                      <a:pt x="100019" y="6904"/>
                      <a:pt x="100560" y="6823"/>
                      <a:pt x="100820" y="6592"/>
                    </a:cubicBezTo>
                    <a:cubicBezTo>
                      <a:pt x="101781" y="5742"/>
                      <a:pt x="103112" y="2044"/>
                      <a:pt x="102779" y="1120"/>
                    </a:cubicBezTo>
                    <a:cubicBezTo>
                      <a:pt x="102704" y="895"/>
                      <a:pt x="98934" y="805"/>
                      <a:pt x="96381" y="805"/>
                    </a:cubicBezTo>
                    <a:cubicBezTo>
                      <a:pt x="95163" y="805"/>
                      <a:pt x="94222" y="826"/>
                      <a:pt x="94091" y="861"/>
                    </a:cubicBezTo>
                    <a:cubicBezTo>
                      <a:pt x="94040" y="879"/>
                      <a:pt x="93986" y="886"/>
                      <a:pt x="93934" y="886"/>
                    </a:cubicBezTo>
                    <a:cubicBezTo>
                      <a:pt x="93761" y="886"/>
                      <a:pt x="93602" y="807"/>
                      <a:pt x="93573" y="751"/>
                    </a:cubicBezTo>
                    <a:cubicBezTo>
                      <a:pt x="93573" y="714"/>
                      <a:pt x="89802" y="492"/>
                      <a:pt x="89729" y="492"/>
                    </a:cubicBezTo>
                    <a:cubicBezTo>
                      <a:pt x="89433" y="455"/>
                      <a:pt x="86179" y="270"/>
                      <a:pt x="85884" y="270"/>
                    </a:cubicBezTo>
                    <a:cubicBezTo>
                      <a:pt x="85884" y="198"/>
                      <a:pt x="85791" y="157"/>
                      <a:pt x="85646" y="157"/>
                    </a:cubicBezTo>
                    <a:cubicBezTo>
                      <a:pt x="85566" y="157"/>
                      <a:pt x="85471" y="170"/>
                      <a:pt x="85366" y="196"/>
                    </a:cubicBezTo>
                    <a:cubicBezTo>
                      <a:pt x="84886" y="309"/>
                      <a:pt x="83003" y="357"/>
                      <a:pt x="80740" y="357"/>
                    </a:cubicBezTo>
                    <a:cubicBezTo>
                      <a:pt x="80041" y="357"/>
                      <a:pt x="79305" y="353"/>
                      <a:pt x="78563" y="344"/>
                    </a:cubicBezTo>
                    <a:cubicBezTo>
                      <a:pt x="75421" y="344"/>
                      <a:pt x="72204" y="270"/>
                      <a:pt x="71169" y="159"/>
                    </a:cubicBezTo>
                    <a:cubicBezTo>
                      <a:pt x="70357" y="57"/>
                      <a:pt x="69522" y="0"/>
                      <a:pt x="68689" y="0"/>
                    </a:cubicBezTo>
                    <a:close/>
                  </a:path>
                </a:pathLst>
              </a:custGeom>
              <a:solidFill>
                <a:srgbClr val="C4F15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" name="Google Shape;380;p32">
                <a:extLst>
                  <a:ext uri="{FF2B5EF4-FFF2-40B4-BE49-F238E27FC236}">
                    <a16:creationId xmlns:a16="http://schemas.microsoft.com/office/drawing/2014/main" id="{EB208419-4119-440D-A16C-9220BAB5C848}"/>
                  </a:ext>
                </a:extLst>
              </p:cNvPr>
              <p:cNvSpPr/>
              <p:nvPr/>
            </p:nvSpPr>
            <p:spPr>
              <a:xfrm>
                <a:off x="973850" y="2427875"/>
                <a:ext cx="1943775" cy="179150"/>
              </a:xfrm>
              <a:custGeom>
                <a:avLst/>
                <a:gdLst/>
                <a:ahLst/>
                <a:cxnLst/>
                <a:rect l="l" t="t" r="r" b="b"/>
                <a:pathLst>
                  <a:path w="77751" h="7166" extrusionOk="0">
                    <a:moveTo>
                      <a:pt x="64615" y="1"/>
                    </a:moveTo>
                    <a:cubicBezTo>
                      <a:pt x="64546" y="1"/>
                      <a:pt x="64460" y="21"/>
                      <a:pt x="64367" y="68"/>
                    </a:cubicBezTo>
                    <a:cubicBezTo>
                      <a:pt x="63663" y="321"/>
                      <a:pt x="58750" y="489"/>
                      <a:pt x="55765" y="489"/>
                    </a:cubicBezTo>
                    <a:cubicBezTo>
                      <a:pt x="54833" y="489"/>
                      <a:pt x="54089" y="472"/>
                      <a:pt x="53719" y="437"/>
                    </a:cubicBezTo>
                    <a:cubicBezTo>
                      <a:pt x="53172" y="349"/>
                      <a:pt x="52625" y="303"/>
                      <a:pt x="52083" y="303"/>
                    </a:cubicBezTo>
                    <a:cubicBezTo>
                      <a:pt x="51488" y="303"/>
                      <a:pt x="50898" y="358"/>
                      <a:pt x="50318" y="474"/>
                    </a:cubicBezTo>
                    <a:cubicBezTo>
                      <a:pt x="48359" y="733"/>
                      <a:pt x="42739" y="511"/>
                      <a:pt x="40151" y="733"/>
                    </a:cubicBezTo>
                    <a:cubicBezTo>
                      <a:pt x="39958" y="751"/>
                      <a:pt x="39816" y="758"/>
                      <a:pt x="39710" y="758"/>
                    </a:cubicBezTo>
                    <a:cubicBezTo>
                      <a:pt x="39142" y="758"/>
                      <a:pt x="39581" y="548"/>
                      <a:pt x="38709" y="548"/>
                    </a:cubicBezTo>
                    <a:cubicBezTo>
                      <a:pt x="37484" y="575"/>
                      <a:pt x="26790" y="851"/>
                      <a:pt x="20802" y="851"/>
                    </a:cubicBezTo>
                    <a:cubicBezTo>
                      <a:pt x="18482" y="851"/>
                      <a:pt x="16868" y="810"/>
                      <a:pt x="16786" y="696"/>
                    </a:cubicBezTo>
                    <a:cubicBezTo>
                      <a:pt x="16773" y="665"/>
                      <a:pt x="16750" y="653"/>
                      <a:pt x="16719" y="653"/>
                    </a:cubicBezTo>
                    <a:cubicBezTo>
                      <a:pt x="16587" y="653"/>
                      <a:pt x="16313" y="873"/>
                      <a:pt x="16137" y="873"/>
                    </a:cubicBezTo>
                    <a:cubicBezTo>
                      <a:pt x="16102" y="873"/>
                      <a:pt x="16071" y="864"/>
                      <a:pt x="16046" y="844"/>
                    </a:cubicBezTo>
                    <a:cubicBezTo>
                      <a:pt x="16046" y="844"/>
                      <a:pt x="8469" y="1095"/>
                      <a:pt x="4755" y="1095"/>
                    </a:cubicBezTo>
                    <a:cubicBezTo>
                      <a:pt x="3742" y="1095"/>
                      <a:pt x="3017" y="1076"/>
                      <a:pt x="2811" y="1029"/>
                    </a:cubicBezTo>
                    <a:cubicBezTo>
                      <a:pt x="2594" y="991"/>
                      <a:pt x="2425" y="970"/>
                      <a:pt x="2288" y="970"/>
                    </a:cubicBezTo>
                    <a:cubicBezTo>
                      <a:pt x="2029" y="970"/>
                      <a:pt x="1884" y="1044"/>
                      <a:pt x="1739" y="1214"/>
                    </a:cubicBezTo>
                    <a:cubicBezTo>
                      <a:pt x="1073" y="1916"/>
                      <a:pt x="1" y="6722"/>
                      <a:pt x="703" y="6981"/>
                    </a:cubicBezTo>
                    <a:cubicBezTo>
                      <a:pt x="822" y="7012"/>
                      <a:pt x="1152" y="7024"/>
                      <a:pt x="1636" y="7024"/>
                    </a:cubicBezTo>
                    <a:cubicBezTo>
                      <a:pt x="3438" y="7024"/>
                      <a:pt x="7375" y="6855"/>
                      <a:pt x="10514" y="6855"/>
                    </a:cubicBezTo>
                    <a:cubicBezTo>
                      <a:pt x="12564" y="6855"/>
                      <a:pt x="14273" y="6927"/>
                      <a:pt x="14826" y="7166"/>
                    </a:cubicBezTo>
                    <a:cubicBezTo>
                      <a:pt x="16483" y="7055"/>
                      <a:pt x="22288" y="6615"/>
                      <a:pt x="26120" y="6615"/>
                    </a:cubicBezTo>
                    <a:cubicBezTo>
                      <a:pt x="27418" y="6615"/>
                      <a:pt x="28489" y="6665"/>
                      <a:pt x="29097" y="6796"/>
                    </a:cubicBezTo>
                    <a:cubicBezTo>
                      <a:pt x="29642" y="6539"/>
                      <a:pt x="32150" y="6474"/>
                      <a:pt x="34955" y="6474"/>
                    </a:cubicBezTo>
                    <a:cubicBezTo>
                      <a:pt x="37844" y="6474"/>
                      <a:pt x="41049" y="6543"/>
                      <a:pt x="42752" y="6543"/>
                    </a:cubicBezTo>
                    <a:cubicBezTo>
                      <a:pt x="43436" y="6543"/>
                      <a:pt x="43878" y="6532"/>
                      <a:pt x="43959" y="6500"/>
                    </a:cubicBezTo>
                    <a:cubicBezTo>
                      <a:pt x="44243" y="6376"/>
                      <a:pt x="44981" y="6320"/>
                      <a:pt x="45707" y="6320"/>
                    </a:cubicBezTo>
                    <a:cubicBezTo>
                      <a:pt x="46491" y="6320"/>
                      <a:pt x="47262" y="6385"/>
                      <a:pt x="47434" y="6500"/>
                    </a:cubicBezTo>
                    <a:cubicBezTo>
                      <a:pt x="47673" y="6656"/>
                      <a:pt x="47958" y="6707"/>
                      <a:pt x="48252" y="6707"/>
                    </a:cubicBezTo>
                    <a:cubicBezTo>
                      <a:pt x="48810" y="6707"/>
                      <a:pt x="49402" y="6525"/>
                      <a:pt x="49782" y="6525"/>
                    </a:cubicBezTo>
                    <a:cubicBezTo>
                      <a:pt x="49918" y="6525"/>
                      <a:pt x="50026" y="6548"/>
                      <a:pt x="50096" y="6611"/>
                    </a:cubicBezTo>
                    <a:lnTo>
                      <a:pt x="53313" y="6242"/>
                    </a:lnTo>
                    <a:lnTo>
                      <a:pt x="68286" y="6242"/>
                    </a:lnTo>
                    <a:cubicBezTo>
                      <a:pt x="69090" y="6094"/>
                      <a:pt x="69945" y="6048"/>
                      <a:pt x="70786" y="6048"/>
                    </a:cubicBezTo>
                    <a:cubicBezTo>
                      <a:pt x="72188" y="6048"/>
                      <a:pt x="73551" y="6176"/>
                      <a:pt x="74576" y="6176"/>
                    </a:cubicBezTo>
                    <a:cubicBezTo>
                      <a:pt x="75396" y="6176"/>
                      <a:pt x="76000" y="6094"/>
                      <a:pt x="76234" y="5798"/>
                    </a:cubicBezTo>
                    <a:cubicBezTo>
                      <a:pt x="76937" y="4874"/>
                      <a:pt x="77750" y="1103"/>
                      <a:pt x="77455" y="178"/>
                    </a:cubicBezTo>
                    <a:cubicBezTo>
                      <a:pt x="77426" y="102"/>
                      <a:pt x="77000" y="73"/>
                      <a:pt x="76377" y="73"/>
                    </a:cubicBezTo>
                    <a:cubicBezTo>
                      <a:pt x="74582" y="73"/>
                      <a:pt x="71158" y="318"/>
                      <a:pt x="70911" y="400"/>
                    </a:cubicBezTo>
                    <a:cubicBezTo>
                      <a:pt x="70874" y="425"/>
                      <a:pt x="70829" y="437"/>
                      <a:pt x="70782" y="437"/>
                    </a:cubicBezTo>
                    <a:cubicBezTo>
                      <a:pt x="70689" y="437"/>
                      <a:pt x="70590" y="388"/>
                      <a:pt x="70541" y="289"/>
                    </a:cubicBezTo>
                    <a:cubicBezTo>
                      <a:pt x="70504" y="215"/>
                      <a:pt x="64774" y="142"/>
                      <a:pt x="64774" y="105"/>
                    </a:cubicBezTo>
                    <a:cubicBezTo>
                      <a:pt x="64774" y="40"/>
                      <a:pt x="64711" y="1"/>
                      <a:pt x="64615" y="1"/>
                    </a:cubicBezTo>
                    <a:close/>
                  </a:path>
                </a:pathLst>
              </a:custGeom>
              <a:solidFill>
                <a:srgbClr val="C4F15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" name="Google Shape;381;p32">
                <a:extLst>
                  <a:ext uri="{FF2B5EF4-FFF2-40B4-BE49-F238E27FC236}">
                    <a16:creationId xmlns:a16="http://schemas.microsoft.com/office/drawing/2014/main" id="{90B94524-488C-4A8F-9183-2B2BEF04EC34}"/>
                  </a:ext>
                </a:extLst>
              </p:cNvPr>
              <p:cNvSpPr/>
              <p:nvPr/>
            </p:nvSpPr>
            <p:spPr>
              <a:xfrm>
                <a:off x="961850" y="2182575"/>
                <a:ext cx="1696050" cy="207250"/>
              </a:xfrm>
              <a:custGeom>
                <a:avLst/>
                <a:gdLst/>
                <a:ahLst/>
                <a:cxnLst/>
                <a:rect l="l" t="t" r="r" b="b"/>
                <a:pathLst>
                  <a:path w="67842" h="8290" extrusionOk="0">
                    <a:moveTo>
                      <a:pt x="66961" y="1"/>
                    </a:moveTo>
                    <a:cubicBezTo>
                      <a:pt x="65549" y="1"/>
                      <a:pt x="62061" y="407"/>
                      <a:pt x="61852" y="526"/>
                    </a:cubicBezTo>
                    <a:cubicBezTo>
                      <a:pt x="61813" y="552"/>
                      <a:pt x="61769" y="564"/>
                      <a:pt x="61725" y="564"/>
                    </a:cubicBezTo>
                    <a:cubicBezTo>
                      <a:pt x="61646" y="564"/>
                      <a:pt x="61567" y="524"/>
                      <a:pt x="61520" y="452"/>
                    </a:cubicBezTo>
                    <a:cubicBezTo>
                      <a:pt x="61501" y="415"/>
                      <a:pt x="60882" y="406"/>
                      <a:pt x="60258" y="406"/>
                    </a:cubicBezTo>
                    <a:cubicBezTo>
                      <a:pt x="59634" y="406"/>
                      <a:pt x="59006" y="415"/>
                      <a:pt x="58969" y="415"/>
                    </a:cubicBezTo>
                    <a:lnTo>
                      <a:pt x="56455" y="415"/>
                    </a:lnTo>
                    <a:cubicBezTo>
                      <a:pt x="56455" y="351"/>
                      <a:pt x="56405" y="311"/>
                      <a:pt x="56326" y="311"/>
                    </a:cubicBezTo>
                    <a:cubicBezTo>
                      <a:pt x="56270" y="311"/>
                      <a:pt x="56199" y="332"/>
                      <a:pt x="56122" y="378"/>
                    </a:cubicBezTo>
                    <a:cubicBezTo>
                      <a:pt x="55434" y="706"/>
                      <a:pt x="49756" y="1062"/>
                      <a:pt x="47543" y="1062"/>
                    </a:cubicBezTo>
                    <a:cubicBezTo>
                      <a:pt x="47258" y="1062"/>
                      <a:pt x="47031" y="1056"/>
                      <a:pt x="46879" y="1044"/>
                    </a:cubicBezTo>
                    <a:cubicBezTo>
                      <a:pt x="46480" y="984"/>
                      <a:pt x="46081" y="955"/>
                      <a:pt x="45681" y="955"/>
                    </a:cubicBezTo>
                    <a:cubicBezTo>
                      <a:pt x="45082" y="955"/>
                      <a:pt x="44483" y="1021"/>
                      <a:pt x="43884" y="1154"/>
                    </a:cubicBezTo>
                    <a:cubicBezTo>
                      <a:pt x="42184" y="1487"/>
                      <a:pt x="37267" y="1339"/>
                      <a:pt x="35048" y="1598"/>
                    </a:cubicBezTo>
                    <a:cubicBezTo>
                      <a:pt x="34831" y="1628"/>
                      <a:pt x="34687" y="1640"/>
                      <a:pt x="34587" y="1640"/>
                    </a:cubicBezTo>
                    <a:cubicBezTo>
                      <a:pt x="34225" y="1640"/>
                      <a:pt x="34458" y="1484"/>
                      <a:pt x="33934" y="1484"/>
                    </a:cubicBezTo>
                    <a:cubicBezTo>
                      <a:pt x="33892" y="1484"/>
                      <a:pt x="33844" y="1485"/>
                      <a:pt x="33791" y="1487"/>
                    </a:cubicBezTo>
                    <a:cubicBezTo>
                      <a:pt x="33015" y="1487"/>
                      <a:pt x="28357" y="1709"/>
                      <a:pt x="23772" y="1857"/>
                    </a:cubicBezTo>
                    <a:cubicBezTo>
                      <a:pt x="21499" y="1912"/>
                      <a:pt x="19253" y="1949"/>
                      <a:pt x="17561" y="1949"/>
                    </a:cubicBezTo>
                    <a:cubicBezTo>
                      <a:pt x="15870" y="1949"/>
                      <a:pt x="14733" y="1912"/>
                      <a:pt x="14678" y="1820"/>
                    </a:cubicBezTo>
                    <a:cubicBezTo>
                      <a:pt x="14665" y="1789"/>
                      <a:pt x="14644" y="1777"/>
                      <a:pt x="14616" y="1777"/>
                    </a:cubicBezTo>
                    <a:cubicBezTo>
                      <a:pt x="14499" y="1777"/>
                      <a:pt x="14268" y="1997"/>
                      <a:pt x="14123" y="1997"/>
                    </a:cubicBezTo>
                    <a:cubicBezTo>
                      <a:pt x="14094" y="1997"/>
                      <a:pt x="14069" y="1988"/>
                      <a:pt x="14049" y="1968"/>
                    </a:cubicBezTo>
                    <a:cubicBezTo>
                      <a:pt x="13238" y="2024"/>
                      <a:pt x="7539" y="2228"/>
                      <a:pt x="4444" y="2228"/>
                    </a:cubicBezTo>
                    <a:cubicBezTo>
                      <a:pt x="3448" y="2228"/>
                      <a:pt x="2721" y="2207"/>
                      <a:pt x="2514" y="2153"/>
                    </a:cubicBezTo>
                    <a:cubicBezTo>
                      <a:pt x="2324" y="2102"/>
                      <a:pt x="2173" y="2077"/>
                      <a:pt x="2049" y="2077"/>
                    </a:cubicBezTo>
                    <a:cubicBezTo>
                      <a:pt x="1812" y="2077"/>
                      <a:pt x="1674" y="2168"/>
                      <a:pt x="1553" y="2338"/>
                    </a:cubicBezTo>
                    <a:cubicBezTo>
                      <a:pt x="961" y="3003"/>
                      <a:pt x="0" y="7809"/>
                      <a:pt x="629" y="8105"/>
                    </a:cubicBezTo>
                    <a:cubicBezTo>
                      <a:pt x="748" y="8138"/>
                      <a:pt x="1069" y="8150"/>
                      <a:pt x="1533" y="8150"/>
                    </a:cubicBezTo>
                    <a:cubicBezTo>
                      <a:pt x="3158" y="8150"/>
                      <a:pt x="6544" y="7995"/>
                      <a:pt x="9240" y="7995"/>
                    </a:cubicBezTo>
                    <a:cubicBezTo>
                      <a:pt x="11028" y="7995"/>
                      <a:pt x="12512" y="8063"/>
                      <a:pt x="12977" y="8290"/>
                    </a:cubicBezTo>
                    <a:cubicBezTo>
                      <a:pt x="14473" y="8177"/>
                      <a:pt x="19764" y="7676"/>
                      <a:pt x="23120" y="7676"/>
                    </a:cubicBezTo>
                    <a:cubicBezTo>
                      <a:pt x="24159" y="7676"/>
                      <a:pt x="25012" y="7724"/>
                      <a:pt x="25510" y="7846"/>
                    </a:cubicBezTo>
                    <a:cubicBezTo>
                      <a:pt x="26102" y="7513"/>
                      <a:pt x="29244" y="7439"/>
                      <a:pt x="32276" y="7439"/>
                    </a:cubicBezTo>
                    <a:cubicBezTo>
                      <a:pt x="35344" y="7403"/>
                      <a:pt x="38302" y="7403"/>
                      <a:pt x="38524" y="7329"/>
                    </a:cubicBezTo>
                    <a:cubicBezTo>
                      <a:pt x="38781" y="7190"/>
                      <a:pt x="39547" y="7115"/>
                      <a:pt x="40249" y="7115"/>
                    </a:cubicBezTo>
                    <a:cubicBezTo>
                      <a:pt x="40858" y="7115"/>
                      <a:pt x="41418" y="7171"/>
                      <a:pt x="41555" y="7292"/>
                    </a:cubicBezTo>
                    <a:cubicBezTo>
                      <a:pt x="41753" y="7424"/>
                      <a:pt x="41980" y="7469"/>
                      <a:pt x="42214" y="7469"/>
                    </a:cubicBezTo>
                    <a:cubicBezTo>
                      <a:pt x="42731" y="7469"/>
                      <a:pt x="43282" y="7246"/>
                      <a:pt x="43626" y="7246"/>
                    </a:cubicBezTo>
                    <a:cubicBezTo>
                      <a:pt x="43736" y="7246"/>
                      <a:pt x="43825" y="7269"/>
                      <a:pt x="43884" y="7329"/>
                    </a:cubicBezTo>
                    <a:cubicBezTo>
                      <a:pt x="47397" y="6774"/>
                      <a:pt x="45363" y="6922"/>
                      <a:pt x="53238" y="6663"/>
                    </a:cubicBezTo>
                    <a:cubicBezTo>
                      <a:pt x="56492" y="6552"/>
                      <a:pt x="59782" y="6441"/>
                      <a:pt x="59782" y="6441"/>
                    </a:cubicBezTo>
                    <a:cubicBezTo>
                      <a:pt x="60732" y="6201"/>
                      <a:pt x="61778" y="6151"/>
                      <a:pt x="62766" y="6151"/>
                    </a:cubicBezTo>
                    <a:cubicBezTo>
                      <a:pt x="63460" y="6151"/>
                      <a:pt x="64127" y="6175"/>
                      <a:pt x="64711" y="6175"/>
                    </a:cubicBezTo>
                    <a:cubicBezTo>
                      <a:pt x="65721" y="6175"/>
                      <a:pt x="66486" y="6102"/>
                      <a:pt x="66732" y="5702"/>
                    </a:cubicBezTo>
                    <a:cubicBezTo>
                      <a:pt x="67287" y="4778"/>
                      <a:pt x="67842" y="970"/>
                      <a:pt x="67546" y="82"/>
                    </a:cubicBezTo>
                    <a:cubicBezTo>
                      <a:pt x="67524" y="25"/>
                      <a:pt x="67304" y="1"/>
                      <a:pt x="66961" y="1"/>
                    </a:cubicBezTo>
                    <a:close/>
                  </a:path>
                </a:pathLst>
              </a:custGeom>
              <a:solidFill>
                <a:srgbClr val="C4F15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3" name="Google Shape;386;p32">
              <a:extLst>
                <a:ext uri="{FF2B5EF4-FFF2-40B4-BE49-F238E27FC236}">
                  <a16:creationId xmlns:a16="http://schemas.microsoft.com/office/drawing/2014/main" id="{7D76E32D-C560-4ACA-947B-AC36318F8724}"/>
                </a:ext>
              </a:extLst>
            </p:cNvPr>
            <p:cNvSpPr txBox="1">
              <a:spLocks/>
            </p:cNvSpPr>
            <p:nvPr/>
          </p:nvSpPr>
          <p:spPr>
            <a:xfrm>
              <a:off x="2396808" y="906351"/>
              <a:ext cx="7070400" cy="108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None/>
                <a:defRPr sz="1867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1pPr>
              <a:lvl2pPr marL="914400" marR="0" lvl="1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None/>
                <a:defRPr sz="186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2pPr>
              <a:lvl3pPr marL="1371600" marR="0" lvl="2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None/>
                <a:defRPr sz="186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3pPr>
              <a:lvl4pPr marL="1828800" marR="0" lvl="3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None/>
                <a:defRPr sz="186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4pPr>
              <a:lvl5pPr marL="2286000" marR="0" lvl="4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None/>
                <a:defRPr sz="186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5pPr>
              <a:lvl6pPr marL="2743200" marR="0" lvl="5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None/>
                <a:defRPr sz="186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6pPr>
              <a:lvl7pPr marL="3200400" marR="0" lvl="6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None/>
                <a:defRPr sz="186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7pPr>
              <a:lvl8pPr marL="3657600" marR="0" lvl="7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None/>
                <a:defRPr sz="186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8pPr>
              <a:lvl9pPr marL="4114800" marR="0" lvl="8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None/>
                <a:defRPr sz="186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9pPr>
            </a:lstStyle>
            <a:p>
              <a:pPr marL="0" indent="0"/>
              <a:r>
                <a:rPr lang="en-US" sz="4000" ker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 VIẾT </a:t>
              </a:r>
              <a:r>
                <a:rPr lang="en-US" sz="4000" kern="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TỪ KHÓ</a:t>
              </a:r>
            </a:p>
          </p:txBody>
        </p:sp>
      </p:grpSp>
      <p:sp>
        <p:nvSpPr>
          <p:cNvPr id="41" name="Rectangle 40"/>
          <p:cNvSpPr/>
          <p:nvPr/>
        </p:nvSpPr>
        <p:spPr>
          <a:xfrm>
            <a:off x="2848252" y="2206708"/>
            <a:ext cx="23839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>
                <a:latin typeface="Times New Roman" pitchFamily="18" charset="0"/>
                <a:cs typeface="Times New Roman" pitchFamily="18" charset="0"/>
              </a:rPr>
              <a:t>vầng dương</a:t>
            </a:r>
            <a:endParaRPr lang="en-US" sz="3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857105" y="2190708"/>
            <a:ext cx="21788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>
                <a:latin typeface="Times New Roman" pitchFamily="18" charset="0"/>
                <a:cs typeface="Times New Roman" pitchFamily="18" charset="0"/>
              </a:rPr>
              <a:t>kim cương</a:t>
            </a:r>
            <a:endParaRPr lang="en-US" sz="3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300783" y="3248032"/>
            <a:ext cx="17620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vi-VN" sz="360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600">
                <a:latin typeface="Times New Roman" pitchFamily="18" charset="0"/>
                <a:cs typeface="Times New Roman" pitchFamily="18" charset="0"/>
              </a:rPr>
              <a:t>ề</a:t>
            </a:r>
            <a:r>
              <a:rPr lang="vi-VN" sz="3600">
                <a:latin typeface="Times New Roman" pitchFamily="18" charset="0"/>
                <a:cs typeface="Times New Roman" pitchFamily="18" charset="0"/>
              </a:rPr>
              <a:t>n hoà</a:t>
            </a:r>
            <a:endParaRPr lang="en-US" sz="3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551633" y="3268454"/>
            <a:ext cx="29161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>
                <a:latin typeface="Times New Roman" pitchFamily="18" charset="0"/>
                <a:cs typeface="Times New Roman" pitchFamily="18" charset="0"/>
              </a:rPr>
              <a:t>tích ri tích rích</a:t>
            </a:r>
            <a:endParaRPr lang="en-US" sz="36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9364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8" grpId="0"/>
      <p:bldP spid="41" grpId="0"/>
      <p:bldP spid="41" grpId="1"/>
      <p:bldP spid="42" grpId="0"/>
      <p:bldP spid="42" grpId="1"/>
      <p:bldP spid="43" grpId="0"/>
      <p:bldP spid="43" grpId="1"/>
      <p:bldP spid="44" grpId="0"/>
      <p:bldP spid="44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16" t="19499" r="3967" b="15823"/>
          <a:stretch/>
        </p:blipFill>
        <p:spPr>
          <a:xfrm>
            <a:off x="3348" y="-28535"/>
            <a:ext cx="12188622" cy="6886535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C9615F6E-23C5-4AD7-96A8-7B5249C8E2C6}"/>
              </a:ext>
            </a:extLst>
          </p:cNvPr>
          <p:cNvGrpSpPr/>
          <p:nvPr/>
        </p:nvGrpSpPr>
        <p:grpSpPr>
          <a:xfrm>
            <a:off x="-30" y="4864374"/>
            <a:ext cx="12192000" cy="2174175"/>
            <a:chOff x="-1178284" y="4220649"/>
            <a:chExt cx="14695717" cy="3022482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DE6D6AB8-DCD2-4836-B66E-A683C59A4653}"/>
                </a:ext>
              </a:extLst>
            </p:cNvPr>
            <p:cNvGrpSpPr/>
            <p:nvPr/>
          </p:nvGrpSpPr>
          <p:grpSpPr>
            <a:xfrm>
              <a:off x="-1178284" y="4695337"/>
              <a:ext cx="12140835" cy="2500032"/>
              <a:chOff x="382287" y="4081809"/>
              <a:chExt cx="11047711" cy="2812721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EDC79866-1996-4210-B5F7-8728AF9C94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01993">
                <a:off x="382287" y="4269627"/>
                <a:ext cx="2132893" cy="2468432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291079A8-942C-434C-B330-45A8067A76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1967952" y="5077053"/>
                <a:ext cx="1570424" cy="1817477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7A75CD49-249C-44D8-9FB1-57817F7418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4613175" y="5580215"/>
                <a:ext cx="986088" cy="1141215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924FCEDF-F73D-43DF-BB7D-9FE9C34DF4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5206969" y="5003179"/>
                <a:ext cx="1533743" cy="1775026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54FA3BA9-C56B-4169-86F6-AD72DB633C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6346079" y="5632788"/>
                <a:ext cx="986088" cy="1141215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B30A95C2-E3DF-4B99-AECC-79B0434CDD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8450430" y="5007078"/>
                <a:ext cx="1533743" cy="1775026"/>
              </a:xfrm>
              <a:prstGeom prst="rect">
                <a:avLst/>
              </a:prstGeom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E4BF4E02-3D6F-423B-95D3-EE3BEEA996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9297105" y="4081809"/>
                <a:ext cx="2132893" cy="2468432"/>
              </a:xfrm>
              <a:prstGeom prst="rect">
                <a:avLst/>
              </a:prstGeom>
            </p:spPr>
          </p:pic>
        </p:grp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78F8A15-C1F7-4576-A447-37CFB8F1118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951593" y="4220649"/>
              <a:ext cx="1664660" cy="1234623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9CCE20A-6DD4-407E-99D0-DA3CD88830A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073558" y="4959204"/>
              <a:ext cx="1664660" cy="1234623"/>
            </a:xfrm>
            <a:prstGeom prst="rect">
              <a:avLst/>
            </a:prstGeom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1367193-4F32-46D3-86F9-1F24D5A37147}"/>
                </a:ext>
              </a:extLst>
            </p:cNvPr>
            <p:cNvGrpSpPr/>
            <p:nvPr/>
          </p:nvGrpSpPr>
          <p:grpSpPr>
            <a:xfrm>
              <a:off x="1376598" y="4743099"/>
              <a:ext cx="12140835" cy="2500032"/>
              <a:chOff x="382287" y="4081809"/>
              <a:chExt cx="11047711" cy="2812721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4D5D57A7-51ED-4E93-A9E3-41F7BDA20F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01993">
                <a:off x="382287" y="4269627"/>
                <a:ext cx="2132893" cy="2468432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184C85DF-9DF7-45EB-90D6-24D93C37BC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1967952" y="5077053"/>
                <a:ext cx="1570424" cy="1817477"/>
              </a:xfrm>
              <a:prstGeom prst="rect">
                <a:avLst/>
              </a:prstGeom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D76DA4C8-17F6-4DC8-A1D4-86638A6BB9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4613175" y="5580215"/>
                <a:ext cx="986088" cy="1141215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80F811CE-A382-4AE2-A4DF-0D3CAE50E3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5206969" y="5003179"/>
                <a:ext cx="1533743" cy="1775026"/>
              </a:xfrm>
              <a:prstGeom prst="rect">
                <a:avLst/>
              </a:prstGeom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E9CCE8F8-483B-4147-A55A-0A4D4BBFDC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6346079" y="5632788"/>
                <a:ext cx="986088" cy="1141215"/>
              </a:xfrm>
              <a:prstGeom prst="rect">
                <a:avLst/>
              </a:prstGeom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EE5D15B8-56C6-438F-9679-30FE614A75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8450430" y="5007078"/>
                <a:ext cx="1533743" cy="1775026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C5717DDF-BC7C-466F-BA91-933C861484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9297105" y="4081809"/>
                <a:ext cx="2132893" cy="2468432"/>
              </a:xfrm>
              <a:prstGeom prst="rect">
                <a:avLst/>
              </a:prstGeom>
            </p:spPr>
          </p:pic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6FBACE3-00A3-4EC5-A420-EE8421F990A3}"/>
              </a:ext>
            </a:extLst>
          </p:cNvPr>
          <p:cNvGrpSpPr/>
          <p:nvPr/>
        </p:nvGrpSpPr>
        <p:grpSpPr>
          <a:xfrm>
            <a:off x="1540808" y="325334"/>
            <a:ext cx="6834032" cy="4908642"/>
            <a:chOff x="5430019" y="420713"/>
            <a:chExt cx="6834032" cy="4908642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1BC281D0-5BB3-48D8-8A76-74C5EB3A8334}"/>
                </a:ext>
              </a:extLst>
            </p:cNvPr>
            <p:cNvGrpSpPr/>
            <p:nvPr/>
          </p:nvGrpSpPr>
          <p:grpSpPr>
            <a:xfrm rot="405374" flipH="1">
              <a:off x="5859914" y="420713"/>
              <a:ext cx="5841957" cy="4908642"/>
              <a:chOff x="4626472" y="3253740"/>
              <a:chExt cx="4931242" cy="990799"/>
            </a:xfrm>
            <a:solidFill>
              <a:srgbClr val="CF2665">
                <a:alpha val="63000"/>
              </a:srgbClr>
            </a:solidFill>
          </p:grpSpPr>
          <p:sp>
            <p:nvSpPr>
              <p:cNvPr id="27" name="Rounded Rectangle 7">
                <a:extLst>
                  <a:ext uri="{FF2B5EF4-FFF2-40B4-BE49-F238E27FC236}">
                    <a16:creationId xmlns:a16="http://schemas.microsoft.com/office/drawing/2014/main" id="{F6B074B9-D7B1-4904-A0B6-42B1A028D109}"/>
                  </a:ext>
                </a:extLst>
              </p:cNvPr>
              <p:cNvSpPr/>
              <p:nvPr/>
            </p:nvSpPr>
            <p:spPr>
              <a:xfrm>
                <a:off x="4626472" y="3253740"/>
                <a:ext cx="4931242" cy="990799"/>
              </a:xfrm>
              <a:prstGeom prst="wedgeEllipseCallout">
                <a:avLst>
                  <a:gd name="adj1" fmla="val -61680"/>
                  <a:gd name="adj2" fmla="val 3976"/>
                </a:avLst>
              </a:prstGeom>
              <a:grpFill/>
              <a:ln w="57150">
                <a:solidFill>
                  <a:srgbClr val="F3F6F0"/>
                </a:solidFill>
              </a:ln>
              <a:effectLst>
                <a:outerShdw blurRad="1651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28" name="Graphic 23">
                <a:extLst>
                  <a:ext uri="{FF2B5EF4-FFF2-40B4-BE49-F238E27FC236}">
                    <a16:creationId xmlns:a16="http://schemas.microsoft.com/office/drawing/2014/main" id="{AB378FD5-E80A-4186-A700-155585141C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 rot="20177110">
                <a:off x="4776150" y="3272641"/>
                <a:ext cx="1154089" cy="180252"/>
              </a:xfrm>
              <a:prstGeom prst="rect">
                <a:avLst/>
              </a:prstGeom>
            </p:spPr>
          </p:pic>
        </p:grp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77E213A-AA09-4629-8F25-46CFEEB06400}"/>
                </a:ext>
              </a:extLst>
            </p:cNvPr>
            <p:cNvSpPr/>
            <p:nvPr/>
          </p:nvSpPr>
          <p:spPr>
            <a:xfrm rot="375522">
              <a:off x="5430019" y="1765431"/>
              <a:ext cx="6834032" cy="21236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9600" b="1">
                  <a:solidFill>
                    <a:schemeClr val="accent3">
                      <a:lumMod val="20000"/>
                      <a:lumOff val="80000"/>
                    </a:schemeClr>
                  </a:soli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tập </a:t>
              </a:r>
              <a:endParaRPr lang="id-ID" sz="96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40694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4" y="-94238"/>
            <a:ext cx="12192000" cy="68580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C9615F6E-23C5-4AD7-96A8-7B5249C8E2C6}"/>
              </a:ext>
            </a:extLst>
          </p:cNvPr>
          <p:cNvGrpSpPr/>
          <p:nvPr/>
        </p:nvGrpSpPr>
        <p:grpSpPr>
          <a:xfrm>
            <a:off x="4204" y="5392286"/>
            <a:ext cx="12192000" cy="1465714"/>
            <a:chOff x="-1178284" y="4220649"/>
            <a:chExt cx="14695717" cy="3022482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DE6D6AB8-DCD2-4836-B66E-A683C59A4653}"/>
                </a:ext>
              </a:extLst>
            </p:cNvPr>
            <p:cNvGrpSpPr/>
            <p:nvPr/>
          </p:nvGrpSpPr>
          <p:grpSpPr>
            <a:xfrm>
              <a:off x="-1178284" y="4695337"/>
              <a:ext cx="12140835" cy="2500032"/>
              <a:chOff x="382287" y="4081809"/>
              <a:chExt cx="11047711" cy="2812721"/>
            </a:xfrm>
          </p:grpSpPr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EDC79866-1996-4210-B5F7-8728AF9C94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01993">
                <a:off x="382287" y="4269627"/>
                <a:ext cx="2132893" cy="2468432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291079A8-942C-434C-B330-45A8067A76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1967952" y="5077053"/>
                <a:ext cx="1570424" cy="1817477"/>
              </a:xfrm>
              <a:prstGeom prst="rect">
                <a:avLst/>
              </a:prstGeom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7A75CD49-249C-44D8-9FB1-57817F7418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4613175" y="5580215"/>
                <a:ext cx="986088" cy="1141215"/>
              </a:xfrm>
              <a:prstGeom prst="rect">
                <a:avLst/>
              </a:prstGeom>
            </p:spPr>
          </p:pic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924FCEDF-F73D-43DF-BB7D-9FE9C34DF4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5206969" y="5003179"/>
                <a:ext cx="1533743" cy="1775026"/>
              </a:xfrm>
              <a:prstGeom prst="rect">
                <a:avLst/>
              </a:prstGeom>
            </p:spPr>
          </p:pic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54FA3BA9-C56B-4169-86F6-AD72DB633C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6346079" y="5632788"/>
                <a:ext cx="986088" cy="1141215"/>
              </a:xfrm>
              <a:prstGeom prst="rect">
                <a:avLst/>
              </a:prstGeom>
            </p:spPr>
          </p:pic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B30A95C2-E3DF-4B99-AECC-79B0434CDD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8450430" y="5007078"/>
                <a:ext cx="1533743" cy="1775026"/>
              </a:xfrm>
              <a:prstGeom prst="rect">
                <a:avLst/>
              </a:prstGeom>
            </p:spPr>
          </p:pic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E4BF4E02-3D6F-423B-95D3-EE3BEEA996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9297105" y="4081809"/>
                <a:ext cx="2132893" cy="2468432"/>
              </a:xfrm>
              <a:prstGeom prst="rect">
                <a:avLst/>
              </a:prstGeom>
            </p:spPr>
          </p:pic>
        </p:grp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78F8A15-C1F7-4576-A447-37CFB8F1118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951593" y="4220649"/>
              <a:ext cx="1664660" cy="1234623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9CCE20A-6DD4-407E-99D0-DA3CD88830A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073558" y="4959204"/>
              <a:ext cx="1664660" cy="1234623"/>
            </a:xfrm>
            <a:prstGeom prst="rect">
              <a:avLst/>
            </a:prstGeom>
          </p:spPr>
        </p:pic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A1367193-4F32-46D3-86F9-1F24D5A37147}"/>
                </a:ext>
              </a:extLst>
            </p:cNvPr>
            <p:cNvGrpSpPr/>
            <p:nvPr/>
          </p:nvGrpSpPr>
          <p:grpSpPr>
            <a:xfrm>
              <a:off x="1376598" y="4743099"/>
              <a:ext cx="12140835" cy="2500032"/>
              <a:chOff x="382287" y="4081809"/>
              <a:chExt cx="11047711" cy="2812721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4D5D57A7-51ED-4E93-A9E3-41F7BDA20F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01993">
                <a:off x="382287" y="4269627"/>
                <a:ext cx="2132893" cy="2468432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184C85DF-9DF7-45EB-90D6-24D93C37BC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1967952" y="5077053"/>
                <a:ext cx="1570424" cy="1817477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D76DA4C8-17F6-4DC8-A1D4-86638A6BB9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4613175" y="5580215"/>
                <a:ext cx="986088" cy="1141215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80F811CE-A382-4AE2-A4DF-0D3CAE50E3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5206969" y="5003179"/>
                <a:ext cx="1533743" cy="1775026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E9CCE8F8-483B-4147-A55A-0A4D4BBFDC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6346079" y="5632788"/>
                <a:ext cx="986088" cy="1141215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EE5D15B8-56C6-438F-9679-30FE614A75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8450430" y="5007078"/>
                <a:ext cx="1533743" cy="1775026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C5717DDF-BC7C-466F-BA91-933C861484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9297105" y="4081809"/>
                <a:ext cx="2132893" cy="2468432"/>
              </a:xfrm>
              <a:prstGeom prst="rect">
                <a:avLst/>
              </a:prstGeom>
            </p:spPr>
          </p:pic>
        </p:grpSp>
      </p:grpSp>
      <p:pic>
        <p:nvPicPr>
          <p:cNvPr id="28" name="图片 4">
            <a:extLst>
              <a:ext uri="{FF2B5EF4-FFF2-40B4-BE49-F238E27FC236}">
                <a16:creationId xmlns:a16="http://schemas.microsoft.com/office/drawing/2014/main" id="{C5B2F04C-87DC-45EA-B070-2D067220666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854" y="5821131"/>
            <a:ext cx="12281208" cy="1005165"/>
          </a:xfrm>
          <a:prstGeom prst="rect">
            <a:avLst/>
          </a:prstGeom>
        </p:spPr>
      </p:pic>
      <p:pic>
        <p:nvPicPr>
          <p:cNvPr id="29" name="Graphic 56">
            <a:hlinkClick r:id="rId7" action="ppaction://hlinksldjump"/>
            <a:extLst>
              <a:ext uri="{FF2B5EF4-FFF2-40B4-BE49-F238E27FC236}">
                <a16:creationId xmlns:a16="http://schemas.microsoft.com/office/drawing/2014/main" id="{1CEF9014-5024-4CBF-BAD6-1721D57B728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21343529" flipH="1">
            <a:off x="9986007" y="4579452"/>
            <a:ext cx="646971" cy="438417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67BA6C43-EA1F-4062-B423-D3ABDDC9660E}"/>
              </a:ext>
            </a:extLst>
          </p:cNvPr>
          <p:cNvSpPr txBox="1"/>
          <p:nvPr/>
        </p:nvSpPr>
        <p:spPr>
          <a:xfrm>
            <a:off x="1032384" y="-25208"/>
            <a:ext cx="1040061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>
                <a:ln>
                  <a:solidFill>
                    <a:prstClr val="white"/>
                  </a:solidFill>
                </a:ln>
                <a:gradFill flip="none" rotWithShape="1">
                  <a:gsLst>
                    <a:gs pos="0">
                      <a:srgbClr val="CE3A72">
                        <a:shade val="30000"/>
                        <a:satMod val="115000"/>
                      </a:srgbClr>
                    </a:gs>
                    <a:gs pos="50000">
                      <a:srgbClr val="CE3A72">
                        <a:shade val="67500"/>
                        <a:satMod val="115000"/>
                      </a:srgbClr>
                    </a:gs>
                    <a:gs pos="100000">
                      <a:srgbClr val="CE3A72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>
                <a:ln>
                  <a:solidFill>
                    <a:prstClr val="white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Chọn từ ngữ trong ngoặc đơn thay cho ô vuông</a:t>
            </a:r>
            <a:endParaRPr kumimoji="0" lang="en-US" sz="3600" b="1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" name="Graphic 54">
            <a:extLst>
              <a:ext uri="{FF2B5EF4-FFF2-40B4-BE49-F238E27FC236}">
                <a16:creationId xmlns:a16="http://schemas.microsoft.com/office/drawing/2014/main" id="{BDA559CB-0768-48ED-97E6-A7ED7142E9C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2253" y="-72725"/>
            <a:ext cx="1315334" cy="716273"/>
          </a:xfrm>
          <a:prstGeom prst="rect">
            <a:avLst/>
          </a:prstGeom>
        </p:spPr>
      </p:pic>
      <p:pic>
        <p:nvPicPr>
          <p:cNvPr id="41" name="Graphic 54">
            <a:extLst>
              <a:ext uri="{FF2B5EF4-FFF2-40B4-BE49-F238E27FC236}">
                <a16:creationId xmlns:a16="http://schemas.microsoft.com/office/drawing/2014/main" id="{BDA559CB-0768-48ED-97E6-A7ED7142E9C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2497371">
            <a:off x="11127082" y="99277"/>
            <a:ext cx="1114843" cy="450637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827" y="3616655"/>
            <a:ext cx="2997893" cy="1537529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095" y="3547963"/>
            <a:ext cx="2843898" cy="1518450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262" y="1236454"/>
            <a:ext cx="2987763" cy="1591354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19"/>
          <a:stretch/>
        </p:blipFill>
        <p:spPr>
          <a:xfrm>
            <a:off x="1655192" y="1236454"/>
            <a:ext cx="2964424" cy="1712720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564905" y="3024066"/>
            <a:ext cx="63867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Chùa                      ở Thủ đô Hà  Nội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650224" y="2826431"/>
            <a:ext cx="56372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Cầu                      ở thành phố Huế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33597" y="5193437"/>
            <a:ext cx="64711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Vịnh                      là một thắng cảnh</a:t>
            </a:r>
          </a:p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nổi tiếng  thế giới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057003" y="5063546"/>
            <a:ext cx="51611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Chợ                       là chợ lớn nhất ở Thành phố Hồ Chí Minh</a:t>
            </a:r>
          </a:p>
        </p:txBody>
      </p:sp>
      <p:sp>
        <p:nvSpPr>
          <p:cNvPr id="54" name="Rectangle 53"/>
          <p:cNvSpPr/>
          <p:nvPr/>
        </p:nvSpPr>
        <p:spPr>
          <a:xfrm>
            <a:off x="1782578" y="3024066"/>
            <a:ext cx="1111348" cy="3789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8369938" y="5133419"/>
            <a:ext cx="1111348" cy="3789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1346458" y="5255122"/>
            <a:ext cx="1111348" cy="3789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7645573" y="2899431"/>
            <a:ext cx="1111348" cy="3789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096107" y="737734"/>
            <a:ext cx="15052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Một Cột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552720" y="762233"/>
            <a:ext cx="20082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Bến Thành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341196" y="769834"/>
            <a:ext cx="1993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Tràng Ti</a:t>
            </a:r>
            <a:r>
              <a:rPr lang="en-US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ề</a:t>
            </a:r>
            <a:r>
              <a:rPr lang="vi-VN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8114739" y="767279"/>
            <a:ext cx="16898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Hạ Long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2028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5E-6 -1.85185E-6 L -0.12813 0.3335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06" y="16667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4505 0.00394 L 0.07214 0.2983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59" y="14722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1588 -0.06088 L -0.57006 0.645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297" y="35324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4688 -0.17223 L 0.26107 0.62662 " pathEditMode="fixed" rAng="0" ptsTypes="AA">
                                      <p:cBhvr>
                                        <p:cTn id="44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91" y="39931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54" grpId="0" animBg="1"/>
      <p:bldP spid="55" grpId="0" animBg="1"/>
      <p:bldP spid="56" grpId="0" animBg="1"/>
      <p:bldP spid="57" grpId="0" animBg="1"/>
      <p:bldP spid="58" grpId="0"/>
      <p:bldP spid="58" grpId="1"/>
      <p:bldP spid="59" grpId="0"/>
      <p:bldP spid="59" grpId="1"/>
      <p:bldP spid="60" grpId="0"/>
      <p:bldP spid="60" grpId="1"/>
      <p:bldP spid="61" grpId="0"/>
      <p:bldP spid="61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07417958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346</Words>
  <Application>Microsoft Office PowerPoint</Application>
  <PresentationFormat>Widescreen</PresentationFormat>
  <Paragraphs>62</Paragraphs>
  <Slides>13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HP001 4 hàng</vt:lpstr>
      <vt:lpstr>Montserrat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Nguyễn Thu Hường</cp:lastModifiedBy>
  <cp:revision>17</cp:revision>
  <dcterms:created xsi:type="dcterms:W3CDTF">2022-03-20T21:37:52Z</dcterms:created>
  <dcterms:modified xsi:type="dcterms:W3CDTF">2023-05-07T07:54:38Z</dcterms:modified>
</cp:coreProperties>
</file>