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3" r:id="rId2"/>
    <p:sldMasterId id="2147483707" r:id="rId3"/>
  </p:sldMasterIdLst>
  <p:notesMasterIdLst>
    <p:notesMasterId r:id="rId17"/>
  </p:notesMasterIdLst>
  <p:sldIdLst>
    <p:sldId id="257" r:id="rId4"/>
    <p:sldId id="273" r:id="rId5"/>
    <p:sldId id="276" r:id="rId6"/>
    <p:sldId id="278" r:id="rId7"/>
    <p:sldId id="279" r:id="rId8"/>
    <p:sldId id="277" r:id="rId9"/>
    <p:sldId id="281" r:id="rId10"/>
    <p:sldId id="283" r:id="rId11"/>
    <p:sldId id="290" r:id="rId12"/>
    <p:sldId id="291" r:id="rId13"/>
    <p:sldId id="284" r:id="rId14"/>
    <p:sldId id="282" r:id="rId15"/>
    <p:sldId id="287" r:id="rId16"/>
  </p:sldIdLst>
  <p:sldSz cx="12192000" cy="6858000"/>
  <p:notesSz cx="6858000" cy="9144000"/>
  <p:embeddedFontLst>
    <p:embeddedFont>
      <p:font typeface="#9Slide03 BoosterNextFYBlack" panose="02000A03000000020004" pitchFamily="2" charset="0"/>
      <p:regular r:id="rId18"/>
    </p:embeddedFont>
    <p:embeddedFont>
      <p:font typeface="#9Slide03 Montserrat Black" panose="00000A00000000000000" pitchFamily="2" charset="0"/>
      <p:bold r:id="rId19"/>
    </p:embeddedFont>
    <p:embeddedFont>
      <p:font typeface="#9Slide03 Penumbra" panose="02040603050506020204" pitchFamily="18" charset="0"/>
      <p:bold r:id="rId20"/>
    </p:embeddedFont>
    <p:embeddedFont>
      <p:font typeface="#9Slide05 Platinus Script Pro" panose="02000000000000000000" pitchFamily="2" charset="0"/>
      <p:regular r:id="rId21"/>
    </p:embeddedFont>
    <p:embeddedFont>
      <p:font typeface="#9Slide07 SVNPosterizer KG Inli" panose="02000503000000020003" pitchFamily="2" charset="0"/>
      <p:regular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60A3"/>
    <a:srgbClr val="E24694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72" autoAdjust="0"/>
    <p:restoredTop sz="92296" autoAdjust="0"/>
  </p:normalViewPr>
  <p:slideViewPr>
    <p:cSldViewPr snapToGrid="0">
      <p:cViewPr varScale="1">
        <p:scale>
          <a:sx n="57" d="100"/>
          <a:sy n="57" d="100"/>
        </p:scale>
        <p:origin x="3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 Nga" userId="7b4b1e84f41bcf1c" providerId="LiveId" clId="{D7922F2E-4A46-4917-8871-06525D2BE16E}"/>
    <pc:docChg chg="custSel delSld modSld modMainMaster">
      <pc:chgData name="Do Nga" userId="7b4b1e84f41bcf1c" providerId="LiveId" clId="{D7922F2E-4A46-4917-8871-06525D2BE16E}" dt="2025-09-17T05:51:44.173" v="18" actId="47"/>
      <pc:docMkLst>
        <pc:docMk/>
      </pc:docMkLst>
      <pc:sldChg chg="delSp mod">
        <pc:chgData name="Do Nga" userId="7b4b1e84f41bcf1c" providerId="LiveId" clId="{D7922F2E-4A46-4917-8871-06525D2BE16E}" dt="2025-09-14T09:51:21.287" v="0" actId="478"/>
        <pc:sldMkLst>
          <pc:docMk/>
          <pc:sldMk cId="536496254" sldId="257"/>
        </pc:sldMkLst>
      </pc:sldChg>
      <pc:sldChg chg="del">
        <pc:chgData name="Do Nga" userId="7b4b1e84f41bcf1c" providerId="LiveId" clId="{D7922F2E-4A46-4917-8871-06525D2BE16E}" dt="2025-09-17T01:50:58.208" v="6" actId="47"/>
        <pc:sldMkLst>
          <pc:docMk/>
          <pc:sldMk cId="911094963" sldId="262"/>
        </pc:sldMkLst>
      </pc:sldChg>
      <pc:sldChg chg="del">
        <pc:chgData name="Do Nga" userId="7b4b1e84f41bcf1c" providerId="LiveId" clId="{D7922F2E-4A46-4917-8871-06525D2BE16E}" dt="2025-09-17T05:51:44.173" v="18" actId="47"/>
        <pc:sldMkLst>
          <pc:docMk/>
          <pc:sldMk cId="3807094307" sldId="263"/>
        </pc:sldMkLst>
      </pc:sldChg>
      <pc:sldChg chg="del">
        <pc:chgData name="Do Nga" userId="7b4b1e84f41bcf1c" providerId="LiveId" clId="{D7922F2E-4A46-4917-8871-06525D2BE16E}" dt="2025-09-17T05:50:15.045" v="14" actId="47"/>
        <pc:sldMkLst>
          <pc:docMk/>
          <pc:sldMk cId="1017406672" sldId="264"/>
        </pc:sldMkLst>
      </pc:sldChg>
      <pc:sldChg chg="del">
        <pc:chgData name="Do Nga" userId="7b4b1e84f41bcf1c" providerId="LiveId" clId="{D7922F2E-4A46-4917-8871-06525D2BE16E}" dt="2025-09-17T01:54:39.983" v="9" actId="47"/>
        <pc:sldMkLst>
          <pc:docMk/>
          <pc:sldMk cId="3732718230" sldId="268"/>
        </pc:sldMkLst>
      </pc:sldChg>
      <pc:sldChg chg="del">
        <pc:chgData name="Do Nga" userId="7b4b1e84f41bcf1c" providerId="LiveId" clId="{D7922F2E-4A46-4917-8871-06525D2BE16E}" dt="2025-09-17T05:50:18.188" v="15" actId="47"/>
        <pc:sldMkLst>
          <pc:docMk/>
          <pc:sldMk cId="1249835245" sldId="269"/>
        </pc:sldMkLst>
      </pc:sldChg>
      <pc:sldChg chg="del">
        <pc:chgData name="Do Nga" userId="7b4b1e84f41bcf1c" providerId="LiveId" clId="{D7922F2E-4A46-4917-8871-06525D2BE16E}" dt="2025-09-17T01:59:07.461" v="11" actId="47"/>
        <pc:sldMkLst>
          <pc:docMk/>
          <pc:sldMk cId="1041245980" sldId="272"/>
        </pc:sldMkLst>
      </pc:sldChg>
      <pc:sldChg chg="del">
        <pc:chgData name="Do Nga" userId="7b4b1e84f41bcf1c" providerId="LiveId" clId="{D7922F2E-4A46-4917-8871-06525D2BE16E}" dt="2025-09-17T01:59:08.306" v="12" actId="47"/>
        <pc:sldMkLst>
          <pc:docMk/>
          <pc:sldMk cId="609079574" sldId="274"/>
        </pc:sldMkLst>
      </pc:sldChg>
      <pc:sldChg chg="del">
        <pc:chgData name="Do Nga" userId="7b4b1e84f41bcf1c" providerId="LiveId" clId="{D7922F2E-4A46-4917-8871-06525D2BE16E}" dt="2025-09-17T01:51:10.151" v="7" actId="47"/>
        <pc:sldMkLst>
          <pc:docMk/>
          <pc:sldMk cId="2547172960" sldId="275"/>
        </pc:sldMkLst>
      </pc:sldChg>
      <pc:sldChg chg="del">
        <pc:chgData name="Do Nga" userId="7b4b1e84f41bcf1c" providerId="LiveId" clId="{D7922F2E-4A46-4917-8871-06525D2BE16E}" dt="2025-09-17T05:50:26.989" v="16" actId="47"/>
        <pc:sldMkLst>
          <pc:docMk/>
          <pc:sldMk cId="863121786" sldId="280"/>
        </pc:sldMkLst>
      </pc:sldChg>
      <pc:sldChg chg="del">
        <pc:chgData name="Do Nga" userId="7b4b1e84f41bcf1c" providerId="LiveId" clId="{D7922F2E-4A46-4917-8871-06525D2BE16E}" dt="2025-09-17T01:59:11.628" v="13" actId="47"/>
        <pc:sldMkLst>
          <pc:docMk/>
          <pc:sldMk cId="4252364672" sldId="285"/>
        </pc:sldMkLst>
      </pc:sldChg>
      <pc:sldChg chg="del">
        <pc:chgData name="Do Nga" userId="7b4b1e84f41bcf1c" providerId="LiveId" clId="{D7922F2E-4A46-4917-8871-06525D2BE16E}" dt="2025-09-17T05:51:42.355" v="17" actId="47"/>
        <pc:sldMkLst>
          <pc:docMk/>
          <pc:sldMk cId="2580781383" sldId="286"/>
        </pc:sldMkLst>
      </pc:sldChg>
      <pc:sldChg chg="del">
        <pc:chgData name="Do Nga" userId="7b4b1e84f41bcf1c" providerId="LiveId" clId="{D7922F2E-4A46-4917-8871-06525D2BE16E}" dt="2025-09-17T01:54:50.066" v="10" actId="47"/>
        <pc:sldMkLst>
          <pc:docMk/>
          <pc:sldMk cId="3576936450" sldId="288"/>
        </pc:sldMkLst>
      </pc:sldChg>
      <pc:sldChg chg="del">
        <pc:chgData name="Do Nga" userId="7b4b1e84f41bcf1c" providerId="LiveId" clId="{D7922F2E-4A46-4917-8871-06525D2BE16E}" dt="2025-09-17T01:53:52.788" v="8" actId="47"/>
        <pc:sldMkLst>
          <pc:docMk/>
          <pc:sldMk cId="2744545760" sldId="289"/>
        </pc:sldMkLst>
      </pc:sldChg>
      <pc:sldMasterChg chg="delSp mod modSldLayout">
        <pc:chgData name="Do Nga" userId="7b4b1e84f41bcf1c" providerId="LiveId" clId="{D7922F2E-4A46-4917-8871-06525D2BE16E}" dt="2025-09-14T09:52:19.848" v="5" actId="478"/>
        <pc:sldMasterMkLst>
          <pc:docMk/>
          <pc:sldMasterMk cId="4122485790" sldId="2147483648"/>
        </pc:sldMasterMkLst>
        <pc:sldLayoutChg chg="delSp mod">
          <pc:chgData name="Do Nga" userId="7b4b1e84f41bcf1c" providerId="LiveId" clId="{D7922F2E-4A46-4917-8871-06525D2BE16E}" dt="2025-09-14T09:52:19.848" v="5" actId="478"/>
          <pc:sldLayoutMkLst>
            <pc:docMk/>
            <pc:sldMasterMk cId="4122485790" sldId="2147483648"/>
            <pc:sldLayoutMk cId="1182286104" sldId="2147483660"/>
          </pc:sldLayoutMkLst>
        </pc:sldLayoutChg>
      </pc:sldMasterChg>
      <pc:sldMasterChg chg="delSp mod delAnim">
        <pc:chgData name="Do Nga" userId="7b4b1e84f41bcf1c" providerId="LiveId" clId="{D7922F2E-4A46-4917-8871-06525D2BE16E}" dt="2025-09-14T09:51:55.256" v="3" actId="478"/>
        <pc:sldMasterMkLst>
          <pc:docMk/>
          <pc:sldMasterMk cId="3764233959" sldId="2147483693"/>
        </pc:sldMasterMkLst>
      </pc:sldMasterChg>
      <pc:sldMasterChg chg="delSp mod">
        <pc:chgData name="Do Nga" userId="7b4b1e84f41bcf1c" providerId="LiveId" clId="{D7922F2E-4A46-4917-8871-06525D2BE16E}" dt="2025-09-14T09:52:00.470" v="4" actId="478"/>
        <pc:sldMasterMkLst>
          <pc:docMk/>
          <pc:sldMasterMk cId="3142945772" sldId="2147483707"/>
        </pc:sldMasterMkLst>
      </pc:sldMasterChg>
    </pc:docChg>
  </pc:docChgLst>
  <pc:docChgLst>
    <pc:chgData name="Do Nga" userId="7b4b1e84f41bcf1c" providerId="LiveId" clId="{A83C26B3-FD7F-4512-B3A0-9B89EE8905DE}"/>
    <pc:docChg chg="custSel modSld modMainMaster">
      <pc:chgData name="Do Nga" userId="7b4b1e84f41bcf1c" providerId="LiveId" clId="{A83C26B3-FD7F-4512-B3A0-9B89EE8905DE}" dt="2024-09-19T09:44:48.869" v="12" actId="478"/>
      <pc:docMkLst>
        <pc:docMk/>
      </pc:docMkLst>
      <pc:sldChg chg="delSp mod">
        <pc:chgData name="Do Nga" userId="7b4b1e84f41bcf1c" providerId="LiveId" clId="{A83C26B3-FD7F-4512-B3A0-9B89EE8905DE}" dt="2024-09-19T09:44:48.869" v="12" actId="478"/>
        <pc:sldMkLst>
          <pc:docMk/>
          <pc:sldMk cId="2744545760" sldId="289"/>
        </pc:sldMkLst>
      </pc:sldChg>
      <pc:sldMasterChg chg="delSp mod delAnim modSldLayout">
        <pc:chgData name="Do Nga" userId="7b4b1e84f41bcf1c" providerId="LiveId" clId="{A83C26B3-FD7F-4512-B3A0-9B89EE8905DE}" dt="2024-09-19T09:42:47.537" v="7" actId="478"/>
        <pc:sldMasterMkLst>
          <pc:docMk/>
          <pc:sldMasterMk cId="4122485790" sldId="2147483648"/>
        </pc:sldMasterMkLst>
        <pc:sldLayoutChg chg="delSp mod delAnim">
          <pc:chgData name="Do Nga" userId="7b4b1e84f41bcf1c" providerId="LiveId" clId="{A83C26B3-FD7F-4512-B3A0-9B89EE8905DE}" dt="2024-09-19T09:42:40.004" v="6" actId="478"/>
          <pc:sldLayoutMkLst>
            <pc:docMk/>
            <pc:sldMasterMk cId="4122485790" sldId="2147483648"/>
            <pc:sldLayoutMk cId="1182286104" sldId="2147483660"/>
          </pc:sldLayoutMkLst>
        </pc:sldLayoutChg>
      </pc:sldMasterChg>
      <pc:sldMasterChg chg="delSp mod delAnim">
        <pc:chgData name="Do Nga" userId="7b4b1e84f41bcf1c" providerId="LiveId" clId="{A83C26B3-FD7F-4512-B3A0-9B89EE8905DE}" dt="2024-09-19T09:43:08.480" v="8" actId="478"/>
        <pc:sldMasterMkLst>
          <pc:docMk/>
          <pc:sldMasterMk cId="3764233959" sldId="2147483693"/>
        </pc:sldMasterMkLst>
      </pc:sldMasterChg>
      <pc:sldMasterChg chg="delSp modSp mod delAnim">
        <pc:chgData name="Do Nga" userId="7b4b1e84f41bcf1c" providerId="LiveId" clId="{A83C26B3-FD7F-4512-B3A0-9B89EE8905DE}" dt="2024-09-19T09:43:31.561" v="11" actId="478"/>
        <pc:sldMasterMkLst>
          <pc:docMk/>
          <pc:sldMasterMk cId="3142945772" sldId="2147483707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E319F-E04B-41C3-BE61-0492E20D9F5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067D9-273C-414B-A25B-C6A107D0D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62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067D9-273C-414B-A25B-C6A107D0D0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3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6CFD85-9DBD-4CBA-A31A-710048FE62CA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83BD7A-1BBB-4256-AA7A-DCE7D2ED5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23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6CFD85-9DBD-4CBA-A31A-710048FE62CA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83BD7A-1BBB-4256-AA7A-DCE7D2ED5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72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6CFD85-9DBD-4CBA-A31A-710048FE62CA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83BD7A-1BBB-4256-AA7A-DCE7D2ED5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93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286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BBFE9-F03E-42FE-85DB-9D56A211C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3C0C991-C0D9-4C66-AAF9-4C8FEFC07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B13A05-B87C-499B-B268-6D07EA3C88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308FD-8653-4B18-B5CE-61CB7366D3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26338D-B08B-4593-94E8-2AD12CD9C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D3BA6A-63D0-4CAE-9E0D-C3ED5B1C0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526D2-0273-4C20-BA34-0A9300C5E34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405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0AFA10-DF2B-490D-8ED2-E72F1B5D4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A54C3D-4C38-4103-AAAB-95C49C638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5F44-880A-41F8-8CB3-7AD3E2F366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308FD-8653-4B18-B5CE-61CB7366D3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7900D6-4CFF-46EE-BC86-E98DDDAE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15496B-E338-496B-B052-D44C0C7E2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526D2-0273-4C20-BA34-0A9300C5E34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93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A7035-24AE-4E1A-8009-2E3E64EF9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38E94E-38B9-4674-8540-6E03893EE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B4A5A3-F20E-4649-898B-5295D606B8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308FD-8653-4B18-B5CE-61CB7366D3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ED4819-12FE-4D72-B540-D04D8B3BD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FF3F74-28D7-4576-943C-EA1C9A19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526D2-0273-4C20-BA34-0A9300C5E34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420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44D8AA-C9B5-4801-8B76-542C2CBF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CDFD6-5EBE-4BC5-B326-90AFE9841D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8EDB8-7C1E-4B2B-84AB-0A4043662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2076C0E-A6B7-4F08-BF42-D233421732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308FD-8653-4B18-B5CE-61CB7366D3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B36BDF-5BAB-40E6-924A-E9DF7F06B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C36448-937B-4547-A3D0-7E761A4D1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526D2-0273-4C20-BA34-0A9300C5E34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397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1A32C6-4B5D-4875-AAAC-6041E57A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55FA0D-8DB3-41D1-AC13-62008D006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D05C9AB-7B78-4F82-82F0-5652678FB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4E07092-847A-444E-BF72-D7FDB55210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560AFF-4072-4A0B-8620-BE64F27E3A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1756AF-F272-43FD-ACD4-846992A63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308FD-8653-4B18-B5CE-61CB7366D3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B924BA8-57BC-45E9-BFF5-82FC344C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B4EE525-B331-4725-AAA3-075878056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526D2-0273-4C20-BA34-0A9300C5E34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374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01A36CE-A0A9-4E84-9C32-A6ABB6F62E53}"/>
              </a:ext>
            </a:extLst>
          </p:cNvPr>
          <p:cNvSpPr/>
          <p:nvPr userDrawn="1"/>
        </p:nvSpPr>
        <p:spPr>
          <a:xfrm>
            <a:off x="0" y="1895622"/>
            <a:ext cx="12192000" cy="3066757"/>
          </a:xfrm>
          <a:prstGeom prst="rect">
            <a:avLst/>
          </a:prstGeom>
          <a:solidFill>
            <a:srgbClr val="F6C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491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99B0B5C0-1063-446B-9815-805691CA1B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450164 w 10438227"/>
              <a:gd name="connsiteY0" fmla="*/ 389401 h 6147582"/>
              <a:gd name="connsiteX1" fmla="*/ 450164 w 10438227"/>
              <a:gd name="connsiteY1" fmla="*/ 5758181 h 6147582"/>
              <a:gd name="connsiteX2" fmla="*/ 9988062 w 10438227"/>
              <a:gd name="connsiteY2" fmla="*/ 5758181 h 6147582"/>
              <a:gd name="connsiteX3" fmla="*/ 9988062 w 10438227"/>
              <a:gd name="connsiteY3" fmla="*/ 389401 h 6147582"/>
              <a:gd name="connsiteX4" fmla="*/ 0 w 10438227"/>
              <a:gd name="connsiteY4" fmla="*/ 0 h 6147582"/>
              <a:gd name="connsiteX5" fmla="*/ 10438227 w 10438227"/>
              <a:gd name="connsiteY5" fmla="*/ 0 h 6147582"/>
              <a:gd name="connsiteX6" fmla="*/ 10438227 w 10438227"/>
              <a:gd name="connsiteY6" fmla="*/ 6147582 h 6147582"/>
              <a:gd name="connsiteX7" fmla="*/ 0 w 10438227"/>
              <a:gd name="connsiteY7" fmla="*/ 6147582 h 614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38227" h="6147582">
                <a:moveTo>
                  <a:pt x="450164" y="389401"/>
                </a:moveTo>
                <a:lnTo>
                  <a:pt x="450164" y="5758181"/>
                </a:lnTo>
                <a:lnTo>
                  <a:pt x="9988062" y="5758181"/>
                </a:lnTo>
                <a:lnTo>
                  <a:pt x="9988062" y="389401"/>
                </a:lnTo>
                <a:close/>
                <a:moveTo>
                  <a:pt x="0" y="0"/>
                </a:moveTo>
                <a:lnTo>
                  <a:pt x="10438227" y="0"/>
                </a:lnTo>
                <a:lnTo>
                  <a:pt x="10438227" y="6147582"/>
                </a:lnTo>
                <a:lnTo>
                  <a:pt x="0" y="6147582"/>
                </a:lnTo>
                <a:close/>
              </a:path>
            </a:pathLst>
          </a:custGeom>
          <a:solidFill>
            <a:srgbClr val="F6C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CC34FD8A-DA87-4D74-ABC8-2A895FD3B0CB}"/>
              </a:ext>
            </a:extLst>
          </p:cNvPr>
          <p:cNvGrpSpPr/>
          <p:nvPr userDrawn="1"/>
        </p:nvGrpSpPr>
        <p:grpSpPr>
          <a:xfrm>
            <a:off x="423081" y="5023175"/>
            <a:ext cx="5281684" cy="1834825"/>
            <a:chOff x="0" y="4176215"/>
            <a:chExt cx="7719722" cy="268178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9EFE9A5-D9D1-4805-9A92-1198BBA59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A53CC51-8F5E-48E0-85DA-F4E44FF69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320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6CFD85-9DBD-4CBA-A31A-710048FE62CA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83BD7A-1BBB-4256-AA7A-DCE7D2ED5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32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99B0B5C0-1063-446B-9815-805691CA1B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450164 w 10438227"/>
              <a:gd name="connsiteY0" fmla="*/ 389401 h 6147582"/>
              <a:gd name="connsiteX1" fmla="*/ 450164 w 10438227"/>
              <a:gd name="connsiteY1" fmla="*/ 5758181 h 6147582"/>
              <a:gd name="connsiteX2" fmla="*/ 9988062 w 10438227"/>
              <a:gd name="connsiteY2" fmla="*/ 5758181 h 6147582"/>
              <a:gd name="connsiteX3" fmla="*/ 9988062 w 10438227"/>
              <a:gd name="connsiteY3" fmla="*/ 389401 h 6147582"/>
              <a:gd name="connsiteX4" fmla="*/ 0 w 10438227"/>
              <a:gd name="connsiteY4" fmla="*/ 0 h 6147582"/>
              <a:gd name="connsiteX5" fmla="*/ 10438227 w 10438227"/>
              <a:gd name="connsiteY5" fmla="*/ 0 h 6147582"/>
              <a:gd name="connsiteX6" fmla="*/ 10438227 w 10438227"/>
              <a:gd name="connsiteY6" fmla="*/ 6147582 h 6147582"/>
              <a:gd name="connsiteX7" fmla="*/ 0 w 10438227"/>
              <a:gd name="connsiteY7" fmla="*/ 6147582 h 614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38227" h="6147582">
                <a:moveTo>
                  <a:pt x="450164" y="389401"/>
                </a:moveTo>
                <a:lnTo>
                  <a:pt x="450164" y="5758181"/>
                </a:lnTo>
                <a:lnTo>
                  <a:pt x="9988062" y="5758181"/>
                </a:lnTo>
                <a:lnTo>
                  <a:pt x="9988062" y="389401"/>
                </a:lnTo>
                <a:close/>
                <a:moveTo>
                  <a:pt x="0" y="0"/>
                </a:moveTo>
                <a:lnTo>
                  <a:pt x="10438227" y="0"/>
                </a:lnTo>
                <a:lnTo>
                  <a:pt x="10438227" y="6147582"/>
                </a:lnTo>
                <a:lnTo>
                  <a:pt x="0" y="6147582"/>
                </a:lnTo>
                <a:close/>
              </a:path>
            </a:pathLst>
          </a:custGeom>
          <a:solidFill>
            <a:srgbClr val="F6C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12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FC4157B9-52C3-430C-ADF2-64D42E823414}"/>
              </a:ext>
            </a:extLst>
          </p:cNvPr>
          <p:cNvSpPr/>
          <p:nvPr userDrawn="1"/>
        </p:nvSpPr>
        <p:spPr>
          <a:xfrm>
            <a:off x="3652663" y="0"/>
            <a:ext cx="8539337" cy="6858000"/>
          </a:xfrm>
          <a:custGeom>
            <a:avLst/>
            <a:gdLst>
              <a:gd name="connsiteX0" fmla="*/ 1599541 w 8539337"/>
              <a:gd name="connsiteY0" fmla="*/ 0 h 6858000"/>
              <a:gd name="connsiteX1" fmla="*/ 3071694 w 8539337"/>
              <a:gd name="connsiteY1" fmla="*/ 0 h 6858000"/>
              <a:gd name="connsiteX2" fmla="*/ 4487842 w 8539337"/>
              <a:gd name="connsiteY2" fmla="*/ 0 h 6858000"/>
              <a:gd name="connsiteX3" fmla="*/ 8539337 w 8539337"/>
              <a:gd name="connsiteY3" fmla="*/ 0 h 6858000"/>
              <a:gd name="connsiteX4" fmla="*/ 8539337 w 8539337"/>
              <a:gd name="connsiteY4" fmla="*/ 6858000 h 6858000"/>
              <a:gd name="connsiteX5" fmla="*/ 4487842 w 8539337"/>
              <a:gd name="connsiteY5" fmla="*/ 6858000 h 6858000"/>
              <a:gd name="connsiteX6" fmla="*/ 3071694 w 8539337"/>
              <a:gd name="connsiteY6" fmla="*/ 6858000 h 6858000"/>
              <a:gd name="connsiteX7" fmla="*/ 0 w 8539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9337" h="6858000">
                <a:moveTo>
                  <a:pt x="1599541" y="0"/>
                </a:moveTo>
                <a:lnTo>
                  <a:pt x="3071694" y="0"/>
                </a:lnTo>
                <a:lnTo>
                  <a:pt x="4487842" y="0"/>
                </a:lnTo>
                <a:lnTo>
                  <a:pt x="8539337" y="0"/>
                </a:lnTo>
                <a:lnTo>
                  <a:pt x="8539337" y="6858000"/>
                </a:lnTo>
                <a:lnTo>
                  <a:pt x="4487842" y="6858000"/>
                </a:lnTo>
                <a:lnTo>
                  <a:pt x="30716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6C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998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DCB55D-C325-4B30-8BC2-02F935170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EB9288-0D02-4014-AF39-274E50394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3210A5-D6F1-4969-B794-42DFA492F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29E492-FB20-4F5E-A6CA-80E043146D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308FD-8653-4B18-B5CE-61CB7366D3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38157B-F6A5-47EA-BD2A-9EA7E0A42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79EFA7E-165F-4AD2-A78D-3CDE4597C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526D2-0273-4C20-BA34-0A9300C5E34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68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9404AD-53F4-4254-8CF1-B7951F92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870FA81-13F4-4C0D-9F4C-01C7F3B35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4C460E4-7EBB-46CE-BAAE-A762ADDC7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C68530-74B1-4CCE-85C2-8AC015E77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308FD-8653-4B18-B5CE-61CB7366D3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DA342-E33F-46DA-850A-425301527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7AE19D-60A4-401C-9088-F7D07A0AF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526D2-0273-4C20-BA34-0A9300C5E34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703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527A66-8ADB-4651-9A68-FAF8865AC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6F417A-F6A9-4C27-B06F-A8A8B7CCB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36FF-5514-44F6-ADAF-FA9DC4B66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308FD-8653-4B18-B5CE-61CB7366D3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6F00AE-9739-4E39-988D-2AF1C5C13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36321C-5C3D-4A6B-8B19-525E9615B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526D2-0273-4C20-BA34-0A9300C5E34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443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0873013-94A4-4F7C-953E-F6A37AD56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C954D8-5A2E-471B-B64A-8E42D8BAF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2A0761-B477-4B14-9EDE-BC1E8849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308FD-8653-4B18-B5CE-61CB7366D3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5093C4-2903-41F7-9715-45134DE7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1C1CE9-3FE8-4DC6-8337-B0F26039C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526D2-0273-4C20-BA34-0A9300C5E34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48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BBFE9-F03E-42FE-85DB-9D56A211C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3C0C991-C0D9-4C66-AAF9-4C8FEFC07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B13A05-B87C-499B-B268-6D07EA3C88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B308FD-8653-4B18-B5CE-61CB7366D3A6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26338D-B08B-4593-94E8-2AD12CD9C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D3BA6A-63D0-4CAE-9E0D-C3ED5B1C0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4526D2-0273-4C20-BA34-0A9300C5E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4100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0AFA10-DF2B-490D-8ED2-E72F1B5D4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A54C3D-4C38-4103-AAAB-95C49C638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5F44-880A-41F8-8CB3-7AD3E2F366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B308FD-8653-4B18-B5CE-61CB7366D3A6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7900D6-4CFF-46EE-BC86-E98DDDAE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15496B-E338-496B-B052-D44C0C7E2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4526D2-0273-4C20-BA34-0A9300C5E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3586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A7035-24AE-4E1A-8009-2E3E64EF9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38E94E-38B9-4674-8540-6E03893EE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B4A5A3-F20E-4649-898B-5295D606B8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B308FD-8653-4B18-B5CE-61CB7366D3A6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ED4819-12FE-4D72-B540-D04D8B3BD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FF3F74-28D7-4576-943C-EA1C9A19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4526D2-0273-4C20-BA34-0A9300C5E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0845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44D8AA-C9B5-4801-8B76-542C2CBF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CDFD6-5EBE-4BC5-B326-90AFE9841D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8EDB8-7C1E-4B2B-84AB-0A4043662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2076C0E-A6B7-4F08-BF42-D233421732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B308FD-8653-4B18-B5CE-61CB7366D3A6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B36BDF-5BAB-40E6-924A-E9DF7F06B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C36448-937B-4547-A3D0-7E761A4D1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4526D2-0273-4C20-BA34-0A9300C5E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556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6CFD85-9DBD-4CBA-A31A-710048FE62CA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83BD7A-1BBB-4256-AA7A-DCE7D2ED5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93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1A32C6-4B5D-4875-AAAC-6041E57A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55FA0D-8DB3-41D1-AC13-62008D006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D05C9AB-7B78-4F82-82F0-5652678FB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4E07092-847A-444E-BF72-D7FDB55210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560AFF-4072-4A0B-8620-BE64F27E3A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1756AF-F272-43FD-ACD4-846992A63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B308FD-8653-4B18-B5CE-61CB7366D3A6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B924BA8-57BC-45E9-BFF5-82FC344C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B4EE525-B331-4725-AAA3-075878056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4526D2-0273-4C20-BA34-0A9300C5E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834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01A36CE-A0A9-4E84-9C32-A6ABB6F62E53}"/>
              </a:ext>
            </a:extLst>
          </p:cNvPr>
          <p:cNvSpPr/>
          <p:nvPr userDrawn="1"/>
        </p:nvSpPr>
        <p:spPr>
          <a:xfrm>
            <a:off x="0" y="1895622"/>
            <a:ext cx="12192000" cy="3066757"/>
          </a:xfrm>
          <a:prstGeom prst="rect">
            <a:avLst/>
          </a:prstGeom>
          <a:solidFill>
            <a:srgbClr val="F6C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0407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99B0B5C0-1063-446B-9815-805691CA1B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450164 w 10438227"/>
              <a:gd name="connsiteY0" fmla="*/ 389401 h 6147582"/>
              <a:gd name="connsiteX1" fmla="*/ 450164 w 10438227"/>
              <a:gd name="connsiteY1" fmla="*/ 5758181 h 6147582"/>
              <a:gd name="connsiteX2" fmla="*/ 9988062 w 10438227"/>
              <a:gd name="connsiteY2" fmla="*/ 5758181 h 6147582"/>
              <a:gd name="connsiteX3" fmla="*/ 9988062 w 10438227"/>
              <a:gd name="connsiteY3" fmla="*/ 389401 h 6147582"/>
              <a:gd name="connsiteX4" fmla="*/ 0 w 10438227"/>
              <a:gd name="connsiteY4" fmla="*/ 0 h 6147582"/>
              <a:gd name="connsiteX5" fmla="*/ 10438227 w 10438227"/>
              <a:gd name="connsiteY5" fmla="*/ 0 h 6147582"/>
              <a:gd name="connsiteX6" fmla="*/ 10438227 w 10438227"/>
              <a:gd name="connsiteY6" fmla="*/ 6147582 h 6147582"/>
              <a:gd name="connsiteX7" fmla="*/ 0 w 10438227"/>
              <a:gd name="connsiteY7" fmla="*/ 6147582 h 614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38227" h="6147582">
                <a:moveTo>
                  <a:pt x="450164" y="389401"/>
                </a:moveTo>
                <a:lnTo>
                  <a:pt x="450164" y="5758181"/>
                </a:lnTo>
                <a:lnTo>
                  <a:pt x="9988062" y="5758181"/>
                </a:lnTo>
                <a:lnTo>
                  <a:pt x="9988062" y="389401"/>
                </a:lnTo>
                <a:close/>
                <a:moveTo>
                  <a:pt x="0" y="0"/>
                </a:moveTo>
                <a:lnTo>
                  <a:pt x="10438227" y="0"/>
                </a:lnTo>
                <a:lnTo>
                  <a:pt x="10438227" y="6147582"/>
                </a:lnTo>
                <a:lnTo>
                  <a:pt x="0" y="6147582"/>
                </a:lnTo>
                <a:close/>
              </a:path>
            </a:pathLst>
          </a:custGeom>
          <a:solidFill>
            <a:srgbClr val="F6C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CC34FD8A-DA87-4D74-ABC8-2A895FD3B0CB}"/>
              </a:ext>
            </a:extLst>
          </p:cNvPr>
          <p:cNvGrpSpPr/>
          <p:nvPr userDrawn="1"/>
        </p:nvGrpSpPr>
        <p:grpSpPr>
          <a:xfrm>
            <a:off x="423081" y="5023175"/>
            <a:ext cx="5281684" cy="1834825"/>
            <a:chOff x="0" y="4176215"/>
            <a:chExt cx="7719722" cy="268178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9EFE9A5-D9D1-4805-9A92-1198BBA59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A53CC51-8F5E-48E0-85DA-F4E44FF69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3312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99B0B5C0-1063-446B-9815-805691CA1B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450164 w 10438227"/>
              <a:gd name="connsiteY0" fmla="*/ 389401 h 6147582"/>
              <a:gd name="connsiteX1" fmla="*/ 450164 w 10438227"/>
              <a:gd name="connsiteY1" fmla="*/ 5758181 h 6147582"/>
              <a:gd name="connsiteX2" fmla="*/ 9988062 w 10438227"/>
              <a:gd name="connsiteY2" fmla="*/ 5758181 h 6147582"/>
              <a:gd name="connsiteX3" fmla="*/ 9988062 w 10438227"/>
              <a:gd name="connsiteY3" fmla="*/ 389401 h 6147582"/>
              <a:gd name="connsiteX4" fmla="*/ 0 w 10438227"/>
              <a:gd name="connsiteY4" fmla="*/ 0 h 6147582"/>
              <a:gd name="connsiteX5" fmla="*/ 10438227 w 10438227"/>
              <a:gd name="connsiteY5" fmla="*/ 0 h 6147582"/>
              <a:gd name="connsiteX6" fmla="*/ 10438227 w 10438227"/>
              <a:gd name="connsiteY6" fmla="*/ 6147582 h 6147582"/>
              <a:gd name="connsiteX7" fmla="*/ 0 w 10438227"/>
              <a:gd name="connsiteY7" fmla="*/ 6147582 h 614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38227" h="6147582">
                <a:moveTo>
                  <a:pt x="450164" y="389401"/>
                </a:moveTo>
                <a:lnTo>
                  <a:pt x="450164" y="5758181"/>
                </a:lnTo>
                <a:lnTo>
                  <a:pt x="9988062" y="5758181"/>
                </a:lnTo>
                <a:lnTo>
                  <a:pt x="9988062" y="389401"/>
                </a:lnTo>
                <a:close/>
                <a:moveTo>
                  <a:pt x="0" y="0"/>
                </a:moveTo>
                <a:lnTo>
                  <a:pt x="10438227" y="0"/>
                </a:lnTo>
                <a:lnTo>
                  <a:pt x="10438227" y="6147582"/>
                </a:lnTo>
                <a:lnTo>
                  <a:pt x="0" y="6147582"/>
                </a:lnTo>
                <a:close/>
              </a:path>
            </a:pathLst>
          </a:custGeom>
          <a:solidFill>
            <a:srgbClr val="F6C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03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FC4157B9-52C3-430C-ADF2-64D42E823414}"/>
              </a:ext>
            </a:extLst>
          </p:cNvPr>
          <p:cNvSpPr/>
          <p:nvPr userDrawn="1"/>
        </p:nvSpPr>
        <p:spPr>
          <a:xfrm>
            <a:off x="3652663" y="0"/>
            <a:ext cx="8539337" cy="6858000"/>
          </a:xfrm>
          <a:custGeom>
            <a:avLst/>
            <a:gdLst>
              <a:gd name="connsiteX0" fmla="*/ 1599541 w 8539337"/>
              <a:gd name="connsiteY0" fmla="*/ 0 h 6858000"/>
              <a:gd name="connsiteX1" fmla="*/ 3071694 w 8539337"/>
              <a:gd name="connsiteY1" fmla="*/ 0 h 6858000"/>
              <a:gd name="connsiteX2" fmla="*/ 4487842 w 8539337"/>
              <a:gd name="connsiteY2" fmla="*/ 0 h 6858000"/>
              <a:gd name="connsiteX3" fmla="*/ 8539337 w 8539337"/>
              <a:gd name="connsiteY3" fmla="*/ 0 h 6858000"/>
              <a:gd name="connsiteX4" fmla="*/ 8539337 w 8539337"/>
              <a:gd name="connsiteY4" fmla="*/ 6858000 h 6858000"/>
              <a:gd name="connsiteX5" fmla="*/ 4487842 w 8539337"/>
              <a:gd name="connsiteY5" fmla="*/ 6858000 h 6858000"/>
              <a:gd name="connsiteX6" fmla="*/ 3071694 w 8539337"/>
              <a:gd name="connsiteY6" fmla="*/ 6858000 h 6858000"/>
              <a:gd name="connsiteX7" fmla="*/ 0 w 85393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9337" h="6858000">
                <a:moveTo>
                  <a:pt x="1599541" y="0"/>
                </a:moveTo>
                <a:lnTo>
                  <a:pt x="3071694" y="0"/>
                </a:lnTo>
                <a:lnTo>
                  <a:pt x="4487842" y="0"/>
                </a:lnTo>
                <a:lnTo>
                  <a:pt x="8539337" y="0"/>
                </a:lnTo>
                <a:lnTo>
                  <a:pt x="8539337" y="6858000"/>
                </a:lnTo>
                <a:lnTo>
                  <a:pt x="4487842" y="6858000"/>
                </a:lnTo>
                <a:lnTo>
                  <a:pt x="30716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6C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7372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DCB55D-C325-4B30-8BC2-02F935170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EB9288-0D02-4014-AF39-274E50394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3210A5-D6F1-4969-B794-42DFA492F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29E492-FB20-4F5E-A6CA-80E043146D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B308FD-8653-4B18-B5CE-61CB7366D3A6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38157B-F6A5-47EA-BD2A-9EA7E0A42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79EFA7E-165F-4AD2-A78D-3CDE4597C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4526D2-0273-4C20-BA34-0A9300C5E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3625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9404AD-53F4-4254-8CF1-B7951F92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870FA81-13F4-4C0D-9F4C-01C7F3B35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4C460E4-7EBB-46CE-BAAE-A762ADDC7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C68530-74B1-4CCE-85C2-8AC015E77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B308FD-8653-4B18-B5CE-61CB7366D3A6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DA342-E33F-46DA-850A-425301527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7AE19D-60A4-401C-9088-F7D07A0AF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4526D2-0273-4C20-BA34-0A9300C5E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5981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527A66-8ADB-4651-9A68-FAF8865AC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6F417A-F6A9-4C27-B06F-A8A8B7CCB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36FF-5514-44F6-ADAF-FA9DC4B66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B308FD-8653-4B18-B5CE-61CB7366D3A6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6F00AE-9739-4E39-988D-2AF1C5C13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36321C-5C3D-4A6B-8B19-525E9615B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4526D2-0273-4C20-BA34-0A9300C5E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242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0873013-94A4-4F7C-953E-F6A37AD56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C954D8-5A2E-471B-B64A-8E42D8BAF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2A0761-B477-4B14-9EDE-BC1E8849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B308FD-8653-4B18-B5CE-61CB7366D3A6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5093C4-2903-41F7-9715-45134DE7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1C1CE9-3FE8-4DC6-8337-B0F26039C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4526D2-0273-4C20-BA34-0A9300C5E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113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6CFD85-9DBD-4CBA-A31A-710048FE62CA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83BD7A-1BBB-4256-AA7A-DCE7D2ED5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6CFD85-9DBD-4CBA-A31A-710048FE62CA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83BD7A-1BBB-4256-AA7A-DCE7D2ED5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9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6CFD85-9DBD-4CBA-A31A-710048FE62CA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83BD7A-1BBB-4256-AA7A-DCE7D2ED5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91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6CFD85-9DBD-4CBA-A31A-710048FE62CA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83BD7A-1BBB-4256-AA7A-DCE7D2ED5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73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6CFD85-9DBD-4CBA-A31A-710048FE62CA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83BD7A-1BBB-4256-AA7A-DCE7D2ED5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88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6CFD85-9DBD-4CBA-A31A-710048FE62CA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83BD7A-1BBB-4256-AA7A-DCE7D2ED5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38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48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23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945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9.wdp"/><Relationship Id="rId18" Type="http://schemas.microsoft.com/office/2007/relationships/hdphoto" Target="../media/hdphoto14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image" Target="../media/image26.pn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microsoft.com/office/2007/relationships/hdphoto" Target="../media/hdphoto12.wdp"/><Relationship Id="rId5" Type="http://schemas.openxmlformats.org/officeDocument/2006/relationships/image" Target="../media/image28.png"/><Relationship Id="rId15" Type="http://schemas.microsoft.com/office/2007/relationships/hdphoto" Target="../media/hdphoto13.wdp"/><Relationship Id="rId10" Type="http://schemas.openxmlformats.org/officeDocument/2006/relationships/image" Target="../media/image33.png"/><Relationship Id="rId19" Type="http://schemas.openxmlformats.org/officeDocument/2006/relationships/image" Target="../media/image20.png"/><Relationship Id="rId4" Type="http://schemas.microsoft.com/office/2007/relationships/hdphoto" Target="../media/hdphoto11.wdp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5" Type="http://schemas.microsoft.com/office/2007/relationships/hdphoto" Target="../media/hdphoto15.wdp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microsoft.com/office/2007/relationships/hdphoto" Target="../media/hdphoto8.wdp"/><Relationship Id="rId17" Type="http://schemas.microsoft.com/office/2007/relationships/hdphoto" Target="../media/hdphoto10.wdp"/><Relationship Id="rId2" Type="http://schemas.openxmlformats.org/officeDocument/2006/relationships/image" Target="../media/image12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5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microsoft.com/office/2007/relationships/hdphoto" Target="../media/hdphoto7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9.wdp"/><Relationship Id="rId18" Type="http://schemas.microsoft.com/office/2007/relationships/hdphoto" Target="../media/hdphoto14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image" Target="../media/image26.pn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microsoft.com/office/2007/relationships/hdphoto" Target="../media/hdphoto12.wdp"/><Relationship Id="rId5" Type="http://schemas.openxmlformats.org/officeDocument/2006/relationships/image" Target="../media/image28.png"/><Relationship Id="rId15" Type="http://schemas.microsoft.com/office/2007/relationships/hdphoto" Target="../media/hdphoto13.wdp"/><Relationship Id="rId10" Type="http://schemas.openxmlformats.org/officeDocument/2006/relationships/image" Target="../media/image33.png"/><Relationship Id="rId19" Type="http://schemas.openxmlformats.org/officeDocument/2006/relationships/image" Target="../media/image20.png"/><Relationship Id="rId4" Type="http://schemas.microsoft.com/office/2007/relationships/hdphoto" Target="../media/hdphoto11.wdp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1A0BECE-8D93-4455-B4CD-17DAB6C4DED3}"/>
              </a:ext>
            </a:extLst>
          </p:cNvPr>
          <p:cNvGrpSpPr/>
          <p:nvPr/>
        </p:nvGrpSpPr>
        <p:grpSpPr>
          <a:xfrm>
            <a:off x="0" y="4176215"/>
            <a:ext cx="7719722" cy="2681785"/>
            <a:chOff x="0" y="4176215"/>
            <a:chExt cx="7719722" cy="268178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674FFC4-1FBC-456F-A1D6-3FB2A509B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0DE173-80B3-4BEF-9E09-6B0AF79084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790A90F-4002-0A96-ED0B-828687C15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6952" y="402537"/>
            <a:ext cx="11662780" cy="7547355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3C10E612-E607-B35B-D6CC-ED143C68BD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982">
            <a:off x="8869633" y="14536"/>
            <a:ext cx="3542341" cy="2501597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214A56EE-75EC-C86C-0F92-6CCE0634CD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7018" flipH="1">
            <a:off x="-291350" y="22262"/>
            <a:ext cx="4115725" cy="2501597"/>
          </a:xfrm>
          <a:prstGeom prst="rect">
            <a:avLst/>
          </a:prstGeom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5FC2AB99-1120-C5EE-F1DD-B1EA10639232}"/>
              </a:ext>
            </a:extLst>
          </p:cNvPr>
          <p:cNvSpPr txBox="1"/>
          <p:nvPr/>
        </p:nvSpPr>
        <p:spPr>
          <a:xfrm>
            <a:off x="5489923" y="765228"/>
            <a:ext cx="2863235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909133"/>
              </a:avLst>
            </a:prstTxWarp>
            <a:spAutoFit/>
          </a:bodyPr>
          <a:lstStyle/>
          <a:p>
            <a:pPr algn="ctr"/>
            <a:r>
              <a:rPr lang="en-US" altLang="zh-CN" sz="7200" b="1">
                <a:ln>
                  <a:solidFill>
                    <a:schemeClr val="accent4"/>
                  </a:solidFill>
                </a:ln>
                <a:solidFill>
                  <a:srgbClr val="137E92"/>
                </a:solidFill>
                <a:latin typeface="UVF Funkydori" panose="02000503000000020003" pitchFamily="2" charset="0"/>
                <a:ea typeface="字体视界-撸撸手写字体" panose="02000500000000000000" pitchFamily="2" charset="-122"/>
              </a:rPr>
              <a:t>Chủ đề 1</a:t>
            </a:r>
            <a:endParaRPr lang="zh-CN" altLang="en-US" sz="7200" b="1" dirty="0">
              <a:ln>
                <a:solidFill>
                  <a:schemeClr val="accent4"/>
                </a:solidFill>
              </a:ln>
              <a:solidFill>
                <a:srgbClr val="137E92"/>
              </a:solidFill>
              <a:latin typeface="UVF Funkydori" panose="02000503000000020003" pitchFamily="2" charset="0"/>
              <a:ea typeface="字体视界-撸撸手写字体" panose="02000500000000000000" pitchFamily="2" charset="-122"/>
            </a:endParaRPr>
          </a:p>
        </p:txBody>
      </p:sp>
      <p:sp>
        <p:nvSpPr>
          <p:cNvPr id="14" name="文本框 6">
            <a:extLst>
              <a:ext uri="{FF2B5EF4-FFF2-40B4-BE49-F238E27FC236}">
                <a16:creationId xmlns:a16="http://schemas.microsoft.com/office/drawing/2014/main" id="{EFAE8731-71DB-B591-D77F-6DAEC7F7956C}"/>
              </a:ext>
            </a:extLst>
          </p:cNvPr>
          <p:cNvSpPr txBox="1"/>
          <p:nvPr/>
        </p:nvSpPr>
        <p:spPr>
          <a:xfrm>
            <a:off x="4768362" y="880398"/>
            <a:ext cx="5094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8000">
                <a:ln w="22225">
                  <a:solidFill>
                    <a:srgbClr val="002060"/>
                  </a:solidFill>
                </a:ln>
                <a:blipFill>
                  <a:blip r:embed="rId6"/>
                  <a:stretch>
                    <a:fillRect/>
                  </a:stretch>
                </a:blipFill>
                <a:latin typeface="UVN Bai Sau Nang" panose="04030905020802020C03" pitchFamily="82" charset="0"/>
                <a:ea typeface="字体视界-撸撸手写字体" panose="02000500000000000000" pitchFamily="2" charset="-122"/>
              </a:rPr>
              <a:t>Gia đình</a:t>
            </a:r>
            <a:endParaRPr lang="zh-CN" altLang="en-US" sz="8000" dirty="0">
              <a:ln w="22225">
                <a:solidFill>
                  <a:srgbClr val="002060"/>
                </a:solidFill>
              </a:ln>
              <a:blipFill>
                <a:blip r:embed="rId6"/>
                <a:stretch>
                  <a:fillRect/>
                </a:stretch>
              </a:blipFill>
              <a:latin typeface="UVN Bai Sau Nang" panose="04030905020802020C03" pitchFamily="82" charset="0"/>
              <a:ea typeface="字体视界-撸撸手写字体" panose="02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95816-1C80-AC13-2FDB-D87DE4029674}"/>
              </a:ext>
            </a:extLst>
          </p:cNvPr>
          <p:cNvSpPr txBox="1"/>
          <p:nvPr/>
        </p:nvSpPr>
        <p:spPr>
          <a:xfrm>
            <a:off x="917152" y="1189488"/>
            <a:ext cx="28325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0" b="1">
                <a:solidFill>
                  <a:schemeClr val="accent1">
                    <a:lumMod val="50000"/>
                  </a:schemeClr>
                </a:solidFill>
                <a:latin typeface="UVF Candlescript Pro" panose="02000000000000000000" pitchFamily="50" charset="0"/>
                <a:ea typeface="字体视界-撸撸手写字体" panose="02000500000000000000" pitchFamily="2" charset="-122"/>
              </a:rPr>
              <a:t>Bài 1</a:t>
            </a:r>
            <a:endParaRPr lang="zh-CN" altLang="en-US" sz="8000" b="1" dirty="0">
              <a:solidFill>
                <a:schemeClr val="accent1">
                  <a:lumMod val="50000"/>
                </a:schemeClr>
              </a:solidFill>
              <a:latin typeface="UVF Candlescript Pro" panose="02000000000000000000" pitchFamily="50" charset="0"/>
              <a:ea typeface="字体视界-撸撸手写字体" panose="02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E3F6CA-373F-4E2F-F896-37012DAF0BC0}"/>
              </a:ext>
            </a:extLst>
          </p:cNvPr>
          <p:cNvGrpSpPr/>
          <p:nvPr/>
        </p:nvGrpSpPr>
        <p:grpSpPr>
          <a:xfrm>
            <a:off x="-110" y="2174856"/>
            <a:ext cx="9117351" cy="2828211"/>
            <a:chOff x="52764" y="2161467"/>
            <a:chExt cx="9117351" cy="282821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C5DAAC-ABD8-2143-A0D6-CF81E73C5787}"/>
                </a:ext>
              </a:extLst>
            </p:cNvPr>
            <p:cNvSpPr txBox="1"/>
            <p:nvPr/>
          </p:nvSpPr>
          <p:spPr>
            <a:xfrm>
              <a:off x="52764" y="2169509"/>
              <a:ext cx="7272338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600">
                  <a:ln w="19685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  <a:ea typeface="字体视界-撸撸手写字体" panose="02000500000000000000" pitchFamily="2" charset="-122"/>
                </a:rPr>
                <a:t>Các thế hệ trong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F5B3FF0-E20E-C5F3-6B1E-E1F6B4B2EE12}"/>
                </a:ext>
              </a:extLst>
            </p:cNvPr>
            <p:cNvSpPr txBox="1"/>
            <p:nvPr/>
          </p:nvSpPr>
          <p:spPr>
            <a:xfrm>
              <a:off x="52764" y="2161467"/>
              <a:ext cx="7272338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600">
                  <a:ln>
                    <a:solidFill>
                      <a:schemeClr val="bg1"/>
                    </a:solidFill>
                  </a:ln>
                  <a:gradFill flip="none" rotWithShape="1">
                    <a:gsLst>
                      <a:gs pos="0">
                        <a:srgbClr val="DF357E">
                          <a:shade val="30000"/>
                          <a:satMod val="115000"/>
                        </a:srgbClr>
                      </a:gs>
                      <a:gs pos="50000">
                        <a:srgbClr val="DF357E">
                          <a:shade val="67500"/>
                          <a:satMod val="115000"/>
                        </a:srgbClr>
                      </a:gs>
                      <a:gs pos="100000">
                        <a:srgbClr val="DF357E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latin typeface="UTM Loko" panose="02040603050506020204" pitchFamily="18" charset="0"/>
                  <a:ea typeface="字体视界-撸撸手写字体" panose="02000500000000000000" pitchFamily="2" charset="-122"/>
                </a:rPr>
                <a:t>Các thế hệ trong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7FB23F-DA02-7A21-23A4-CA25F576846E}"/>
                </a:ext>
              </a:extLst>
            </p:cNvPr>
            <p:cNvSpPr txBox="1"/>
            <p:nvPr/>
          </p:nvSpPr>
          <p:spPr>
            <a:xfrm>
              <a:off x="1897777" y="3050686"/>
              <a:ext cx="727233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0" b="1">
                  <a:ln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Platinus Script Pro" panose="02000000000000000000" pitchFamily="2" charset="0"/>
                  <a:ea typeface="字体视界-撸撸手写字体" panose="02000500000000000000" pitchFamily="2" charset="-122"/>
                </a:rPr>
                <a:t>gia đình</a:t>
              </a:r>
              <a:endParaRPr lang="zh-CN" altLang="en-US" sz="120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Platinus Script Pro" panose="02000000000000000000" pitchFamily="2" charset="0"/>
                <a:ea typeface="字体视界-撸撸手写字体" panose="02000500000000000000" pitchFamily="2" charset="-122"/>
              </a:endParaRPr>
            </a:p>
          </p:txBody>
        </p:sp>
      </p:grpSp>
      <p:grpSp>
        <p:nvGrpSpPr>
          <p:cNvPr id="19" name="组合 5">
            <a:extLst>
              <a:ext uri="{FF2B5EF4-FFF2-40B4-BE49-F238E27FC236}">
                <a16:creationId xmlns:a16="http://schemas.microsoft.com/office/drawing/2014/main" id="{1D752145-230D-ECDC-41E7-C3D94B577E6F}"/>
              </a:ext>
            </a:extLst>
          </p:cNvPr>
          <p:cNvGrpSpPr/>
          <p:nvPr/>
        </p:nvGrpSpPr>
        <p:grpSpPr>
          <a:xfrm>
            <a:off x="7438779" y="5005754"/>
            <a:ext cx="5240215" cy="1852246"/>
            <a:chOff x="0" y="4176215"/>
            <a:chExt cx="7719722" cy="2681785"/>
          </a:xfrm>
        </p:grpSpPr>
        <p:pic>
          <p:nvPicPr>
            <p:cNvPr id="20" name="图片 3">
              <a:extLst>
                <a:ext uri="{FF2B5EF4-FFF2-40B4-BE49-F238E27FC236}">
                  <a16:creationId xmlns:a16="http://schemas.microsoft.com/office/drawing/2014/main" id="{D8A95ED0-F353-90AA-7E80-348BF9540D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21" name="图片 4">
              <a:extLst>
                <a:ext uri="{FF2B5EF4-FFF2-40B4-BE49-F238E27FC236}">
                  <a16:creationId xmlns:a16="http://schemas.microsoft.com/office/drawing/2014/main" id="{4B7C2AE8-765E-BCD5-246E-E5047B42C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  <p:pic>
        <p:nvPicPr>
          <p:cNvPr id="22" name="图片 15">
            <a:extLst>
              <a:ext uri="{FF2B5EF4-FFF2-40B4-BE49-F238E27FC236}">
                <a16:creationId xmlns:a16="http://schemas.microsoft.com/office/drawing/2014/main" id="{FABAE698-E6A9-175D-1E35-4B52796E8A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393" y="4816584"/>
            <a:ext cx="3908425" cy="204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9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8">
            <a:extLst>
              <a:ext uri="{FF2B5EF4-FFF2-40B4-BE49-F238E27FC236}">
                <a16:creationId xmlns:a16="http://schemas.microsoft.com/office/drawing/2014/main" id="{0697F16D-BC45-DAAB-6279-893111A336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2252"/>
            <a:ext cx="4739101" cy="3346748"/>
          </a:xfrm>
          <a:prstGeom prst="rect">
            <a:avLst/>
          </a:prstGeom>
        </p:spPr>
      </p:pic>
      <p:sp>
        <p:nvSpPr>
          <p:cNvPr id="5" name="Google Shape;148;p3">
            <a:extLst>
              <a:ext uri="{FF2B5EF4-FFF2-40B4-BE49-F238E27FC236}">
                <a16:creationId xmlns:a16="http://schemas.microsoft.com/office/drawing/2014/main" id="{795D44FE-8C41-A28C-A62E-DA2BBBB27B36}"/>
              </a:ext>
            </a:extLst>
          </p:cNvPr>
          <p:cNvSpPr/>
          <p:nvPr/>
        </p:nvSpPr>
        <p:spPr>
          <a:xfrm flipH="1">
            <a:off x="4974864" y="2883856"/>
            <a:ext cx="6723650" cy="1708120"/>
          </a:xfrm>
          <a:prstGeom prst="homePlate">
            <a:avLst/>
          </a:prstGeom>
          <a:solidFill>
            <a:srgbClr val="E24694"/>
          </a:solidFill>
          <a:ln w="28575"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500" b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Nếu bạn thuộc thế hệ thứ tư bạn sẽ gọi thế hệ thứ nhất thế nào?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984233-64BB-5C6E-8EFE-01BC120D57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t="19234" r="71824" b="18715"/>
          <a:stretch/>
        </p:blipFill>
        <p:spPr>
          <a:xfrm>
            <a:off x="1789647" y="1534781"/>
            <a:ext cx="3185217" cy="4936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43F07D-2ECA-7EF7-4F79-CEAE1E963AA6}"/>
              </a:ext>
            </a:extLst>
          </p:cNvPr>
          <p:cNvGrpSpPr/>
          <p:nvPr/>
        </p:nvGrpSpPr>
        <p:grpSpPr>
          <a:xfrm>
            <a:off x="2624788" y="172018"/>
            <a:ext cx="6942423" cy="1540600"/>
            <a:chOff x="2091721" y="757403"/>
            <a:chExt cx="8495023" cy="15406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EF6B03-41F8-3349-646E-F1D193ECC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1721" y="757403"/>
              <a:ext cx="8495023" cy="1540600"/>
            </a:xfrm>
            <a:prstGeom prst="rect">
              <a:avLst/>
            </a:prstGeom>
          </p:spPr>
        </p:pic>
        <p:sp>
          <p:nvSpPr>
            <p:cNvPr id="9" name="Google Shape;449;p40">
              <a:extLst>
                <a:ext uri="{FF2B5EF4-FFF2-40B4-BE49-F238E27FC236}">
                  <a16:creationId xmlns:a16="http://schemas.microsoft.com/office/drawing/2014/main" id="{94880A32-0829-7F54-2215-A70D6D53060C}"/>
                </a:ext>
              </a:extLst>
            </p:cNvPr>
            <p:cNvSpPr txBox="1">
              <a:spLocks/>
            </p:cNvSpPr>
            <p:nvPr/>
          </p:nvSpPr>
          <p:spPr>
            <a:xfrm>
              <a:off x="3392695" y="900188"/>
              <a:ext cx="5893075" cy="1005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63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9pPr>
            </a:lstStyle>
            <a:p>
              <a:pPr algn="ctr"/>
              <a:r>
                <a:rPr lang="en-US" sz="4800" b="1">
                  <a:solidFill>
                    <a:srgbClr val="002060"/>
                  </a:solidFill>
                  <a:latin typeface="UTM A&amp;S Graceland" panose="02040603050506020204" pitchFamily="18" charset="0"/>
                  <a:cs typeface="Times New Roman" panose="02020603050405020304" pitchFamily="18" charset="0"/>
                </a:rPr>
                <a:t>Chương trình</a:t>
              </a:r>
            </a:p>
            <a:p>
              <a:pPr algn="ctr"/>
              <a:r>
                <a:rPr lang="en-US" sz="4800" b="1">
                  <a:solidFill>
                    <a:schemeClr val="accent6">
                      <a:lumMod val="75000"/>
                    </a:schemeClr>
                  </a:solidFill>
                  <a:latin typeface="#9Slide03 Penumbra" panose="02040603050506020204" pitchFamily="18" charset="0"/>
                  <a:cs typeface="Times New Roman" panose="02020603050405020304" pitchFamily="18" charset="0"/>
                </a:rPr>
                <a:t>Hỏi - đáp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350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BFAE71-FA5F-34D8-288F-74436881ADC1}"/>
              </a:ext>
            </a:extLst>
          </p:cNvPr>
          <p:cNvGrpSpPr/>
          <p:nvPr/>
        </p:nvGrpSpPr>
        <p:grpSpPr>
          <a:xfrm>
            <a:off x="487931" y="207786"/>
            <a:ext cx="7312745" cy="6675141"/>
            <a:chOff x="818537" y="1199018"/>
            <a:chExt cx="6297226" cy="564130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7B79194-B2DB-19B9-979E-2280CB9C370F}"/>
                </a:ext>
              </a:extLst>
            </p:cNvPr>
            <p:cNvGrpSpPr/>
            <p:nvPr/>
          </p:nvGrpSpPr>
          <p:grpSpPr>
            <a:xfrm>
              <a:off x="3395367" y="1240196"/>
              <a:ext cx="1374499" cy="1402562"/>
              <a:chOff x="3439409" y="1267254"/>
              <a:chExt cx="1374499" cy="1402562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52019FC-7120-FC62-FD61-1EB1F5043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45137" y="1381858"/>
                <a:ext cx="1277224" cy="128795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0" name="Picture 6">
                <a:extLst>
                  <a:ext uri="{FF2B5EF4-FFF2-40B4-BE49-F238E27FC236}">
                    <a16:creationId xmlns:a16="http://schemas.microsoft.com/office/drawing/2014/main" id="{D8F060E5-792B-E2F6-486E-9F72C8657B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39409" y="1267254"/>
                <a:ext cx="1374499" cy="1329255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99A5C10-BE9E-233D-9BD4-B8FDBB99B9E6}"/>
                </a:ext>
              </a:extLst>
            </p:cNvPr>
            <p:cNvGrpSpPr/>
            <p:nvPr/>
          </p:nvGrpSpPr>
          <p:grpSpPr>
            <a:xfrm>
              <a:off x="5684567" y="1199018"/>
              <a:ext cx="1431196" cy="1384086"/>
              <a:chOff x="5684567" y="1199018"/>
              <a:chExt cx="1431196" cy="1384086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601F565-E49E-54F7-6126-169A5CA740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33013" y="1303075"/>
                <a:ext cx="1134305" cy="122307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8" name="Picture 6">
                <a:extLst>
                  <a:ext uri="{FF2B5EF4-FFF2-40B4-BE49-F238E27FC236}">
                    <a16:creationId xmlns:a16="http://schemas.microsoft.com/office/drawing/2014/main" id="{39A3D33E-F690-ADC9-D744-BC811F839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84567" y="1199018"/>
                <a:ext cx="1431196" cy="1384086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5442A4-56F0-644B-61AF-F5D7F2AC157C}"/>
                </a:ext>
              </a:extLst>
            </p:cNvPr>
            <p:cNvGrpSpPr/>
            <p:nvPr/>
          </p:nvGrpSpPr>
          <p:grpSpPr>
            <a:xfrm>
              <a:off x="4598993" y="2419953"/>
              <a:ext cx="1448326" cy="1384086"/>
              <a:chOff x="4667098" y="2503677"/>
              <a:chExt cx="1448326" cy="1384086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FB8353D6-E9F4-092A-AE8F-7DA79A496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67098" y="2567242"/>
                <a:ext cx="1433595" cy="127890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6" name="Picture 6">
                <a:extLst>
                  <a:ext uri="{FF2B5EF4-FFF2-40B4-BE49-F238E27FC236}">
                    <a16:creationId xmlns:a16="http://schemas.microsoft.com/office/drawing/2014/main" id="{A4AE670F-7A8A-EC1E-934C-FD898FF0B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684228" y="2503677"/>
                <a:ext cx="1431196" cy="1384086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FB60F96-4A64-B0FE-CAB3-78B33DDB9AB2}"/>
                </a:ext>
              </a:extLst>
            </p:cNvPr>
            <p:cNvGrpSpPr/>
            <p:nvPr/>
          </p:nvGrpSpPr>
          <p:grpSpPr>
            <a:xfrm>
              <a:off x="842220" y="3458403"/>
              <a:ext cx="1431196" cy="1589728"/>
              <a:chOff x="950573" y="3577446"/>
              <a:chExt cx="1431196" cy="158972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A5AB214-9D68-4D07-09FA-193765FDDE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5939" y="3577446"/>
                <a:ext cx="1245560" cy="158972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4" name="Picture 6">
                <a:extLst>
                  <a:ext uri="{FF2B5EF4-FFF2-40B4-BE49-F238E27FC236}">
                    <a16:creationId xmlns:a16="http://schemas.microsoft.com/office/drawing/2014/main" id="{76ACC048-D720-BF0E-69A1-85B8343E5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50573" y="3783088"/>
                <a:ext cx="1431196" cy="1384086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6C732EE-4507-46B7-C8D4-458EE99439EE}"/>
                </a:ext>
              </a:extLst>
            </p:cNvPr>
            <p:cNvGrpSpPr/>
            <p:nvPr/>
          </p:nvGrpSpPr>
          <p:grpSpPr>
            <a:xfrm>
              <a:off x="3250685" y="3683062"/>
              <a:ext cx="1431196" cy="1455677"/>
              <a:chOff x="3211575" y="3904748"/>
              <a:chExt cx="1431196" cy="1455677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33C15851-DAAE-97A3-F391-AA10A41FF9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12548" y="3961004"/>
                <a:ext cx="1108007" cy="139942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2" name="Picture 6">
                <a:extLst>
                  <a:ext uri="{FF2B5EF4-FFF2-40B4-BE49-F238E27FC236}">
                    <a16:creationId xmlns:a16="http://schemas.microsoft.com/office/drawing/2014/main" id="{EB27E179-37D1-9E8E-2B7F-74C8A7E80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11575" y="3904748"/>
                <a:ext cx="1431196" cy="1384086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F7C14FB-D281-9DE4-62D5-D521BE64AAC9}"/>
                </a:ext>
              </a:extLst>
            </p:cNvPr>
            <p:cNvGrpSpPr/>
            <p:nvPr/>
          </p:nvGrpSpPr>
          <p:grpSpPr>
            <a:xfrm>
              <a:off x="818537" y="5456240"/>
              <a:ext cx="1511074" cy="1384086"/>
              <a:chOff x="1099724" y="5456610"/>
              <a:chExt cx="1511074" cy="1384086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959555B-7C1E-D03E-715C-AE700BBEEC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99724" y="5601650"/>
                <a:ext cx="1453017" cy="1197757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0" name="Picture 6">
                <a:extLst>
                  <a:ext uri="{FF2B5EF4-FFF2-40B4-BE49-F238E27FC236}">
                    <a16:creationId xmlns:a16="http://schemas.microsoft.com/office/drawing/2014/main" id="{AB62C7B0-CC6A-F1DA-8408-2D2E78250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79602" y="5456610"/>
                <a:ext cx="1431196" cy="1384086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CA905D2-D58B-3246-870C-FA821F4FB3E9}"/>
                </a:ext>
              </a:extLst>
            </p:cNvPr>
            <p:cNvGrpSpPr/>
            <p:nvPr/>
          </p:nvGrpSpPr>
          <p:grpSpPr>
            <a:xfrm>
              <a:off x="2649551" y="5333026"/>
              <a:ext cx="1431196" cy="1384086"/>
              <a:chOff x="3061708" y="5566416"/>
              <a:chExt cx="1431196" cy="1384086"/>
            </a:xfrm>
          </p:grpSpPr>
          <p:pic>
            <p:nvPicPr>
              <p:cNvPr id="27" name="Google Shape;200;p4">
                <a:extLst>
                  <a:ext uri="{FF2B5EF4-FFF2-40B4-BE49-F238E27FC236}">
                    <a16:creationId xmlns:a16="http://schemas.microsoft.com/office/drawing/2014/main" id="{4B40110A-9B22-A0FE-FCCC-1A8261176F37}"/>
                  </a:ext>
                </a:extLst>
              </p:cNvPr>
              <p:cNvPicPr preferRelativeResize="0"/>
              <p:nvPr/>
            </p:nvPicPr>
            <p:blipFill rotWithShape="1">
              <a:blip r:embed="rId12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12669" t="15692" r="19762" b="19229"/>
              <a:stretch/>
            </p:blipFill>
            <p:spPr>
              <a:xfrm>
                <a:off x="3094394" y="5627126"/>
                <a:ext cx="1374515" cy="1303607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8" name="Picture 6">
                <a:extLst>
                  <a:ext uri="{FF2B5EF4-FFF2-40B4-BE49-F238E27FC236}">
                    <a16:creationId xmlns:a16="http://schemas.microsoft.com/office/drawing/2014/main" id="{32D9004F-96EC-9AC6-9AD5-2291E10B4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061708" y="5566416"/>
                <a:ext cx="1431196" cy="1384086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EA1A501-DC80-99DA-9DA7-B11B140AC200}"/>
                </a:ext>
              </a:extLst>
            </p:cNvPr>
            <p:cNvGrpSpPr/>
            <p:nvPr/>
          </p:nvGrpSpPr>
          <p:grpSpPr>
            <a:xfrm>
              <a:off x="1944789" y="2224441"/>
              <a:ext cx="1495588" cy="1430100"/>
              <a:chOff x="1250742" y="2065438"/>
              <a:chExt cx="1495588" cy="143010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3A68CC8-02BD-82A3-9895-9F283D2E55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312423" y="2065438"/>
                <a:ext cx="1433907" cy="14301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6" name="Picture 6">
                <a:extLst>
                  <a:ext uri="{FF2B5EF4-FFF2-40B4-BE49-F238E27FC236}">
                    <a16:creationId xmlns:a16="http://schemas.microsoft.com/office/drawing/2014/main" id="{D95313B2-FD94-F51F-795F-8DFF934B0A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50742" y="2093514"/>
                <a:ext cx="1431196" cy="1384086"/>
              </a:xfrm>
              <a:prstGeom prst="rect">
                <a:avLst/>
              </a:prstGeom>
            </p:spPr>
          </p:pic>
        </p:grpSp>
        <p:pic>
          <p:nvPicPr>
            <p:cNvPr id="13" name="Google Shape;205;p4" descr="Plant Dividing Line Hand Drawn Illustration, Plant Dividing Line, Leaf  Dividing Line, Creative Dividing Line PNG Transparent Clipart Image and PSD  File for Free Download">
              <a:extLst>
                <a:ext uri="{FF2B5EF4-FFF2-40B4-BE49-F238E27FC236}">
                  <a16:creationId xmlns:a16="http://schemas.microsoft.com/office/drawing/2014/main" id="{5933D436-3D34-CD65-7CF8-D08E31CB25BF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39039" b="41589"/>
            <a:stretch/>
          </p:blipFill>
          <p:spPr>
            <a:xfrm rot="5400000">
              <a:off x="4715570" y="2039792"/>
              <a:ext cx="1013782" cy="246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04;p4" descr="Plant Dividing Line Hand Drawn Illustration, Plant Dividing Line, Leaf  Dividing Line, Creative Dividing Line PNG Transparent Clipart Image and PSD  File for Free Download">
              <a:extLst>
                <a:ext uri="{FF2B5EF4-FFF2-40B4-BE49-F238E27FC236}">
                  <a16:creationId xmlns:a16="http://schemas.microsoft.com/office/drawing/2014/main" id="{87CDD67D-AA62-D98D-F648-86261E300404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39039" b="41589"/>
            <a:stretch/>
          </p:blipFill>
          <p:spPr>
            <a:xfrm>
              <a:off x="3396501" y="2893207"/>
              <a:ext cx="1374498" cy="229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205;p4" descr="Plant Dividing Line Hand Drawn Illustration, Plant Dividing Line, Leaf  Dividing Line, Creative Dividing Line PNG Transparent Clipart Image and PSD  File for Free Download">
              <a:extLst>
                <a:ext uri="{FF2B5EF4-FFF2-40B4-BE49-F238E27FC236}">
                  <a16:creationId xmlns:a16="http://schemas.microsoft.com/office/drawing/2014/main" id="{F6752808-F558-9CB4-B269-6E441F77B64A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39039" b="41589"/>
            <a:stretch/>
          </p:blipFill>
          <p:spPr>
            <a:xfrm rot="5400000">
              <a:off x="3602658" y="3300242"/>
              <a:ext cx="1013782" cy="2462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206;p4">
              <a:extLst>
                <a:ext uri="{FF2B5EF4-FFF2-40B4-BE49-F238E27FC236}">
                  <a16:creationId xmlns:a16="http://schemas.microsoft.com/office/drawing/2014/main" id="{C722D5D5-E193-7408-70D8-3F85F4ADADF1}"/>
                </a:ext>
              </a:extLst>
            </p:cNvPr>
            <p:cNvSpPr/>
            <p:nvPr/>
          </p:nvSpPr>
          <p:spPr>
            <a:xfrm>
              <a:off x="3849160" y="2780855"/>
              <a:ext cx="415184" cy="415184"/>
            </a:xfrm>
            <a:prstGeom prst="heart">
              <a:avLst/>
            </a:prstGeom>
            <a:solidFill>
              <a:srgbClr val="F18E8F"/>
            </a:solidFill>
            <a:ln w="12700" cap="flat" cmpd="sng">
              <a:solidFill>
                <a:srgbClr val="EF5F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" name="Google Shape;204;p4" descr="Plant Dividing Line Hand Drawn Illustration, Plant Dividing Line, Leaf  Dividing Line, Creative Dividing Line PNG Transparent Clipart Image and PSD  File for Free Download">
              <a:extLst>
                <a:ext uri="{FF2B5EF4-FFF2-40B4-BE49-F238E27FC236}">
                  <a16:creationId xmlns:a16="http://schemas.microsoft.com/office/drawing/2014/main" id="{71658241-4B98-B9B5-CC29-6CBBB06FFF6B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 t="39039" b="41589"/>
            <a:stretch/>
          </p:blipFill>
          <p:spPr>
            <a:xfrm>
              <a:off x="2000136" y="4346717"/>
              <a:ext cx="1374498" cy="229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205;p4" descr="Plant Dividing Line Hand Drawn Illustration, Plant Dividing Line, Leaf  Dividing Line, Creative Dividing Line PNG Transparent Clipart Image and PSD  File for Free Download">
              <a:extLst>
                <a:ext uri="{FF2B5EF4-FFF2-40B4-BE49-F238E27FC236}">
                  <a16:creationId xmlns:a16="http://schemas.microsoft.com/office/drawing/2014/main" id="{D3DBB3F4-6E98-B386-981F-1BAEBAEB9E9C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39039" b="41589"/>
            <a:stretch/>
          </p:blipFill>
          <p:spPr>
            <a:xfrm rot="5400000">
              <a:off x="2206293" y="4753752"/>
              <a:ext cx="1013782" cy="2462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206;p4">
              <a:extLst>
                <a:ext uri="{FF2B5EF4-FFF2-40B4-BE49-F238E27FC236}">
                  <a16:creationId xmlns:a16="http://schemas.microsoft.com/office/drawing/2014/main" id="{93FCD3B4-6CAF-8C04-4F26-5AE88EA9E19F}"/>
                </a:ext>
              </a:extLst>
            </p:cNvPr>
            <p:cNvSpPr/>
            <p:nvPr/>
          </p:nvSpPr>
          <p:spPr>
            <a:xfrm>
              <a:off x="2452795" y="4234365"/>
              <a:ext cx="415184" cy="415184"/>
            </a:xfrm>
            <a:prstGeom prst="heart">
              <a:avLst/>
            </a:prstGeom>
            <a:solidFill>
              <a:srgbClr val="F18E8F"/>
            </a:solidFill>
            <a:ln w="12700" cap="flat" cmpd="sng">
              <a:solidFill>
                <a:srgbClr val="EF5F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" name="Google Shape;218;p4" descr="Plant Dividing Line Hand Drawn Illustration, Plant Dividing Line, Leaf  Dividing Line, Creative Dividing Line PNG Transparent Clipart Image and PSD  File for Free Download">
              <a:extLst>
                <a:ext uri="{FF2B5EF4-FFF2-40B4-BE49-F238E27FC236}">
                  <a16:creationId xmlns:a16="http://schemas.microsoft.com/office/drawing/2014/main" id="{5F21F128-77BF-37BF-A188-8360381438BB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39039" b="41589"/>
            <a:stretch/>
          </p:blipFill>
          <p:spPr>
            <a:xfrm>
              <a:off x="1922750" y="5113687"/>
              <a:ext cx="1518974" cy="246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9;p4" descr="Plant Dividing Line Hand Drawn Illustration, Plant Dividing Line, Leaf  Dividing Line, Creative Dividing Line PNG Transparent Clipart Image and PSD  File for Free Download">
              <a:extLst>
                <a:ext uri="{FF2B5EF4-FFF2-40B4-BE49-F238E27FC236}">
                  <a16:creationId xmlns:a16="http://schemas.microsoft.com/office/drawing/2014/main" id="{57C83DCD-9973-FF74-14BA-D2E03C6B43C5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 t="39039" r="47684" b="47780"/>
            <a:stretch/>
          </p:blipFill>
          <p:spPr>
            <a:xfrm rot="5400000">
              <a:off x="1796423" y="5312872"/>
              <a:ext cx="446600" cy="1675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0;p4" descr="Plant Dividing Line Hand Drawn Illustration, Plant Dividing Line, Leaf  Dividing Line, Creative Dividing Line PNG Transparent Clipart Image and PSD  File for Free Download">
              <a:extLst>
                <a:ext uri="{FF2B5EF4-FFF2-40B4-BE49-F238E27FC236}">
                  <a16:creationId xmlns:a16="http://schemas.microsoft.com/office/drawing/2014/main" id="{F4BED259-4F89-0A68-1B13-D243123C5585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 t="39039" r="48924" b="47780"/>
            <a:stretch/>
          </p:blipFill>
          <p:spPr>
            <a:xfrm rot="5400000">
              <a:off x="3203844" y="5312499"/>
              <a:ext cx="436015" cy="1675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04;p4" descr="Plant Dividing Line Hand Drawn Illustration, Plant Dividing Line, Leaf  Dividing Line, Creative Dividing Line PNG Transparent Clipart Image and PSD  File for Free Download">
              <a:extLst>
                <a:ext uri="{FF2B5EF4-FFF2-40B4-BE49-F238E27FC236}">
                  <a16:creationId xmlns:a16="http://schemas.microsoft.com/office/drawing/2014/main" id="{E2322502-38E9-9F62-3832-3CA35181CF0C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t="39039" b="41589"/>
            <a:stretch/>
          </p:blipFill>
          <p:spPr>
            <a:xfrm>
              <a:off x="4535212" y="1665269"/>
              <a:ext cx="1374498" cy="2290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206;p4">
              <a:extLst>
                <a:ext uri="{FF2B5EF4-FFF2-40B4-BE49-F238E27FC236}">
                  <a16:creationId xmlns:a16="http://schemas.microsoft.com/office/drawing/2014/main" id="{9F863DDF-A442-5A07-F0FC-62D5A461932F}"/>
                </a:ext>
              </a:extLst>
            </p:cNvPr>
            <p:cNvSpPr/>
            <p:nvPr/>
          </p:nvSpPr>
          <p:spPr>
            <a:xfrm>
              <a:off x="4964544" y="1541694"/>
              <a:ext cx="415184" cy="415184"/>
            </a:xfrm>
            <a:prstGeom prst="heart">
              <a:avLst/>
            </a:prstGeom>
            <a:solidFill>
              <a:srgbClr val="F18E8F"/>
            </a:solidFill>
            <a:ln w="12700" cap="flat" cmpd="sng">
              <a:solidFill>
                <a:srgbClr val="EF5F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C53C8BD-A6E9-5E56-43E2-8549A317C6FE}"/>
              </a:ext>
            </a:extLst>
          </p:cNvPr>
          <p:cNvGrpSpPr/>
          <p:nvPr/>
        </p:nvGrpSpPr>
        <p:grpSpPr>
          <a:xfrm>
            <a:off x="3847081" y="1042938"/>
            <a:ext cx="8228804" cy="1043019"/>
            <a:chOff x="3301854" y="1984693"/>
            <a:chExt cx="8228804" cy="1043019"/>
          </a:xfrm>
          <a:solidFill>
            <a:schemeClr val="accent6">
              <a:lumMod val="50000"/>
            </a:schemeClr>
          </a:solidFill>
        </p:grpSpPr>
        <p:sp>
          <p:nvSpPr>
            <p:cNvPr id="42" name="Google Shape;132;p2">
              <a:extLst>
                <a:ext uri="{FF2B5EF4-FFF2-40B4-BE49-F238E27FC236}">
                  <a16:creationId xmlns:a16="http://schemas.microsoft.com/office/drawing/2014/main" id="{AEA9874C-00A7-7E27-286F-B23FE1FD5E81}"/>
                </a:ext>
              </a:extLst>
            </p:cNvPr>
            <p:cNvSpPr/>
            <p:nvPr/>
          </p:nvSpPr>
          <p:spPr>
            <a:xfrm>
              <a:off x="7918499" y="1984693"/>
              <a:ext cx="3612159" cy="104301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bg1"/>
                  </a:solidFill>
                  <a:latin typeface="UTM Androgyne" panose="02040603050506020204" pitchFamily="18" charset="0"/>
                  <a:sym typeface="Arial"/>
                </a:rPr>
                <a:t>Ông bà Cố Nội/NgoạI</a:t>
              </a:r>
              <a:endParaRPr sz="3200" b="1" dirty="0">
                <a:solidFill>
                  <a:schemeClr val="bg1"/>
                </a:solidFill>
                <a:latin typeface="UTM Androgyne" panose="02040603050506020204" pitchFamily="18" charset="0"/>
                <a:sym typeface="Arial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7C4C445-7CB5-942E-92FC-D9C4694C2E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1854" y="2614028"/>
              <a:ext cx="4624200" cy="25261"/>
            </a:xfrm>
            <a:prstGeom prst="line">
              <a:avLst/>
            </a:prstGeom>
            <a:grpFill/>
            <a:ln w="5715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611AC9-3709-5908-6B90-27B1FE990A5D}"/>
              </a:ext>
            </a:extLst>
          </p:cNvPr>
          <p:cNvGrpSpPr/>
          <p:nvPr/>
        </p:nvGrpSpPr>
        <p:grpSpPr>
          <a:xfrm>
            <a:off x="2429917" y="2506655"/>
            <a:ext cx="9160040" cy="1083562"/>
            <a:chOff x="2441859" y="2019504"/>
            <a:chExt cx="9160040" cy="1083562"/>
          </a:xfrm>
          <a:solidFill>
            <a:schemeClr val="accent6">
              <a:lumMod val="50000"/>
            </a:schemeClr>
          </a:solidFill>
        </p:grpSpPr>
        <p:sp>
          <p:nvSpPr>
            <p:cNvPr id="49" name="Google Shape;132;p2">
              <a:extLst>
                <a:ext uri="{FF2B5EF4-FFF2-40B4-BE49-F238E27FC236}">
                  <a16:creationId xmlns:a16="http://schemas.microsoft.com/office/drawing/2014/main" id="{857C74D3-C802-833B-AAF6-A3C5C8C3934E}"/>
                </a:ext>
              </a:extLst>
            </p:cNvPr>
            <p:cNvSpPr/>
            <p:nvPr/>
          </p:nvSpPr>
          <p:spPr>
            <a:xfrm>
              <a:off x="7885049" y="2019504"/>
              <a:ext cx="3716850" cy="1083562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bg1"/>
                  </a:solidFill>
                  <a:latin typeface="UTM Androgyne" panose="02040603050506020204" pitchFamily="18" charset="0"/>
                  <a:sym typeface="Arial"/>
                </a:rPr>
                <a:t>Ông bà Nội/Ngoại</a:t>
              </a:r>
              <a:endParaRPr sz="3200" b="1" dirty="0">
                <a:solidFill>
                  <a:schemeClr val="bg1"/>
                </a:solidFill>
                <a:latin typeface="UTM Androgyne" panose="02040603050506020204" pitchFamily="18" charset="0"/>
                <a:sym typeface="Arial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BFE51A6-8897-6E82-B507-73F8DF924E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1859" y="2674899"/>
              <a:ext cx="5443190" cy="13457"/>
            </a:xfrm>
            <a:prstGeom prst="line">
              <a:avLst/>
            </a:prstGeom>
            <a:grpFill/>
            <a:ln w="5715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B439E47-9928-BC6D-5CBA-9C2195B2EC20}"/>
              </a:ext>
            </a:extLst>
          </p:cNvPr>
          <p:cNvGrpSpPr/>
          <p:nvPr/>
        </p:nvGrpSpPr>
        <p:grpSpPr>
          <a:xfrm>
            <a:off x="960015" y="4314885"/>
            <a:ext cx="9938991" cy="894813"/>
            <a:chOff x="1311412" y="2200922"/>
            <a:chExt cx="9938991" cy="894813"/>
          </a:xfrm>
          <a:solidFill>
            <a:schemeClr val="accent6">
              <a:lumMod val="50000"/>
            </a:schemeClr>
          </a:solidFill>
        </p:grpSpPr>
        <p:sp>
          <p:nvSpPr>
            <p:cNvPr id="53" name="Google Shape;132;p2">
              <a:extLst>
                <a:ext uri="{FF2B5EF4-FFF2-40B4-BE49-F238E27FC236}">
                  <a16:creationId xmlns:a16="http://schemas.microsoft.com/office/drawing/2014/main" id="{4A334D80-A368-AD0B-2843-3629FB10C9DF}"/>
                </a:ext>
              </a:extLst>
            </p:cNvPr>
            <p:cNvSpPr/>
            <p:nvPr/>
          </p:nvSpPr>
          <p:spPr>
            <a:xfrm>
              <a:off x="7964011" y="2200922"/>
              <a:ext cx="3286392" cy="89481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bg1"/>
                  </a:solidFill>
                  <a:latin typeface="UTM Androgyne" panose="02040603050506020204" pitchFamily="18" charset="0"/>
                  <a:sym typeface="Arial"/>
                </a:rPr>
                <a:t>Bố Mẹ</a:t>
              </a:r>
              <a:endParaRPr sz="3200" b="1" dirty="0">
                <a:solidFill>
                  <a:schemeClr val="bg1"/>
                </a:solidFill>
                <a:latin typeface="UTM Androgyne" panose="02040603050506020204" pitchFamily="18" charset="0"/>
                <a:sym typeface="Arial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A5BDD06-C72F-B3B1-0587-B5B4F5E7755D}"/>
                </a:ext>
              </a:extLst>
            </p:cNvPr>
            <p:cNvCxnSpPr>
              <a:cxnSpLocks/>
            </p:cNvCxnSpPr>
            <p:nvPr/>
          </p:nvCxnSpPr>
          <p:spPr>
            <a:xfrm>
              <a:off x="1311412" y="2720920"/>
              <a:ext cx="6614642" cy="0"/>
            </a:xfrm>
            <a:prstGeom prst="line">
              <a:avLst/>
            </a:prstGeom>
            <a:grpFill/>
            <a:ln w="5715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92EA572-B9A4-A97B-6F9F-06BEA78EF020}"/>
              </a:ext>
            </a:extLst>
          </p:cNvPr>
          <p:cNvGrpSpPr/>
          <p:nvPr/>
        </p:nvGrpSpPr>
        <p:grpSpPr>
          <a:xfrm>
            <a:off x="961901" y="5860310"/>
            <a:ext cx="9334428" cy="894813"/>
            <a:chOff x="1878018" y="1890964"/>
            <a:chExt cx="9334428" cy="894813"/>
          </a:xfrm>
          <a:solidFill>
            <a:schemeClr val="accent6">
              <a:lumMod val="50000"/>
            </a:schemeClr>
          </a:solidFill>
        </p:grpSpPr>
        <p:sp>
          <p:nvSpPr>
            <p:cNvPr id="57" name="Google Shape;132;p2">
              <a:extLst>
                <a:ext uri="{FF2B5EF4-FFF2-40B4-BE49-F238E27FC236}">
                  <a16:creationId xmlns:a16="http://schemas.microsoft.com/office/drawing/2014/main" id="{98E238E5-03D6-094D-77FA-28A086BD99A1}"/>
                </a:ext>
              </a:extLst>
            </p:cNvPr>
            <p:cNvSpPr/>
            <p:nvPr/>
          </p:nvSpPr>
          <p:spPr>
            <a:xfrm>
              <a:off x="7926054" y="1890964"/>
              <a:ext cx="3286392" cy="89481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bg1"/>
                  </a:solidFill>
                  <a:latin typeface="UTM Androgyne" panose="02040603050506020204" pitchFamily="18" charset="0"/>
                  <a:sym typeface="Arial"/>
                </a:rPr>
                <a:t>Anh chị em</a:t>
              </a:r>
              <a:endParaRPr sz="3200" b="1" dirty="0">
                <a:solidFill>
                  <a:schemeClr val="bg1"/>
                </a:solidFill>
                <a:latin typeface="UTM Androgyne" panose="02040603050506020204" pitchFamily="18" charset="0"/>
                <a:sym typeface="Arial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D233011-FF11-AAB4-F780-35110BFE6C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78018" y="2674899"/>
              <a:ext cx="6007031" cy="17849"/>
            </a:xfrm>
            <a:prstGeom prst="line">
              <a:avLst/>
            </a:prstGeom>
            <a:grpFill/>
            <a:ln w="5715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063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189BCC9-2930-6DE1-8BCD-20DE41F74CF5}"/>
              </a:ext>
            </a:extLst>
          </p:cNvPr>
          <p:cNvGrpSpPr/>
          <p:nvPr/>
        </p:nvGrpSpPr>
        <p:grpSpPr>
          <a:xfrm>
            <a:off x="-170502" y="-70250"/>
            <a:ext cx="12099012" cy="1827773"/>
            <a:chOff x="-170502" y="-70250"/>
            <a:chExt cx="12099012" cy="1827773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D4A1B40E-2229-D710-BE14-158CAF14E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3475" y="100074"/>
              <a:ext cx="11345035" cy="1160701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72A874A-2776-7C0C-5F69-D0311B141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0502" y="-70250"/>
              <a:ext cx="2074989" cy="1827773"/>
            </a:xfrm>
            <a:prstGeom prst="rect">
              <a:avLst/>
            </a:prstGeom>
          </p:spPr>
        </p:pic>
        <p:sp>
          <p:nvSpPr>
            <p:cNvPr id="88" name="Google Shape;230;p5">
              <a:extLst>
                <a:ext uri="{FF2B5EF4-FFF2-40B4-BE49-F238E27FC236}">
                  <a16:creationId xmlns:a16="http://schemas.microsoft.com/office/drawing/2014/main" id="{DD060DD2-A41F-0318-CA1C-A25770B3841C}"/>
                </a:ext>
              </a:extLst>
            </p:cNvPr>
            <p:cNvSpPr/>
            <p:nvPr/>
          </p:nvSpPr>
          <p:spPr>
            <a:xfrm>
              <a:off x="1904487" y="149772"/>
              <a:ext cx="8751826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VN" sz="3200" b="1" dirty="0">
                  <a:solidFill>
                    <a:srgbClr val="002060"/>
                  </a:solidFill>
                  <a:latin typeface="UTM Avo" panose="02040603050506020204" pitchFamily="18" charset="0"/>
                  <a:sym typeface="Arial"/>
                </a:rPr>
                <a:t>Vẽ, dán ảnh hoặc viết tên từng thành viên trong gia đình em theo sơ đồ sau:</a:t>
              </a:r>
              <a:endParaRPr sz="32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009B9AC8-0A8D-370A-6C91-86D2EFCBE94E}"/>
              </a:ext>
            </a:extLst>
          </p:cNvPr>
          <p:cNvGrpSpPr/>
          <p:nvPr/>
        </p:nvGrpSpPr>
        <p:grpSpPr>
          <a:xfrm>
            <a:off x="895805" y="1914199"/>
            <a:ext cx="4816205" cy="3873850"/>
            <a:chOff x="-87552" y="2319496"/>
            <a:chExt cx="4816205" cy="3873850"/>
          </a:xfrm>
        </p:grpSpPr>
        <p:cxnSp>
          <p:nvCxnSpPr>
            <p:cNvPr id="91" name="Google Shape;232;p5">
              <a:extLst>
                <a:ext uri="{FF2B5EF4-FFF2-40B4-BE49-F238E27FC236}">
                  <a16:creationId xmlns:a16="http://schemas.microsoft.com/office/drawing/2014/main" id="{9A30E00C-50EF-0DB7-6286-982A7CE26B3E}"/>
                </a:ext>
              </a:extLst>
            </p:cNvPr>
            <p:cNvCxnSpPr/>
            <p:nvPr/>
          </p:nvCxnSpPr>
          <p:spPr>
            <a:xfrm rot="16200000">
              <a:off x="1683358" y="3739172"/>
              <a:ext cx="983488" cy="0"/>
            </a:xfrm>
            <a:prstGeom prst="straightConnector1">
              <a:avLst/>
            </a:prstGeom>
            <a:noFill/>
            <a:ln w="57150" cap="flat" cmpd="sng">
              <a:solidFill>
                <a:srgbClr val="000000"/>
              </a:solidFill>
              <a:prstDash val="sys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92" name="Google Shape;233;p5">
              <a:extLst>
                <a:ext uri="{FF2B5EF4-FFF2-40B4-BE49-F238E27FC236}">
                  <a16:creationId xmlns:a16="http://schemas.microsoft.com/office/drawing/2014/main" id="{02CA65E8-39EE-7A08-A120-7EDBFDEEC2BC}"/>
                </a:ext>
              </a:extLst>
            </p:cNvPr>
            <p:cNvCxnSpPr>
              <a:cxnSpLocks/>
            </p:cNvCxnSpPr>
            <p:nvPr/>
          </p:nvCxnSpPr>
          <p:spPr>
            <a:xfrm>
              <a:off x="1315098" y="3308463"/>
              <a:ext cx="1742400" cy="0"/>
            </a:xfrm>
            <a:prstGeom prst="straightConnector1">
              <a:avLst/>
            </a:prstGeom>
            <a:noFill/>
            <a:ln w="57150" cap="flat" cmpd="sng">
              <a:solidFill>
                <a:srgbClr val="000000"/>
              </a:solidFill>
              <a:prstDash val="sysDot"/>
              <a:miter lim="800000"/>
              <a:headEnd type="none" w="sm" len="sm"/>
              <a:tailEnd type="none" w="sm" len="sm"/>
            </a:ln>
          </p:spPr>
        </p:cxnSp>
        <p:sp>
          <p:nvSpPr>
            <p:cNvPr id="93" name="Google Shape;236;p5">
              <a:extLst>
                <a:ext uri="{FF2B5EF4-FFF2-40B4-BE49-F238E27FC236}">
                  <a16:creationId xmlns:a16="http://schemas.microsoft.com/office/drawing/2014/main" id="{54527DE8-05D4-D811-4639-58847738F55D}"/>
                </a:ext>
              </a:extLst>
            </p:cNvPr>
            <p:cNvSpPr/>
            <p:nvPr/>
          </p:nvSpPr>
          <p:spPr>
            <a:xfrm>
              <a:off x="1880976" y="3069591"/>
              <a:ext cx="588251" cy="446464"/>
            </a:xfrm>
            <a:prstGeom prst="heart">
              <a:avLst/>
            </a:prstGeom>
            <a:solidFill>
              <a:srgbClr val="F18E8F"/>
            </a:solidFill>
            <a:ln w="12700" cap="flat" cmpd="sng">
              <a:solidFill>
                <a:srgbClr val="EF5F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4" name="Google Shape;237;p5">
              <a:extLst>
                <a:ext uri="{FF2B5EF4-FFF2-40B4-BE49-F238E27FC236}">
                  <a16:creationId xmlns:a16="http://schemas.microsoft.com/office/drawing/2014/main" id="{5E15ADF1-0C3F-09CF-CD57-0314BF02F34B}"/>
                </a:ext>
              </a:extLst>
            </p:cNvPr>
            <p:cNvCxnSpPr/>
            <p:nvPr/>
          </p:nvCxnSpPr>
          <p:spPr>
            <a:xfrm>
              <a:off x="1315098" y="4230916"/>
              <a:ext cx="1742310" cy="0"/>
            </a:xfrm>
            <a:prstGeom prst="straightConnector1">
              <a:avLst/>
            </a:prstGeom>
            <a:noFill/>
            <a:ln w="57150" cap="flat" cmpd="sng">
              <a:solidFill>
                <a:srgbClr val="000000"/>
              </a:solidFill>
              <a:prstDash val="sys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95" name="Google Shape;238;p5">
              <a:extLst>
                <a:ext uri="{FF2B5EF4-FFF2-40B4-BE49-F238E27FC236}">
                  <a16:creationId xmlns:a16="http://schemas.microsoft.com/office/drawing/2014/main" id="{12B9B6D6-FEDC-7A7B-AD38-96672A77FA8D}"/>
                </a:ext>
              </a:extLst>
            </p:cNvPr>
            <p:cNvCxnSpPr/>
            <p:nvPr/>
          </p:nvCxnSpPr>
          <p:spPr>
            <a:xfrm rot="16200000">
              <a:off x="943578" y="4566546"/>
              <a:ext cx="738909" cy="0"/>
            </a:xfrm>
            <a:prstGeom prst="straightConnector1">
              <a:avLst/>
            </a:prstGeom>
            <a:noFill/>
            <a:ln w="57150" cap="flat" cmpd="sng">
              <a:solidFill>
                <a:srgbClr val="000000"/>
              </a:solidFill>
              <a:prstDash val="sys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96" name="Google Shape;239;p5">
              <a:extLst>
                <a:ext uri="{FF2B5EF4-FFF2-40B4-BE49-F238E27FC236}">
                  <a16:creationId xmlns:a16="http://schemas.microsoft.com/office/drawing/2014/main" id="{BA29278B-3DB4-91AA-DB29-8046AA73C666}"/>
                </a:ext>
              </a:extLst>
            </p:cNvPr>
            <p:cNvCxnSpPr/>
            <p:nvPr/>
          </p:nvCxnSpPr>
          <p:spPr>
            <a:xfrm rot="16200000">
              <a:off x="2676803" y="4565173"/>
              <a:ext cx="738909" cy="0"/>
            </a:xfrm>
            <a:prstGeom prst="straightConnector1">
              <a:avLst/>
            </a:prstGeom>
            <a:noFill/>
            <a:ln w="57150" cap="flat" cmpd="sng">
              <a:solidFill>
                <a:srgbClr val="000000"/>
              </a:solidFill>
              <a:prstDash val="sysDot"/>
              <a:miter lim="800000"/>
              <a:headEnd type="none" w="sm" len="sm"/>
              <a:tailEnd type="none" w="sm" len="sm"/>
            </a:ln>
          </p:spPr>
        </p:cxnSp>
        <p:pic>
          <p:nvPicPr>
            <p:cNvPr id="97" name="Picture 4" descr="https://lh6.googleusercontent.com/xt8wSHKg7XkFR7CSKihAxDFf6k-BCBOda5o-NlAyD5gDWYhMEnM_rM2ffUkuMHhP-HwcuzaSVDkD6XXkqMZxltJty_Q5B9xawvnM00W31r7_Vud__0nnRlYqm3FQYnWtILoBacO6">
              <a:extLst>
                <a:ext uri="{FF2B5EF4-FFF2-40B4-BE49-F238E27FC236}">
                  <a16:creationId xmlns:a16="http://schemas.microsoft.com/office/drawing/2014/main" id="{0DEABA7D-21F5-DEA2-6653-7F8883E857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7552" y="2319496"/>
              <a:ext cx="1845255" cy="162817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4" descr="https://lh6.googleusercontent.com/xt8wSHKg7XkFR7CSKihAxDFf6k-BCBOda5o-NlAyD5gDWYhMEnM_rM2ffUkuMHhP-HwcuzaSVDkD6XXkqMZxltJty_Q5B9xawvnM00W31r7_Vud__0nnRlYqm3FQYnWtILoBacO6">
              <a:extLst>
                <a:ext uri="{FF2B5EF4-FFF2-40B4-BE49-F238E27FC236}">
                  <a16:creationId xmlns:a16="http://schemas.microsoft.com/office/drawing/2014/main" id="{3B6B4843-A3EA-8DC3-61C1-894DF7040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398" y="2319496"/>
              <a:ext cx="1845255" cy="162817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4" descr="https://lh6.googleusercontent.com/xt8wSHKg7XkFR7CSKihAxDFf6k-BCBOda5o-NlAyD5gDWYhMEnM_rM2ffUkuMHhP-HwcuzaSVDkD6XXkqMZxltJty_Q5B9xawvnM00W31r7_Vud__0nnRlYqm3FQYnWtILoBacO6">
              <a:extLst>
                <a:ext uri="{FF2B5EF4-FFF2-40B4-BE49-F238E27FC236}">
                  <a16:creationId xmlns:a16="http://schemas.microsoft.com/office/drawing/2014/main" id="{7C32770E-38D2-8C63-5B14-183582A78F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01" y="4469152"/>
              <a:ext cx="1845255" cy="162817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4" descr="https://lh6.googleusercontent.com/xt8wSHKg7XkFR7CSKihAxDFf6k-BCBOda5o-NlAyD5gDWYhMEnM_rM2ffUkuMHhP-HwcuzaSVDkD6XXkqMZxltJty_Q5B9xawvnM00W31r7_Vud__0nnRlYqm3FQYnWtILoBacO6">
              <a:extLst>
                <a:ext uri="{FF2B5EF4-FFF2-40B4-BE49-F238E27FC236}">
                  <a16:creationId xmlns:a16="http://schemas.microsoft.com/office/drawing/2014/main" id="{4BA96C40-531D-DF8F-A8D9-8B0D6DA95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8550" y="4565173"/>
              <a:ext cx="1845255" cy="162817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ED068F15-B3B6-CDBD-EDFD-A91A10215FF3}"/>
              </a:ext>
            </a:extLst>
          </p:cNvPr>
          <p:cNvGrpSpPr/>
          <p:nvPr/>
        </p:nvGrpSpPr>
        <p:grpSpPr>
          <a:xfrm>
            <a:off x="6255993" y="1209772"/>
            <a:ext cx="5798755" cy="4959076"/>
            <a:chOff x="5969583" y="1460235"/>
            <a:chExt cx="5798755" cy="4959076"/>
          </a:xfrm>
        </p:grpSpPr>
        <p:cxnSp>
          <p:nvCxnSpPr>
            <p:cNvPr id="118" name="Google Shape;232;p5">
              <a:extLst>
                <a:ext uri="{FF2B5EF4-FFF2-40B4-BE49-F238E27FC236}">
                  <a16:creationId xmlns:a16="http://schemas.microsoft.com/office/drawing/2014/main" id="{8B6E7E59-79A6-B9F8-CF29-96972452402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116800" y="2531277"/>
              <a:ext cx="983488" cy="0"/>
            </a:xfrm>
            <a:prstGeom prst="straightConnector1">
              <a:avLst/>
            </a:prstGeom>
            <a:noFill/>
            <a:ln w="57150" cap="flat" cmpd="sng">
              <a:solidFill>
                <a:srgbClr val="000000"/>
              </a:solidFill>
              <a:prstDash val="sys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9" name="Google Shape;233;p5">
              <a:extLst>
                <a:ext uri="{FF2B5EF4-FFF2-40B4-BE49-F238E27FC236}">
                  <a16:creationId xmlns:a16="http://schemas.microsoft.com/office/drawing/2014/main" id="{980995AE-7BAF-B199-E58E-F86B89052DC9}"/>
                </a:ext>
              </a:extLst>
            </p:cNvPr>
            <p:cNvCxnSpPr>
              <a:cxnSpLocks/>
            </p:cNvCxnSpPr>
            <p:nvPr/>
          </p:nvCxnSpPr>
          <p:spPr>
            <a:xfrm>
              <a:off x="8748540" y="2100568"/>
              <a:ext cx="1742400" cy="0"/>
            </a:xfrm>
            <a:prstGeom prst="straightConnector1">
              <a:avLst/>
            </a:prstGeom>
            <a:noFill/>
            <a:ln w="57150" cap="flat" cmpd="sng">
              <a:solidFill>
                <a:srgbClr val="000000"/>
              </a:solidFill>
              <a:prstDash val="sysDot"/>
              <a:miter lim="800000"/>
              <a:headEnd type="none" w="sm" len="sm"/>
              <a:tailEnd type="none" w="sm" len="sm"/>
            </a:ln>
          </p:spPr>
        </p:cxnSp>
        <p:sp>
          <p:nvSpPr>
            <p:cNvPr id="120" name="Google Shape;236;p5">
              <a:extLst>
                <a:ext uri="{FF2B5EF4-FFF2-40B4-BE49-F238E27FC236}">
                  <a16:creationId xmlns:a16="http://schemas.microsoft.com/office/drawing/2014/main" id="{B0D18361-0AFA-B577-C5B2-302B56D3CFAA}"/>
                </a:ext>
              </a:extLst>
            </p:cNvPr>
            <p:cNvSpPr/>
            <p:nvPr/>
          </p:nvSpPr>
          <p:spPr>
            <a:xfrm>
              <a:off x="9310465" y="1900183"/>
              <a:ext cx="588253" cy="412380"/>
            </a:xfrm>
            <a:prstGeom prst="heart">
              <a:avLst/>
            </a:prstGeom>
            <a:solidFill>
              <a:srgbClr val="F18E8F"/>
            </a:solidFill>
            <a:ln w="12700" cap="flat" cmpd="sng">
              <a:solidFill>
                <a:srgbClr val="EF5F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87BE54A-302D-1322-FC9C-16997CCC8980}"/>
                </a:ext>
              </a:extLst>
            </p:cNvPr>
            <p:cNvGrpSpPr/>
            <p:nvPr/>
          </p:nvGrpSpPr>
          <p:grpSpPr>
            <a:xfrm>
              <a:off x="5969583" y="2851165"/>
              <a:ext cx="4713666" cy="3568146"/>
              <a:chOff x="-87552" y="2333329"/>
              <a:chExt cx="4713666" cy="3568146"/>
            </a:xfrm>
          </p:grpSpPr>
          <p:cxnSp>
            <p:nvCxnSpPr>
              <p:cNvPr id="102" name="Google Shape;232;p5">
                <a:extLst>
                  <a:ext uri="{FF2B5EF4-FFF2-40B4-BE49-F238E27FC236}">
                    <a16:creationId xmlns:a16="http://schemas.microsoft.com/office/drawing/2014/main" id="{0009C66A-A440-530A-9555-1F0F70ED8169}"/>
                  </a:ext>
                </a:extLst>
              </p:cNvPr>
              <p:cNvCxnSpPr/>
              <p:nvPr/>
            </p:nvCxnSpPr>
            <p:spPr>
              <a:xfrm rot="16200000">
                <a:off x="1683358" y="3739172"/>
                <a:ext cx="983488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0000"/>
                </a:solidFill>
                <a:prstDash val="sys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3" name="Google Shape;233;p5">
                <a:extLst>
                  <a:ext uri="{FF2B5EF4-FFF2-40B4-BE49-F238E27FC236}">
                    <a16:creationId xmlns:a16="http://schemas.microsoft.com/office/drawing/2014/main" id="{10420DB0-4371-1E51-C1D4-2FFDF34D2E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5098" y="3308463"/>
                <a:ext cx="1742400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0000"/>
                </a:solidFill>
                <a:prstDash val="sysDot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04" name="Google Shape;236;p5">
                <a:extLst>
                  <a:ext uri="{FF2B5EF4-FFF2-40B4-BE49-F238E27FC236}">
                    <a16:creationId xmlns:a16="http://schemas.microsoft.com/office/drawing/2014/main" id="{AE56CB7C-4D8A-AAF0-04E8-BC8A44813415}"/>
                  </a:ext>
                </a:extLst>
              </p:cNvPr>
              <p:cNvSpPr/>
              <p:nvPr/>
            </p:nvSpPr>
            <p:spPr>
              <a:xfrm>
                <a:off x="1877023" y="3108078"/>
                <a:ext cx="588253" cy="412380"/>
              </a:xfrm>
              <a:prstGeom prst="heart">
                <a:avLst/>
              </a:prstGeom>
              <a:solidFill>
                <a:srgbClr val="F18E8F"/>
              </a:solidFill>
              <a:ln w="12700" cap="flat" cmpd="sng">
                <a:solidFill>
                  <a:srgbClr val="EF5F5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5" name="Google Shape;237;p5">
                <a:extLst>
                  <a:ext uri="{FF2B5EF4-FFF2-40B4-BE49-F238E27FC236}">
                    <a16:creationId xmlns:a16="http://schemas.microsoft.com/office/drawing/2014/main" id="{6BF42D66-8823-8F9C-ABF8-3CB37FE5528F}"/>
                  </a:ext>
                </a:extLst>
              </p:cNvPr>
              <p:cNvCxnSpPr/>
              <p:nvPr/>
            </p:nvCxnSpPr>
            <p:spPr>
              <a:xfrm>
                <a:off x="1315098" y="4230916"/>
                <a:ext cx="1742310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0000"/>
                </a:solidFill>
                <a:prstDash val="sys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6" name="Google Shape;238;p5">
                <a:extLst>
                  <a:ext uri="{FF2B5EF4-FFF2-40B4-BE49-F238E27FC236}">
                    <a16:creationId xmlns:a16="http://schemas.microsoft.com/office/drawing/2014/main" id="{CE9C799C-9DD5-BDE3-9639-B3C955639B09}"/>
                  </a:ext>
                </a:extLst>
              </p:cNvPr>
              <p:cNvCxnSpPr/>
              <p:nvPr/>
            </p:nvCxnSpPr>
            <p:spPr>
              <a:xfrm rot="16200000">
                <a:off x="943578" y="4566546"/>
                <a:ext cx="738909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0000"/>
                </a:solidFill>
                <a:prstDash val="sys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7" name="Google Shape;239;p5">
                <a:extLst>
                  <a:ext uri="{FF2B5EF4-FFF2-40B4-BE49-F238E27FC236}">
                    <a16:creationId xmlns:a16="http://schemas.microsoft.com/office/drawing/2014/main" id="{F1C8F376-6FED-9D88-C8F3-6AC009788043}"/>
                  </a:ext>
                </a:extLst>
              </p:cNvPr>
              <p:cNvCxnSpPr/>
              <p:nvPr/>
            </p:nvCxnSpPr>
            <p:spPr>
              <a:xfrm rot="16200000">
                <a:off x="2676803" y="4565173"/>
                <a:ext cx="738909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0000"/>
                </a:solidFill>
                <a:prstDash val="sysDot"/>
                <a:miter lim="800000"/>
                <a:headEnd type="none" w="sm" len="sm"/>
                <a:tailEnd type="none" w="sm" len="sm"/>
              </a:ln>
            </p:spPr>
          </p:cxnSp>
          <p:pic>
            <p:nvPicPr>
              <p:cNvPr id="108" name="Picture 4" descr="https://lh6.googleusercontent.com/xt8wSHKg7XkFR7CSKihAxDFf6k-BCBOda5o-NlAyD5gDWYhMEnM_rM2ffUkuMHhP-HwcuzaSVDkD6XXkqMZxltJty_Q5B9xawvnM00W31r7_Vud__0nnRlYqm3FQYnWtILoBacO6">
                <a:extLst>
                  <a:ext uri="{FF2B5EF4-FFF2-40B4-BE49-F238E27FC236}">
                    <a16:creationId xmlns:a16="http://schemas.microsoft.com/office/drawing/2014/main" id="{95E6A7EB-E6F0-EE6E-910C-A9E5B38930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7552" y="2333329"/>
                <a:ext cx="1615811" cy="150674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4" descr="https://lh6.googleusercontent.com/xt8wSHKg7XkFR7CSKihAxDFf6k-BCBOda5o-NlAyD5gDWYhMEnM_rM2ffUkuMHhP-HwcuzaSVDkD6XXkqMZxltJty_Q5B9xawvnM00W31r7_Vud__0nnRlYqm3FQYnWtILoBacO6">
                <a:extLst>
                  <a:ext uri="{FF2B5EF4-FFF2-40B4-BE49-F238E27FC236}">
                    <a16:creationId xmlns:a16="http://schemas.microsoft.com/office/drawing/2014/main" id="{0A546EE3-C9A0-715D-CB47-2130E3E640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0859" y="2333329"/>
                <a:ext cx="1845255" cy="1628173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4" descr="https://lh6.googleusercontent.com/xt8wSHKg7XkFR7CSKihAxDFf6k-BCBOda5o-NlAyD5gDWYhMEnM_rM2ffUkuMHhP-HwcuzaSVDkD6XXkqMZxltJty_Q5B9xawvnM00W31r7_Vud__0nnRlYqm3FQYnWtILoBacO6">
                <a:extLst>
                  <a:ext uri="{FF2B5EF4-FFF2-40B4-BE49-F238E27FC236}">
                    <a16:creationId xmlns:a16="http://schemas.microsoft.com/office/drawing/2014/main" id="{DFAFA076-2DC4-D0E5-AAD8-034DAA3257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425" y="4514164"/>
                <a:ext cx="1680867" cy="138731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4" descr="https://lh6.googleusercontent.com/xt8wSHKg7XkFR7CSKihAxDFf6k-BCBOda5o-NlAyD5gDWYhMEnM_rM2ffUkuMHhP-HwcuzaSVDkD6XXkqMZxltJty_Q5B9xawvnM00W31r7_Vud__0nnRlYqm3FQYnWtILoBacO6">
                <a:extLst>
                  <a:ext uri="{FF2B5EF4-FFF2-40B4-BE49-F238E27FC236}">
                    <a16:creationId xmlns:a16="http://schemas.microsoft.com/office/drawing/2014/main" id="{11F2D62F-D573-B71B-B058-53EB2BF4F9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88551" y="4524062"/>
                <a:ext cx="1568770" cy="133140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2" name="Picture 4" descr="https://lh6.googleusercontent.com/xt8wSHKg7XkFR7CSKihAxDFf6k-BCBOda5o-NlAyD5gDWYhMEnM_rM2ffUkuMHhP-HwcuzaSVDkD6XXkqMZxltJty_Q5B9xawvnM00W31r7_Vud__0nnRlYqm3FQYnWtILoBacO6">
              <a:extLst>
                <a:ext uri="{FF2B5EF4-FFF2-40B4-BE49-F238E27FC236}">
                  <a16:creationId xmlns:a16="http://schemas.microsoft.com/office/drawing/2014/main" id="{57287683-99C9-D6F8-F63C-17F61E5ED3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9776" y="1511238"/>
              <a:ext cx="1642390" cy="129162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4" descr="https://lh6.googleusercontent.com/xt8wSHKg7XkFR7CSKihAxDFf6k-BCBOda5o-NlAyD5gDWYhMEnM_rM2ffUkuMHhP-HwcuzaSVDkD6XXkqMZxltJty_Q5B9xawvnM00W31r7_Vud__0nnRlYqm3FQYnWtILoBacO6">
              <a:extLst>
                <a:ext uri="{FF2B5EF4-FFF2-40B4-BE49-F238E27FC236}">
                  <a16:creationId xmlns:a16="http://schemas.microsoft.com/office/drawing/2014/main" id="{E576EDF2-F3D6-BE7E-2F01-DF1DD9A76C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972" y="1460235"/>
              <a:ext cx="1615366" cy="14322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4" name="Google Shape;261;p5">
            <a:extLst>
              <a:ext uri="{FF2B5EF4-FFF2-40B4-BE49-F238E27FC236}">
                <a16:creationId xmlns:a16="http://schemas.microsoft.com/office/drawing/2014/main" id="{48A3FED7-992B-B053-98F0-F0EFF0BF2C4A}"/>
              </a:ext>
            </a:extLst>
          </p:cNvPr>
          <p:cNvSpPr/>
          <p:nvPr/>
        </p:nvSpPr>
        <p:spPr>
          <a:xfrm>
            <a:off x="1985240" y="5764163"/>
            <a:ext cx="2653859" cy="73890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VN" sz="2800" b="1" kern="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Sơ đồ 1</a:t>
            </a:r>
            <a:endParaRPr sz="1400" b="1" kern="0" dirty="0">
              <a:solidFill>
                <a:srgbClr val="00206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5" name="Google Shape;262;p5">
            <a:extLst>
              <a:ext uri="{FF2B5EF4-FFF2-40B4-BE49-F238E27FC236}">
                <a16:creationId xmlns:a16="http://schemas.microsoft.com/office/drawing/2014/main" id="{F5B24F85-0120-0CD2-C481-F847EF89556F}"/>
              </a:ext>
            </a:extLst>
          </p:cNvPr>
          <p:cNvSpPr/>
          <p:nvPr/>
        </p:nvSpPr>
        <p:spPr>
          <a:xfrm>
            <a:off x="7363439" y="6106987"/>
            <a:ext cx="2479526" cy="763340"/>
          </a:xfrm>
          <a:prstGeom prst="roundRect">
            <a:avLst>
              <a:gd name="adj" fmla="val 16667"/>
            </a:avLst>
          </a:prstGeom>
          <a:solidFill>
            <a:srgbClr val="F18E8F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VN" sz="2800" b="1" kern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Sơ đồ 2</a:t>
            </a:r>
            <a:endParaRPr sz="1400" b="1" kern="0">
              <a:solidFill>
                <a:srgbClr val="00206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913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9">
            <a:extLst>
              <a:ext uri="{FF2B5EF4-FFF2-40B4-BE49-F238E27FC236}">
                <a16:creationId xmlns:a16="http://schemas.microsoft.com/office/drawing/2014/main" id="{3CB88F45-BBF4-4D19-6BF6-A80F4D7C74EE}"/>
              </a:ext>
            </a:extLst>
          </p:cNvPr>
          <p:cNvSpPr/>
          <p:nvPr/>
        </p:nvSpPr>
        <p:spPr>
          <a:xfrm>
            <a:off x="338252" y="369972"/>
            <a:ext cx="11515496" cy="5662303"/>
          </a:xfrm>
          <a:prstGeom prst="roundRect">
            <a:avLst>
              <a:gd name="adj" fmla="val 23496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C539E4-EAEA-6B42-396D-D1268158F505}"/>
              </a:ext>
            </a:extLst>
          </p:cNvPr>
          <p:cNvGrpSpPr/>
          <p:nvPr/>
        </p:nvGrpSpPr>
        <p:grpSpPr>
          <a:xfrm>
            <a:off x="849606" y="751913"/>
            <a:ext cx="10339263" cy="4274863"/>
            <a:chOff x="849606" y="751913"/>
            <a:chExt cx="10339263" cy="42748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114511F-6A8F-8DA5-CAD4-ECC4A8F18E73}"/>
                </a:ext>
              </a:extLst>
            </p:cNvPr>
            <p:cNvGrpSpPr/>
            <p:nvPr/>
          </p:nvGrpSpPr>
          <p:grpSpPr>
            <a:xfrm>
              <a:off x="917891" y="1103874"/>
              <a:ext cx="10270978" cy="3673058"/>
              <a:chOff x="2091721" y="757403"/>
              <a:chExt cx="8495023" cy="154060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CE4D851-8558-D666-E292-DE3A532A8D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091721" y="757403"/>
                <a:ext cx="8495023" cy="1540600"/>
              </a:xfrm>
              <a:prstGeom prst="rect">
                <a:avLst/>
              </a:prstGeom>
            </p:spPr>
          </p:pic>
          <p:sp>
            <p:nvSpPr>
              <p:cNvPr id="8" name="Google Shape;449;p40">
                <a:extLst>
                  <a:ext uri="{FF2B5EF4-FFF2-40B4-BE49-F238E27FC236}">
                    <a16:creationId xmlns:a16="http://schemas.microsoft.com/office/drawing/2014/main" id="{E21B654E-28C9-FC3C-8E2A-BAA821FEF2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34494" y="977025"/>
                <a:ext cx="6609475" cy="10052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lvl="0" algn="ctr"/>
                <a:r>
                  <a:rPr lang="vi-VN" sz="4500" kern="0">
                    <a:solidFill>
                      <a:srgbClr val="002060"/>
                    </a:solidFill>
                    <a:latin typeface="UTM Flamenco" panose="02040603050506020204" pitchFamily="18" charset="0"/>
                  </a:rPr>
                  <a:t>Gia đình hai thế hệ thường có bố mẹ và con. Gia đình ba thế hệ có ông bà, bố mẹ và con</a:t>
                </a:r>
                <a:r>
                  <a:rPr lang="en-US" sz="4500" kern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</a:t>
                </a:r>
                <a:endParaRPr lang="vi-VN" sz="4500" kern="0" dirty="0" err="1">
                  <a:solidFill>
                    <a:srgbClr val="002060"/>
                  </a:solidFill>
                  <a:latin typeface="UTM Flamenco" panose="02040603050506020204" pitchFamily="18" charset="0"/>
                </a:endParaRPr>
              </a:p>
            </p:txBody>
          </p:sp>
        </p:grpSp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0FAA36D4-F520-850C-62E6-13CFC8007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97" t="57391" r="8341" b="19227"/>
            <a:stretch/>
          </p:blipFill>
          <p:spPr>
            <a:xfrm>
              <a:off x="849606" y="2521641"/>
              <a:ext cx="920337" cy="912756"/>
            </a:xfrm>
            <a:prstGeom prst="rect">
              <a:avLst/>
            </a:prstGeom>
          </p:spPr>
        </p:pic>
        <p:pic>
          <p:nvPicPr>
            <p:cNvPr id="16" name="图片 10">
              <a:extLst>
                <a:ext uri="{FF2B5EF4-FFF2-40B4-BE49-F238E27FC236}">
                  <a16:creationId xmlns:a16="http://schemas.microsoft.com/office/drawing/2014/main" id="{ACA1A6E0-2A00-67B4-A623-A543C2AB2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97" t="57391" r="8341" b="19227"/>
            <a:stretch/>
          </p:blipFill>
          <p:spPr>
            <a:xfrm>
              <a:off x="5444836" y="751913"/>
              <a:ext cx="920337" cy="912756"/>
            </a:xfrm>
            <a:prstGeom prst="rect">
              <a:avLst/>
            </a:prstGeom>
          </p:spPr>
        </p:pic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5F0A5599-D70E-4EAE-B008-34C4C0B69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97" t="57391" r="8341" b="19227"/>
            <a:stretch/>
          </p:blipFill>
          <p:spPr>
            <a:xfrm>
              <a:off x="5444837" y="4114020"/>
              <a:ext cx="920337" cy="912756"/>
            </a:xfrm>
            <a:prstGeom prst="rect">
              <a:avLst/>
            </a:prstGeom>
          </p:spPr>
        </p:pic>
        <p:pic>
          <p:nvPicPr>
            <p:cNvPr id="18" name="图片 10">
              <a:extLst>
                <a:ext uri="{FF2B5EF4-FFF2-40B4-BE49-F238E27FC236}">
                  <a16:creationId xmlns:a16="http://schemas.microsoft.com/office/drawing/2014/main" id="{4FF90F45-ABDF-C4A8-4B11-700A4AF771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97" t="57391" r="8341" b="19227"/>
            <a:stretch/>
          </p:blipFill>
          <p:spPr>
            <a:xfrm>
              <a:off x="10071947" y="2261279"/>
              <a:ext cx="1059833" cy="1051103"/>
            </a:xfrm>
            <a:prstGeom prst="rect">
              <a:avLst/>
            </a:prstGeom>
          </p:spPr>
        </p:pic>
      </p:grpSp>
      <p:grpSp>
        <p:nvGrpSpPr>
          <p:cNvPr id="2" name="组合 17">
            <a:extLst>
              <a:ext uri="{FF2B5EF4-FFF2-40B4-BE49-F238E27FC236}">
                <a16:creationId xmlns:a16="http://schemas.microsoft.com/office/drawing/2014/main" id="{FBBAF535-8E3F-6F43-ACFC-B9ABA9D83BD7}"/>
              </a:ext>
            </a:extLst>
          </p:cNvPr>
          <p:cNvGrpSpPr/>
          <p:nvPr/>
        </p:nvGrpSpPr>
        <p:grpSpPr>
          <a:xfrm>
            <a:off x="0" y="0"/>
            <a:ext cx="12192000" cy="2521641"/>
            <a:chOff x="535371" y="-24482"/>
            <a:chExt cx="11121260" cy="2521641"/>
          </a:xfrm>
        </p:grpSpPr>
        <p:pic>
          <p:nvPicPr>
            <p:cNvPr id="3" name="图片 15">
              <a:extLst>
                <a:ext uri="{FF2B5EF4-FFF2-40B4-BE49-F238E27FC236}">
                  <a16:creationId xmlns:a16="http://schemas.microsoft.com/office/drawing/2014/main" id="{DA9CFE52-56B2-BF50-54E5-AD4BEAE6D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371" y="-24481"/>
              <a:ext cx="2928554" cy="2521640"/>
            </a:xfrm>
            <a:prstGeom prst="rect">
              <a:avLst/>
            </a:prstGeom>
          </p:spPr>
        </p:pic>
        <p:pic>
          <p:nvPicPr>
            <p:cNvPr id="4" name="图片 16">
              <a:extLst>
                <a:ext uri="{FF2B5EF4-FFF2-40B4-BE49-F238E27FC236}">
                  <a16:creationId xmlns:a16="http://schemas.microsoft.com/office/drawing/2014/main" id="{1C9A5546-FBE4-947E-9309-005BA5F87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077" y="-24482"/>
              <a:ext cx="2928554" cy="2521641"/>
            </a:xfrm>
            <a:prstGeom prst="rect">
              <a:avLst/>
            </a:prstGeom>
          </p:spPr>
        </p:pic>
      </p:grpSp>
      <p:grpSp>
        <p:nvGrpSpPr>
          <p:cNvPr id="19" name="组合 5">
            <a:extLst>
              <a:ext uri="{FF2B5EF4-FFF2-40B4-BE49-F238E27FC236}">
                <a16:creationId xmlns:a16="http://schemas.microsoft.com/office/drawing/2014/main" id="{95FE87CD-DDC8-58C3-EF13-0585C0B48228}"/>
              </a:ext>
            </a:extLst>
          </p:cNvPr>
          <p:cNvGrpSpPr/>
          <p:nvPr/>
        </p:nvGrpSpPr>
        <p:grpSpPr>
          <a:xfrm>
            <a:off x="0" y="4976783"/>
            <a:ext cx="7490012" cy="1881217"/>
            <a:chOff x="0" y="4176215"/>
            <a:chExt cx="7719722" cy="2681785"/>
          </a:xfrm>
        </p:grpSpPr>
        <p:pic>
          <p:nvPicPr>
            <p:cNvPr id="20" name="图片 3">
              <a:extLst>
                <a:ext uri="{FF2B5EF4-FFF2-40B4-BE49-F238E27FC236}">
                  <a16:creationId xmlns:a16="http://schemas.microsoft.com/office/drawing/2014/main" id="{67067B83-C2B8-7B4A-B0BE-FA652F97D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21" name="图片 4">
              <a:extLst>
                <a:ext uri="{FF2B5EF4-FFF2-40B4-BE49-F238E27FC236}">
                  <a16:creationId xmlns:a16="http://schemas.microsoft.com/office/drawing/2014/main" id="{E3D7DA6F-DB69-0FDC-EC96-58DB8BB20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  <p:pic>
        <p:nvPicPr>
          <p:cNvPr id="23" name="图片 19">
            <a:extLst>
              <a:ext uri="{FF2B5EF4-FFF2-40B4-BE49-F238E27FC236}">
                <a16:creationId xmlns:a16="http://schemas.microsoft.com/office/drawing/2014/main" id="{94C8F861-6D00-857B-B7AF-6B3C5F0ABF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65" y="3255543"/>
            <a:ext cx="5036315" cy="359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2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0">
            <a:extLst>
              <a:ext uri="{FF2B5EF4-FFF2-40B4-BE49-F238E27FC236}">
                <a16:creationId xmlns:a16="http://schemas.microsoft.com/office/drawing/2014/main" id="{B96D257E-3696-BD10-A392-CA5B4C8EE939}"/>
              </a:ext>
            </a:extLst>
          </p:cNvPr>
          <p:cNvSpPr/>
          <p:nvPr/>
        </p:nvSpPr>
        <p:spPr>
          <a:xfrm>
            <a:off x="4712172" y="0"/>
            <a:ext cx="7552765" cy="6858000"/>
          </a:xfrm>
          <a:custGeom>
            <a:avLst/>
            <a:gdLst>
              <a:gd name="connsiteX0" fmla="*/ 1599541 w 4487842"/>
              <a:gd name="connsiteY0" fmla="*/ 0 h 6858000"/>
              <a:gd name="connsiteX1" fmla="*/ 4487842 w 4487842"/>
              <a:gd name="connsiteY1" fmla="*/ 0 h 6858000"/>
              <a:gd name="connsiteX2" fmla="*/ 4487842 w 4487842"/>
              <a:gd name="connsiteY2" fmla="*/ 6858000 h 6858000"/>
              <a:gd name="connsiteX3" fmla="*/ 0 w 44878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842" h="6858000">
                <a:moveTo>
                  <a:pt x="1599541" y="0"/>
                </a:moveTo>
                <a:lnTo>
                  <a:pt x="4487842" y="0"/>
                </a:lnTo>
                <a:lnTo>
                  <a:pt x="44878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40CAE8-4A91-9C7A-9474-6A1CED43F6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8488554" y="-298784"/>
            <a:ext cx="3935666" cy="2253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A86147-5176-8BFF-9FB5-75454E8DF5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3" t="24532" r="26751" b="17006"/>
          <a:stretch/>
        </p:blipFill>
        <p:spPr>
          <a:xfrm>
            <a:off x="9853992" y="2597426"/>
            <a:ext cx="2585299" cy="4419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C900143-9B11-7E35-BB51-83F6EA44052C}"/>
              </a:ext>
            </a:extLst>
          </p:cNvPr>
          <p:cNvGrpSpPr/>
          <p:nvPr/>
        </p:nvGrpSpPr>
        <p:grpSpPr>
          <a:xfrm>
            <a:off x="726917" y="915675"/>
            <a:ext cx="7294156" cy="5551645"/>
            <a:chOff x="726917" y="915675"/>
            <a:chExt cx="7294156" cy="5551645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4DFE512-2947-2ECB-F240-BE20AADC7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7" t="5489" r="3764" b="3698"/>
            <a:stretch/>
          </p:blipFill>
          <p:spPr>
            <a:xfrm rot="15411320">
              <a:off x="1860670" y="-218078"/>
              <a:ext cx="5026650" cy="72941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114BF5A-1796-D744-AF03-B4F3681FA25A}"/>
                </a:ext>
              </a:extLst>
            </p:cNvPr>
            <p:cNvSpPr/>
            <p:nvPr/>
          </p:nvSpPr>
          <p:spPr>
            <a:xfrm>
              <a:off x="4585252" y="5367132"/>
              <a:ext cx="1179443" cy="1100188"/>
            </a:xfrm>
            <a:prstGeom prst="ellipse">
              <a:avLst/>
            </a:prstGeom>
            <a:solidFill>
              <a:srgbClr val="F6C039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#9Slide03 BoosterNextFYBlack" panose="02000A03000000020004" pitchFamily="2" charset="0"/>
                </a:rPr>
                <a:t>1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865CB7D-87F6-CE3C-B9DA-2A8328F214AF}"/>
              </a:ext>
            </a:extLst>
          </p:cNvPr>
          <p:cNvGrpSpPr/>
          <p:nvPr/>
        </p:nvGrpSpPr>
        <p:grpSpPr>
          <a:xfrm>
            <a:off x="6718763" y="56915"/>
            <a:ext cx="4332967" cy="2948867"/>
            <a:chOff x="6718763" y="56915"/>
            <a:chExt cx="4332967" cy="2948867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8AEC763-18F1-AEE5-0523-5CCD7175258C}"/>
                </a:ext>
              </a:extLst>
            </p:cNvPr>
            <p:cNvSpPr/>
            <p:nvPr/>
          </p:nvSpPr>
          <p:spPr>
            <a:xfrm>
              <a:off x="6718763" y="56915"/>
              <a:ext cx="4272699" cy="2948867"/>
            </a:xfrm>
            <a:prstGeom prst="wedgeEllipseCallout">
              <a:avLst>
                <a:gd name="adj1" fmla="val 41448"/>
                <a:gd name="adj2" fmla="val 53849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57D345-E8CA-28F5-3E62-E3D0833E3695}"/>
                </a:ext>
              </a:extLst>
            </p:cNvPr>
            <p:cNvSpPr txBox="1"/>
            <p:nvPr/>
          </p:nvSpPr>
          <p:spPr>
            <a:xfrm>
              <a:off x="6779031" y="489332"/>
              <a:ext cx="427269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rgbClr val="E24694"/>
                  </a:solidFill>
                  <a:latin typeface="UTM Avo" panose="02040603050506020204" pitchFamily="18" charset="0"/>
                  <a:ea typeface="字体视界-撸撸手写字体" panose="02000500000000000000" pitchFamily="2" charset="-122"/>
                </a:rPr>
                <a:t>Đây là gia đình bạn Hoa.</a:t>
              </a:r>
              <a:endParaRPr lang="en-US" sz="4800" b="1" dirty="0">
                <a:solidFill>
                  <a:srgbClr val="E24694"/>
                </a:solidFill>
                <a:latin typeface="UTM Avo" panose="02040603050506020204" pitchFamily="18" charset="0"/>
                <a:ea typeface="字体视界-撸撸手写字体" panose="02000500000000000000" pitchFamily="2" charset="-122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2534F-99A6-2C45-B1EE-D0980908DD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147697" y="-424407"/>
            <a:ext cx="3935666" cy="2253758"/>
          </a:xfrm>
          <a:prstGeom prst="rect">
            <a:avLst/>
          </a:prstGeom>
        </p:spPr>
      </p:pic>
      <p:grpSp>
        <p:nvGrpSpPr>
          <p:cNvPr id="16" name="组合 5">
            <a:extLst>
              <a:ext uri="{FF2B5EF4-FFF2-40B4-BE49-F238E27FC236}">
                <a16:creationId xmlns:a16="http://schemas.microsoft.com/office/drawing/2014/main" id="{3527D2CC-F90B-0A46-DA00-9F16A21022F9}"/>
              </a:ext>
            </a:extLst>
          </p:cNvPr>
          <p:cNvGrpSpPr/>
          <p:nvPr/>
        </p:nvGrpSpPr>
        <p:grpSpPr>
          <a:xfrm>
            <a:off x="-88062" y="5005753"/>
            <a:ext cx="5240215" cy="1852246"/>
            <a:chOff x="0" y="4176215"/>
            <a:chExt cx="7719722" cy="2681785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8DC6C5A2-4547-A34B-8EDF-7A1B90A6F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62C716EA-19D9-CDDD-C369-6B2700066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  <p:grpSp>
        <p:nvGrpSpPr>
          <p:cNvPr id="19" name="组合 5">
            <a:extLst>
              <a:ext uri="{FF2B5EF4-FFF2-40B4-BE49-F238E27FC236}">
                <a16:creationId xmlns:a16="http://schemas.microsoft.com/office/drawing/2014/main" id="{D41DA56C-1E52-FCFE-E626-3F45FB83A455}"/>
              </a:ext>
            </a:extLst>
          </p:cNvPr>
          <p:cNvGrpSpPr/>
          <p:nvPr/>
        </p:nvGrpSpPr>
        <p:grpSpPr>
          <a:xfrm>
            <a:off x="7491728" y="5015232"/>
            <a:ext cx="5240215" cy="1852246"/>
            <a:chOff x="0" y="4176215"/>
            <a:chExt cx="7719722" cy="2681785"/>
          </a:xfrm>
        </p:grpSpPr>
        <p:pic>
          <p:nvPicPr>
            <p:cNvPr id="20" name="图片 3">
              <a:extLst>
                <a:ext uri="{FF2B5EF4-FFF2-40B4-BE49-F238E27FC236}">
                  <a16:creationId xmlns:a16="http://schemas.microsoft.com/office/drawing/2014/main" id="{411E91AA-5B2F-B775-37A6-40D2E1F69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21" name="图片 4">
              <a:extLst>
                <a:ext uri="{FF2B5EF4-FFF2-40B4-BE49-F238E27FC236}">
                  <a16:creationId xmlns:a16="http://schemas.microsoft.com/office/drawing/2014/main" id="{502E2187-AA30-2AF5-D4D1-375069B7A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  <p:pic>
        <p:nvPicPr>
          <p:cNvPr id="22" name="图片 15">
            <a:extLst>
              <a:ext uri="{FF2B5EF4-FFF2-40B4-BE49-F238E27FC236}">
                <a16:creationId xmlns:a16="http://schemas.microsoft.com/office/drawing/2014/main" id="{734E209D-1AFB-CF23-C9B9-736DB1865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342" y="4826062"/>
            <a:ext cx="3908425" cy="204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8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21;p13">
            <a:extLst>
              <a:ext uri="{FF2B5EF4-FFF2-40B4-BE49-F238E27FC236}">
                <a16:creationId xmlns:a16="http://schemas.microsoft.com/office/drawing/2014/main" id="{9969BEE7-0587-BEFF-0853-0B7166E940E1}"/>
              </a:ext>
            </a:extLst>
          </p:cNvPr>
          <p:cNvSpPr/>
          <p:nvPr/>
        </p:nvSpPr>
        <p:spPr>
          <a:xfrm rot="5501286" flipH="1">
            <a:off x="5871703" y="105092"/>
            <a:ext cx="6962231" cy="6953878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22;p13">
            <a:extLst>
              <a:ext uri="{FF2B5EF4-FFF2-40B4-BE49-F238E27FC236}">
                <a16:creationId xmlns:a16="http://schemas.microsoft.com/office/drawing/2014/main" id="{3DDA7396-E8DE-C17F-7AF8-207CF71921DE}"/>
              </a:ext>
            </a:extLst>
          </p:cNvPr>
          <p:cNvSpPr/>
          <p:nvPr/>
        </p:nvSpPr>
        <p:spPr>
          <a:xfrm rot="-5289552" flipH="1">
            <a:off x="-961331" y="-103731"/>
            <a:ext cx="7521237" cy="7225045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48;p3">
            <a:extLst>
              <a:ext uri="{FF2B5EF4-FFF2-40B4-BE49-F238E27FC236}">
                <a16:creationId xmlns:a16="http://schemas.microsoft.com/office/drawing/2014/main" id="{0E58CE6C-C12F-86BC-DC53-6DD37E486C01}"/>
              </a:ext>
            </a:extLst>
          </p:cNvPr>
          <p:cNvSpPr/>
          <p:nvPr/>
        </p:nvSpPr>
        <p:spPr>
          <a:xfrm>
            <a:off x="0" y="213200"/>
            <a:ext cx="11384868" cy="1077178"/>
          </a:xfrm>
          <a:prstGeom prst="homePlate">
            <a:avLst/>
          </a:prstGeom>
          <a:solidFill>
            <a:srgbClr val="E24694"/>
          </a:solidFill>
          <a:ln w="28575"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VN" sz="32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Em hãy nêu các </a:t>
            </a:r>
            <a:r>
              <a:rPr lang="en-VN" sz="3200" b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thành viê</a:t>
            </a:r>
            <a:r>
              <a:rPr lang="en-US" sz="3200" b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n trong gia đình hoa.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Từ người nhiều tuổi đến ít tuổi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CF416D-CC70-78A7-7A09-D7FC1FD009A1}"/>
              </a:ext>
            </a:extLst>
          </p:cNvPr>
          <p:cNvGrpSpPr/>
          <p:nvPr/>
        </p:nvGrpSpPr>
        <p:grpSpPr>
          <a:xfrm>
            <a:off x="660657" y="2173357"/>
            <a:ext cx="6146493" cy="4471444"/>
            <a:chOff x="726917" y="915675"/>
            <a:chExt cx="7294156" cy="5551645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A28E43A-F9F2-5095-AE2E-299359D4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7" t="5489" r="3764" b="3698"/>
            <a:stretch/>
          </p:blipFill>
          <p:spPr>
            <a:xfrm rot="15411320">
              <a:off x="1860670" y="-218078"/>
              <a:ext cx="5026650" cy="72941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32FB0E6-4E94-81CF-9470-7821AC87EE43}"/>
                </a:ext>
              </a:extLst>
            </p:cNvPr>
            <p:cNvSpPr/>
            <p:nvPr/>
          </p:nvSpPr>
          <p:spPr>
            <a:xfrm>
              <a:off x="4585250" y="5522683"/>
              <a:ext cx="924869" cy="944637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bg1"/>
                  </a:solidFill>
                  <a:latin typeface="#9Slide03 BoosterNextFYBlack" panose="02000A03000000020004" pitchFamily="2" charset="0"/>
                </a:rPr>
                <a:t>1</a:t>
              </a:r>
            </a:p>
          </p:txBody>
        </p:sp>
      </p:grpSp>
      <p:sp>
        <p:nvSpPr>
          <p:cNvPr id="5" name="Google Shape;148;p3">
            <a:extLst>
              <a:ext uri="{FF2B5EF4-FFF2-40B4-BE49-F238E27FC236}">
                <a16:creationId xmlns:a16="http://schemas.microsoft.com/office/drawing/2014/main" id="{25C05C5A-0345-BA34-522A-F153D1357F9C}"/>
              </a:ext>
            </a:extLst>
          </p:cNvPr>
          <p:cNvSpPr/>
          <p:nvPr/>
        </p:nvSpPr>
        <p:spPr>
          <a:xfrm flipH="1">
            <a:off x="3574227" y="1504804"/>
            <a:ext cx="8600661" cy="1077178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Arial"/>
              </a:rPr>
              <a:t>Theo em, ngày nghỉ gia đình bạn Hoa thường làm gì?</a:t>
            </a:r>
          </a:p>
        </p:txBody>
      </p:sp>
      <p:grpSp>
        <p:nvGrpSpPr>
          <p:cNvPr id="10" name="组合 5">
            <a:extLst>
              <a:ext uri="{FF2B5EF4-FFF2-40B4-BE49-F238E27FC236}">
                <a16:creationId xmlns:a16="http://schemas.microsoft.com/office/drawing/2014/main" id="{5BCE896D-4A6F-54CD-9A52-FCFBE7F8156C}"/>
              </a:ext>
            </a:extLst>
          </p:cNvPr>
          <p:cNvGrpSpPr/>
          <p:nvPr/>
        </p:nvGrpSpPr>
        <p:grpSpPr>
          <a:xfrm>
            <a:off x="7438779" y="5005754"/>
            <a:ext cx="5240215" cy="1852246"/>
            <a:chOff x="0" y="4176215"/>
            <a:chExt cx="7719722" cy="2681785"/>
          </a:xfrm>
        </p:grpSpPr>
        <p:pic>
          <p:nvPicPr>
            <p:cNvPr id="11" name="图片 3">
              <a:extLst>
                <a:ext uri="{FF2B5EF4-FFF2-40B4-BE49-F238E27FC236}">
                  <a16:creationId xmlns:a16="http://schemas.microsoft.com/office/drawing/2014/main" id="{268FB3F5-63F2-B5FD-F679-67D96C131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43AB9E72-3285-48E6-358D-47FB70365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  <p:pic>
        <p:nvPicPr>
          <p:cNvPr id="15" name="图片 15">
            <a:extLst>
              <a:ext uri="{FF2B5EF4-FFF2-40B4-BE49-F238E27FC236}">
                <a16:creationId xmlns:a16="http://schemas.microsoft.com/office/drawing/2014/main" id="{ABA506FA-990F-DAF8-2B0D-76B1293B1F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393" y="4816584"/>
            <a:ext cx="3908425" cy="204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95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88EA1A-5557-66CB-7AE5-81BB371E8C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3" t="24532" r="26751" b="17006"/>
          <a:stretch/>
        </p:blipFill>
        <p:spPr>
          <a:xfrm>
            <a:off x="9606701" y="2628634"/>
            <a:ext cx="2585299" cy="4419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7F8CC9B-D093-479C-4233-7D58770B6C64}"/>
              </a:ext>
            </a:extLst>
          </p:cNvPr>
          <p:cNvGrpSpPr/>
          <p:nvPr/>
        </p:nvGrpSpPr>
        <p:grpSpPr>
          <a:xfrm rot="21378995">
            <a:off x="530388" y="1098311"/>
            <a:ext cx="6898776" cy="4822095"/>
            <a:chOff x="726917" y="915675"/>
            <a:chExt cx="7294156" cy="5552471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E86FD79-78DC-2D16-08C6-B3FBE7E6E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7" t="5489" r="3764" b="3698"/>
            <a:stretch/>
          </p:blipFill>
          <p:spPr>
            <a:xfrm rot="15411320">
              <a:off x="1860670" y="-218078"/>
              <a:ext cx="5026650" cy="72941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F8D6680-58D1-D50F-3C5A-C68D29D13FD0}"/>
                </a:ext>
              </a:extLst>
            </p:cNvPr>
            <p:cNvSpPr/>
            <p:nvPr/>
          </p:nvSpPr>
          <p:spPr>
            <a:xfrm rot="21033093">
              <a:off x="4576420" y="5501890"/>
              <a:ext cx="924869" cy="9662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#9Slide03 BoosterNextFYBlack" panose="02000A03000000020004" pitchFamily="2" charset="0"/>
                </a:rPr>
                <a:t>1</a:t>
              </a:r>
            </a:p>
          </p:txBody>
        </p:sp>
      </p:grpSp>
      <p:grpSp>
        <p:nvGrpSpPr>
          <p:cNvPr id="4" name="组合 17">
            <a:extLst>
              <a:ext uri="{FF2B5EF4-FFF2-40B4-BE49-F238E27FC236}">
                <a16:creationId xmlns:a16="http://schemas.microsoft.com/office/drawing/2014/main" id="{0EF790B8-2807-2E51-F630-FBA5E6506E20}"/>
              </a:ext>
            </a:extLst>
          </p:cNvPr>
          <p:cNvGrpSpPr/>
          <p:nvPr/>
        </p:nvGrpSpPr>
        <p:grpSpPr>
          <a:xfrm>
            <a:off x="0" y="128075"/>
            <a:ext cx="12192000" cy="2068142"/>
            <a:chOff x="535371" y="429017"/>
            <a:chExt cx="11121260" cy="2068142"/>
          </a:xfrm>
        </p:grpSpPr>
        <p:pic>
          <p:nvPicPr>
            <p:cNvPr id="5" name="图片 15">
              <a:extLst>
                <a:ext uri="{FF2B5EF4-FFF2-40B4-BE49-F238E27FC236}">
                  <a16:creationId xmlns:a16="http://schemas.microsoft.com/office/drawing/2014/main" id="{A2267CA2-5F3A-8F98-AA86-772C311C7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371" y="429017"/>
              <a:ext cx="2928554" cy="2068142"/>
            </a:xfrm>
            <a:prstGeom prst="rect">
              <a:avLst/>
            </a:prstGeom>
          </p:spPr>
        </p:pic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id="{1B33FD18-2DC2-BE66-0B26-BE8F0407B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077" y="429017"/>
              <a:ext cx="2928554" cy="206814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2C0963-E6DB-B55E-D66E-6B7856F590BC}"/>
              </a:ext>
            </a:extLst>
          </p:cNvPr>
          <p:cNvGrpSpPr/>
          <p:nvPr/>
        </p:nvGrpSpPr>
        <p:grpSpPr>
          <a:xfrm>
            <a:off x="6471458" y="128076"/>
            <a:ext cx="4272699" cy="3381284"/>
            <a:chOff x="6811598" y="56916"/>
            <a:chExt cx="4272699" cy="3381284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FD8F5ABD-9091-2F8D-197F-02131D17BE8D}"/>
                </a:ext>
              </a:extLst>
            </p:cNvPr>
            <p:cNvSpPr/>
            <p:nvPr/>
          </p:nvSpPr>
          <p:spPr>
            <a:xfrm>
              <a:off x="6811598" y="56916"/>
              <a:ext cx="4272699" cy="3381284"/>
            </a:xfrm>
            <a:prstGeom prst="wedgeEllipseCallout">
              <a:avLst>
                <a:gd name="adj1" fmla="val 41448"/>
                <a:gd name="adj2" fmla="val 53849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ED352D-EE1C-FF30-0B25-2E8F72A89363}"/>
                </a:ext>
              </a:extLst>
            </p:cNvPr>
            <p:cNvSpPr txBox="1"/>
            <p:nvPr/>
          </p:nvSpPr>
          <p:spPr>
            <a:xfrm>
              <a:off x="7137730" y="433242"/>
              <a:ext cx="362043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UTM Avo" panose="02040603050506020204" pitchFamily="18" charset="0"/>
                  <a:ea typeface="字体视界-撸撸手写字体" panose="02000500000000000000" pitchFamily="2" charset="-122"/>
                </a:rPr>
                <a:t>Ngày nghỉ, gai đình Hoa thường đi công viên</a:t>
              </a:r>
              <a:endPara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字体视界-撸撸手写字体" panose="02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32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7">
            <a:extLst>
              <a:ext uri="{FF2B5EF4-FFF2-40B4-BE49-F238E27FC236}">
                <a16:creationId xmlns:a16="http://schemas.microsoft.com/office/drawing/2014/main" id="{9F8E7C7F-E1E9-AECD-0942-D9C81EDE1C84}"/>
              </a:ext>
            </a:extLst>
          </p:cNvPr>
          <p:cNvGrpSpPr/>
          <p:nvPr/>
        </p:nvGrpSpPr>
        <p:grpSpPr>
          <a:xfrm>
            <a:off x="0" y="128075"/>
            <a:ext cx="12192000" cy="2068142"/>
            <a:chOff x="535371" y="429017"/>
            <a:chExt cx="11121260" cy="2068142"/>
          </a:xfrm>
        </p:grpSpPr>
        <p:pic>
          <p:nvPicPr>
            <p:cNvPr id="13" name="图片 15">
              <a:extLst>
                <a:ext uri="{FF2B5EF4-FFF2-40B4-BE49-F238E27FC236}">
                  <a16:creationId xmlns:a16="http://schemas.microsoft.com/office/drawing/2014/main" id="{0F0C0C0B-E115-BD9E-A44D-C2C2C473E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371" y="429017"/>
              <a:ext cx="2928554" cy="2068142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09171341-3198-02AB-3189-23FD28227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077" y="429017"/>
              <a:ext cx="2928554" cy="2068142"/>
            </a:xfrm>
            <a:prstGeom prst="rect">
              <a:avLst/>
            </a:prstGeom>
          </p:spPr>
        </p:pic>
      </p:grpSp>
      <p:sp>
        <p:nvSpPr>
          <p:cNvPr id="15" name="Google Shape;132;p2">
            <a:extLst>
              <a:ext uri="{FF2B5EF4-FFF2-40B4-BE49-F238E27FC236}">
                <a16:creationId xmlns:a16="http://schemas.microsoft.com/office/drawing/2014/main" id="{A9769095-423F-FEC3-323F-0A63A77E471D}"/>
              </a:ext>
            </a:extLst>
          </p:cNvPr>
          <p:cNvSpPr/>
          <p:nvPr/>
        </p:nvSpPr>
        <p:spPr>
          <a:xfrm>
            <a:off x="823530" y="1729889"/>
            <a:ext cx="3756727" cy="3931274"/>
          </a:xfrm>
          <a:prstGeom prst="rect">
            <a:avLst/>
          </a:prstGeom>
          <a:solidFill>
            <a:srgbClr val="E24694">
              <a:alpha val="8431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bg1"/>
                </a:solidFill>
                <a:latin typeface="UTM Androgyne" panose="02040603050506020204" pitchFamily="18" charset="0"/>
                <a:sym typeface="Arial"/>
              </a:rPr>
              <a:t>2. Gia đình Hoa có nhiều thế hệ cùng chung sống. Những người ngang hang trên sơ đồ là cùng một thế hệ.</a:t>
            </a:r>
            <a:endParaRPr sz="3200" b="1" dirty="0">
              <a:solidFill>
                <a:schemeClr val="bg1"/>
              </a:solidFill>
              <a:latin typeface="UTM Androgyne" panose="02040603050506020204" pitchFamily="18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338ACE-25C5-7FD4-BE78-D75C24FB2001}"/>
              </a:ext>
            </a:extLst>
          </p:cNvPr>
          <p:cNvGrpSpPr/>
          <p:nvPr/>
        </p:nvGrpSpPr>
        <p:grpSpPr>
          <a:xfrm>
            <a:off x="3975678" y="-858880"/>
            <a:ext cx="8263222" cy="7185647"/>
            <a:chOff x="3975678" y="-858880"/>
            <a:chExt cx="8263222" cy="7185647"/>
          </a:xfrm>
        </p:grpSpPr>
        <p:grpSp>
          <p:nvGrpSpPr>
            <p:cNvPr id="21" name="Google Shape;159;p4">
              <a:extLst>
                <a:ext uri="{FF2B5EF4-FFF2-40B4-BE49-F238E27FC236}">
                  <a16:creationId xmlns:a16="http://schemas.microsoft.com/office/drawing/2014/main" id="{1023BD40-101E-6CD1-6E1A-064E069840FE}"/>
                </a:ext>
              </a:extLst>
            </p:cNvPr>
            <p:cNvGrpSpPr/>
            <p:nvPr/>
          </p:nvGrpSpPr>
          <p:grpSpPr>
            <a:xfrm>
              <a:off x="3975678" y="-858880"/>
              <a:ext cx="8263222" cy="7185647"/>
              <a:chOff x="1053540" y="-323591"/>
              <a:chExt cx="6976418" cy="6894749"/>
            </a:xfrm>
          </p:grpSpPr>
          <p:sp>
            <p:nvSpPr>
              <p:cNvPr id="22" name="Google Shape;160;p4">
                <a:extLst>
                  <a:ext uri="{FF2B5EF4-FFF2-40B4-BE49-F238E27FC236}">
                    <a16:creationId xmlns:a16="http://schemas.microsoft.com/office/drawing/2014/main" id="{CD45018D-05D6-2782-155B-22A3560F0D7D}"/>
                  </a:ext>
                </a:extLst>
              </p:cNvPr>
              <p:cNvSpPr/>
              <p:nvPr/>
            </p:nvSpPr>
            <p:spPr>
              <a:xfrm>
                <a:off x="1903509" y="1217299"/>
                <a:ext cx="5403272" cy="5353859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75000"/>
                  <a:alpha val="60784"/>
                </a:schemeClr>
              </a:solidFill>
              <a:ln w="12700" cap="flat" cmpd="sng">
                <a:solidFill>
                  <a:srgbClr val="E1EFD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3" name="Google Shape;161;p4" descr="Download Free png Vector Hand Painted Pink Banners, Vector, Hand Painted,  Pink ... - DLPNG.com">
                <a:extLst>
                  <a:ext uri="{FF2B5EF4-FFF2-40B4-BE49-F238E27FC236}">
                    <a16:creationId xmlns:a16="http://schemas.microsoft.com/office/drawing/2014/main" id="{AF0A62F4-483A-1834-5281-B6E05F9D664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053540" y="-323591"/>
                <a:ext cx="6976418" cy="338569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" name="Google Shape;162;p4">
                <a:extLst>
                  <a:ext uri="{FF2B5EF4-FFF2-40B4-BE49-F238E27FC236}">
                    <a16:creationId xmlns:a16="http://schemas.microsoft.com/office/drawing/2014/main" id="{0B22347B-0767-7DF8-C600-8811C6B761A2}"/>
                  </a:ext>
                </a:extLst>
              </p:cNvPr>
              <p:cNvSpPr/>
              <p:nvPr/>
            </p:nvSpPr>
            <p:spPr>
              <a:xfrm>
                <a:off x="2241559" y="980444"/>
                <a:ext cx="5276047" cy="629991"/>
              </a:xfrm>
              <a:prstGeom prst="rect">
                <a:avLst/>
              </a:prstGeom>
            </p:spPr>
            <p:txBody>
              <a:bodyPr/>
              <a:lstStyle/>
              <a:p>
                <a:pPr lvl="0" algn="l"/>
                <a:r>
                  <a:rPr sz="2000" i="0" dirty="0">
                    <a:ln>
                      <a:noFill/>
                    </a:ln>
                    <a:solidFill>
                      <a:schemeClr val="lt1"/>
                    </a:solidFill>
                    <a:latin typeface="#9Slide07 SVNPosterizer KG Inli" panose="02000503000000020003" pitchFamily="2" charset="0"/>
                  </a:rPr>
                  <a:t>SƠ ĐỒ CÁC THẾ HỆ TRONG GIA ĐÌNH HOA</a:t>
                </a:r>
              </a:p>
            </p:txBody>
          </p:sp>
          <p:pic>
            <p:nvPicPr>
              <p:cNvPr id="25" name="Google Shape;163;p4" descr="Download Free png Pretty flowers png 1 » PNG Image - DLPNG.com">
                <a:extLst>
                  <a:ext uri="{FF2B5EF4-FFF2-40B4-BE49-F238E27FC236}">
                    <a16:creationId xmlns:a16="http://schemas.microsoft.com/office/drawing/2014/main" id="{912969BC-BFED-FDC5-E176-9820EA60EB5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871605">
                <a:off x="1423304" y="1348046"/>
                <a:ext cx="1033153" cy="103315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164;p4" descr="Download Free png Pretty flowers png 1 » PNG Image - DLPNG.com">
                <a:extLst>
                  <a:ext uri="{FF2B5EF4-FFF2-40B4-BE49-F238E27FC236}">
                    <a16:creationId xmlns:a16="http://schemas.microsoft.com/office/drawing/2014/main" id="{4E55E597-48CB-D94F-F6D7-295DCF9C33EA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20728395" flipH="1">
                <a:off x="6899307" y="1311228"/>
                <a:ext cx="1033153" cy="103315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C90A88A-9A26-578F-97D5-49566E609622}"/>
                </a:ext>
              </a:extLst>
            </p:cNvPr>
            <p:cNvGrpSpPr/>
            <p:nvPr/>
          </p:nvGrpSpPr>
          <p:grpSpPr>
            <a:xfrm>
              <a:off x="5706620" y="1088944"/>
              <a:ext cx="5099075" cy="5101970"/>
              <a:chOff x="5706620" y="1088944"/>
              <a:chExt cx="5099075" cy="5101970"/>
            </a:xfrm>
          </p:grpSpPr>
          <p:grpSp>
            <p:nvGrpSpPr>
              <p:cNvPr id="27" name="Google Shape;165;p4">
                <a:extLst>
                  <a:ext uri="{FF2B5EF4-FFF2-40B4-BE49-F238E27FC236}">
                    <a16:creationId xmlns:a16="http://schemas.microsoft.com/office/drawing/2014/main" id="{D13C82D6-C886-2D4A-D234-A63C6E07AB38}"/>
                  </a:ext>
                </a:extLst>
              </p:cNvPr>
              <p:cNvGrpSpPr/>
              <p:nvPr/>
            </p:nvGrpSpPr>
            <p:grpSpPr>
              <a:xfrm>
                <a:off x="7122591" y="1088944"/>
                <a:ext cx="1425288" cy="1527999"/>
                <a:chOff x="936172" y="2373086"/>
                <a:chExt cx="1702130" cy="1957203"/>
              </a:xfrm>
            </p:grpSpPr>
            <p:sp>
              <p:nvSpPr>
                <p:cNvPr id="28" name="Google Shape;166;p4">
                  <a:extLst>
                    <a:ext uri="{FF2B5EF4-FFF2-40B4-BE49-F238E27FC236}">
                      <a16:creationId xmlns:a16="http://schemas.microsoft.com/office/drawing/2014/main" id="{0BAAF54D-4314-2DEF-62DA-E423DC5D2350}"/>
                    </a:ext>
                  </a:extLst>
                </p:cNvPr>
                <p:cNvSpPr/>
                <p:nvPr/>
              </p:nvSpPr>
              <p:spPr>
                <a:xfrm>
                  <a:off x="936172" y="2373086"/>
                  <a:ext cx="1702130" cy="1702130"/>
                </a:xfrm>
                <a:prstGeom prst="ellipse">
                  <a:avLst/>
                </a:prstGeom>
                <a:solidFill>
                  <a:srgbClr val="6CD0F5"/>
                </a:solidFill>
                <a:ln w="12700" cap="flat" cmpd="sng">
                  <a:solidFill>
                    <a:srgbClr val="6CD0F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167;p4">
                  <a:extLst>
                    <a:ext uri="{FF2B5EF4-FFF2-40B4-BE49-F238E27FC236}">
                      <a16:creationId xmlns:a16="http://schemas.microsoft.com/office/drawing/2014/main" id="{465B21EA-E091-715F-A325-7FBCFCC427DE}"/>
                    </a:ext>
                  </a:extLst>
                </p:cNvPr>
                <p:cNvSpPr/>
                <p:nvPr/>
              </p:nvSpPr>
              <p:spPr>
                <a:xfrm>
                  <a:off x="1117144" y="2554058"/>
                  <a:ext cx="1352061" cy="135206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168;p4">
                  <a:extLst>
                    <a:ext uri="{FF2B5EF4-FFF2-40B4-BE49-F238E27FC236}">
                      <a16:creationId xmlns:a16="http://schemas.microsoft.com/office/drawing/2014/main" id="{C1A24125-3891-870A-16E5-8E718075A274}"/>
                    </a:ext>
                  </a:extLst>
                </p:cNvPr>
                <p:cNvSpPr/>
                <p:nvPr/>
              </p:nvSpPr>
              <p:spPr>
                <a:xfrm>
                  <a:off x="1054151" y="2491065"/>
                  <a:ext cx="1478047" cy="1478047"/>
                </a:xfrm>
                <a:prstGeom prst="ellipse">
                  <a:avLst/>
                </a:prstGeom>
                <a:noFill/>
                <a:ln w="28575" cap="flat" cmpd="sng">
                  <a:solidFill>
                    <a:schemeClr val="lt1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31" name="Google Shape;169;p4">
                  <a:extLst>
                    <a:ext uri="{FF2B5EF4-FFF2-40B4-BE49-F238E27FC236}">
                      <a16:creationId xmlns:a16="http://schemas.microsoft.com/office/drawing/2014/main" id="{EE6DE727-D85C-D2CF-7564-05B693F197B3}"/>
                    </a:ext>
                  </a:extLst>
                </p:cNvPr>
                <p:cNvPicPr preferRelativeResize="0"/>
                <p:nvPr/>
              </p:nvPicPr>
              <p:blipFill rotWithShape="1">
                <a:blip r:embed="rId5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harpenSoften amount="50000"/>
                          </a14:imgEffect>
                          <a14:imgEffect>
                            <a14:saturation sat="300000"/>
                          </a14:imgEffect>
                        </a14:imgLayer>
                      </a14:imgProps>
                    </a:ext>
                  </a:extLst>
                </a:blip>
                <a:srcRect l="16777" t="14595" r="16898" b="25438"/>
                <a:stretch/>
              </p:blipFill>
              <p:spPr>
                <a:xfrm>
                  <a:off x="1148640" y="2609962"/>
                  <a:ext cx="1352061" cy="1307732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2" name="Google Shape;170;p4">
                  <a:extLst>
                    <a:ext uri="{FF2B5EF4-FFF2-40B4-BE49-F238E27FC236}">
                      <a16:creationId xmlns:a16="http://schemas.microsoft.com/office/drawing/2014/main" id="{1C4246D3-2047-50B1-52EC-81E605FB7943}"/>
                    </a:ext>
                  </a:extLst>
                </p:cNvPr>
                <p:cNvSpPr/>
                <p:nvPr/>
              </p:nvSpPr>
              <p:spPr>
                <a:xfrm>
                  <a:off x="965222" y="3800598"/>
                  <a:ext cx="1644029" cy="504702"/>
                </a:xfrm>
                <a:prstGeom prst="ellipseRibbon2">
                  <a:avLst>
                    <a:gd name="adj1" fmla="val 41470"/>
                    <a:gd name="adj2" fmla="val 100000"/>
                    <a:gd name="adj3" fmla="val 25441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833C0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171;p4">
                  <a:extLst>
                    <a:ext uri="{FF2B5EF4-FFF2-40B4-BE49-F238E27FC236}">
                      <a16:creationId xmlns:a16="http://schemas.microsoft.com/office/drawing/2014/main" id="{8CB999FF-C1F0-8C54-85FD-302813192D12}"/>
                    </a:ext>
                  </a:extLst>
                </p:cNvPr>
                <p:cNvSpPr txBox="1"/>
                <p:nvPr/>
              </p:nvSpPr>
              <p:spPr>
                <a:xfrm>
                  <a:off x="1271848" y="3763653"/>
                  <a:ext cx="1083293" cy="56663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VN" dirty="0">
                      <a:solidFill>
                        <a:schemeClr val="accent5">
                          <a:lumMod val="50000"/>
                        </a:schemeClr>
                      </a:solidFill>
                      <a:latin typeface="#9Slide03 Montserrat Black" panose="00000A00000000000000" pitchFamily="2" charset="0"/>
                      <a:sym typeface="Arial"/>
                    </a:rPr>
                    <a:t>Ông</a:t>
                  </a:r>
                  <a:endParaRPr dirty="0">
                    <a:solidFill>
                      <a:schemeClr val="accent5">
                        <a:lumMod val="50000"/>
                      </a:schemeClr>
                    </a:solidFill>
                    <a:latin typeface="#9Slide03 Montserrat Black" panose="00000A00000000000000" pitchFamily="2" charset="0"/>
                  </a:endParaRPr>
                </a:p>
              </p:txBody>
            </p:sp>
          </p:grpSp>
          <p:grpSp>
            <p:nvGrpSpPr>
              <p:cNvPr id="34" name="Google Shape;172;p4">
                <a:extLst>
                  <a:ext uri="{FF2B5EF4-FFF2-40B4-BE49-F238E27FC236}">
                    <a16:creationId xmlns:a16="http://schemas.microsoft.com/office/drawing/2014/main" id="{2B264E84-257A-7540-90D1-5D9C075653D3}"/>
                  </a:ext>
                </a:extLst>
              </p:cNvPr>
              <p:cNvGrpSpPr/>
              <p:nvPr/>
            </p:nvGrpSpPr>
            <p:grpSpPr>
              <a:xfrm>
                <a:off x="9380407" y="1196365"/>
                <a:ext cx="1425288" cy="1508492"/>
                <a:chOff x="1054151" y="4374238"/>
                <a:chExt cx="1702130" cy="1932214"/>
              </a:xfrm>
            </p:grpSpPr>
            <p:sp>
              <p:nvSpPr>
                <p:cNvPr id="35" name="Google Shape;173;p4">
                  <a:extLst>
                    <a:ext uri="{FF2B5EF4-FFF2-40B4-BE49-F238E27FC236}">
                      <a16:creationId xmlns:a16="http://schemas.microsoft.com/office/drawing/2014/main" id="{6D3CEE6A-FEF1-3634-4068-DD987F0C3FD4}"/>
                    </a:ext>
                  </a:extLst>
                </p:cNvPr>
                <p:cNvSpPr/>
                <p:nvPr/>
              </p:nvSpPr>
              <p:spPr>
                <a:xfrm>
                  <a:off x="1054151" y="4374238"/>
                  <a:ext cx="1702130" cy="1702130"/>
                </a:xfrm>
                <a:prstGeom prst="ellipse">
                  <a:avLst/>
                </a:prstGeom>
                <a:solidFill>
                  <a:srgbClr val="F18E8F"/>
                </a:solidFill>
                <a:ln w="12700" cap="flat" cmpd="sng">
                  <a:solidFill>
                    <a:srgbClr val="F18E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174;p4">
                  <a:extLst>
                    <a:ext uri="{FF2B5EF4-FFF2-40B4-BE49-F238E27FC236}">
                      <a16:creationId xmlns:a16="http://schemas.microsoft.com/office/drawing/2014/main" id="{0F2268B4-4A3B-7C88-A360-BCB5D18DEC2C}"/>
                    </a:ext>
                  </a:extLst>
                </p:cNvPr>
                <p:cNvSpPr/>
                <p:nvPr/>
              </p:nvSpPr>
              <p:spPr>
                <a:xfrm>
                  <a:off x="1235123" y="4555210"/>
                  <a:ext cx="1352061" cy="135206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175;p4">
                  <a:extLst>
                    <a:ext uri="{FF2B5EF4-FFF2-40B4-BE49-F238E27FC236}">
                      <a16:creationId xmlns:a16="http://schemas.microsoft.com/office/drawing/2014/main" id="{A8E9A5E6-A93B-24D8-E996-8B6A8A7074B8}"/>
                    </a:ext>
                  </a:extLst>
                </p:cNvPr>
                <p:cNvSpPr/>
                <p:nvPr/>
              </p:nvSpPr>
              <p:spPr>
                <a:xfrm>
                  <a:off x="1172130" y="4492218"/>
                  <a:ext cx="1478047" cy="1478046"/>
                </a:xfrm>
                <a:prstGeom prst="ellipse">
                  <a:avLst/>
                </a:prstGeom>
                <a:noFill/>
                <a:ln w="28575" cap="flat" cmpd="sng">
                  <a:solidFill>
                    <a:schemeClr val="lt1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38" name="Google Shape;176;p4">
                  <a:extLst>
                    <a:ext uri="{FF2B5EF4-FFF2-40B4-BE49-F238E27FC236}">
                      <a16:creationId xmlns:a16="http://schemas.microsoft.com/office/drawing/2014/main" id="{A8BC171D-9505-6636-EEA1-7F4B872BC1BC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harpenSoften amount="50000"/>
                          </a14:imgEffect>
                          <a14:imgEffect>
                            <a14:saturation sat="300000"/>
                          </a14:imgEffect>
                        </a14:imgLayer>
                      </a14:imgProps>
                    </a:ext>
                  </a:extLst>
                </a:blip>
                <a:srcRect l="11639" t="10023" r="14986" b="20323"/>
                <a:stretch/>
              </p:blipFill>
              <p:spPr>
                <a:xfrm>
                  <a:off x="1250422" y="4722470"/>
                  <a:ext cx="1288864" cy="1247793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39" name="Google Shape;177;p4">
                  <a:extLst>
                    <a:ext uri="{FF2B5EF4-FFF2-40B4-BE49-F238E27FC236}">
                      <a16:creationId xmlns:a16="http://schemas.microsoft.com/office/drawing/2014/main" id="{00C653FE-30FF-4F65-B83C-10FF34E6FBBF}"/>
                    </a:ext>
                  </a:extLst>
                </p:cNvPr>
                <p:cNvGrpSpPr/>
                <p:nvPr/>
              </p:nvGrpSpPr>
              <p:grpSpPr>
                <a:xfrm>
                  <a:off x="1083201" y="5796873"/>
                  <a:ext cx="1644029" cy="509579"/>
                  <a:chOff x="1083201" y="5796873"/>
                  <a:chExt cx="1644029" cy="509579"/>
                </a:xfrm>
              </p:grpSpPr>
              <p:sp>
                <p:nvSpPr>
                  <p:cNvPr id="40" name="Google Shape;178;p4">
                    <a:extLst>
                      <a:ext uri="{FF2B5EF4-FFF2-40B4-BE49-F238E27FC236}">
                        <a16:creationId xmlns:a16="http://schemas.microsoft.com/office/drawing/2014/main" id="{287303D0-A94F-4936-DB90-CED7D546F874}"/>
                      </a:ext>
                    </a:extLst>
                  </p:cNvPr>
                  <p:cNvSpPr/>
                  <p:nvPr/>
                </p:nvSpPr>
                <p:spPr>
                  <a:xfrm>
                    <a:off x="1083201" y="5801750"/>
                    <a:ext cx="1644029" cy="504702"/>
                  </a:xfrm>
                  <a:prstGeom prst="ellipseRibbon2">
                    <a:avLst>
                      <a:gd name="adj1" fmla="val 41470"/>
                      <a:gd name="adj2" fmla="val 100000"/>
                      <a:gd name="adj3" fmla="val 25441"/>
                    </a:avLst>
                  </a:prstGeom>
                  <a:solidFill>
                    <a:schemeClr val="lt1"/>
                  </a:solidFill>
                  <a:ln w="12700" cap="flat" cmpd="sng">
                    <a:solidFill>
                      <a:srgbClr val="833C0B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" name="Google Shape;179;p4">
                    <a:extLst>
                      <a:ext uri="{FF2B5EF4-FFF2-40B4-BE49-F238E27FC236}">
                        <a16:creationId xmlns:a16="http://schemas.microsoft.com/office/drawing/2014/main" id="{A0BA6404-22D0-3E5E-4883-C3311D35DE61}"/>
                      </a:ext>
                    </a:extLst>
                  </p:cNvPr>
                  <p:cNvSpPr txBox="1"/>
                  <p:nvPr/>
                </p:nvSpPr>
                <p:spPr>
                  <a:xfrm>
                    <a:off x="1425580" y="5796873"/>
                    <a:ext cx="1007820" cy="47302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VN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#9Slide03 Montserrat Black" panose="00000A00000000000000" pitchFamily="2" charset="0"/>
                        <a:sym typeface="Arial"/>
                      </a:rPr>
                      <a:t>Bà</a:t>
                    </a:r>
                    <a:endParaRPr dirty="0">
                      <a:solidFill>
                        <a:schemeClr val="accent5">
                          <a:lumMod val="50000"/>
                        </a:schemeClr>
                      </a:solidFill>
                      <a:latin typeface="#9Slide03 Montserrat Black" panose="00000A00000000000000" pitchFamily="2" charset="0"/>
                    </a:endParaRPr>
                  </a:p>
                </p:txBody>
              </p:sp>
            </p:grpSp>
          </p:grpSp>
          <p:grpSp>
            <p:nvGrpSpPr>
              <p:cNvPr id="42" name="Google Shape;180;p4">
                <a:extLst>
                  <a:ext uri="{FF2B5EF4-FFF2-40B4-BE49-F238E27FC236}">
                    <a16:creationId xmlns:a16="http://schemas.microsoft.com/office/drawing/2014/main" id="{866DB044-837F-F035-6D98-A470E937B53A}"/>
                  </a:ext>
                </a:extLst>
              </p:cNvPr>
              <p:cNvGrpSpPr/>
              <p:nvPr/>
            </p:nvGrpSpPr>
            <p:grpSpPr>
              <a:xfrm>
                <a:off x="5706620" y="2820949"/>
                <a:ext cx="1380788" cy="1461394"/>
                <a:chOff x="4831912" y="1879486"/>
                <a:chExt cx="1702130" cy="1932214"/>
              </a:xfrm>
            </p:grpSpPr>
            <p:sp>
              <p:nvSpPr>
                <p:cNvPr id="43" name="Google Shape;181;p4">
                  <a:extLst>
                    <a:ext uri="{FF2B5EF4-FFF2-40B4-BE49-F238E27FC236}">
                      <a16:creationId xmlns:a16="http://schemas.microsoft.com/office/drawing/2014/main" id="{769F76DD-F0CB-10C6-BA8F-3292F083EEB2}"/>
                    </a:ext>
                  </a:extLst>
                </p:cNvPr>
                <p:cNvSpPr/>
                <p:nvPr/>
              </p:nvSpPr>
              <p:spPr>
                <a:xfrm>
                  <a:off x="4831912" y="1879486"/>
                  <a:ext cx="1702130" cy="1702130"/>
                </a:xfrm>
                <a:prstGeom prst="ellipse">
                  <a:avLst/>
                </a:prstGeom>
                <a:solidFill>
                  <a:srgbClr val="F18E8F"/>
                </a:solidFill>
                <a:ln w="12700" cap="flat" cmpd="sng">
                  <a:solidFill>
                    <a:srgbClr val="F18E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182;p4">
                  <a:extLst>
                    <a:ext uri="{FF2B5EF4-FFF2-40B4-BE49-F238E27FC236}">
                      <a16:creationId xmlns:a16="http://schemas.microsoft.com/office/drawing/2014/main" id="{DA3925F3-66D8-BEBA-3325-C601563DEDCB}"/>
                    </a:ext>
                  </a:extLst>
                </p:cNvPr>
                <p:cNvSpPr/>
                <p:nvPr/>
              </p:nvSpPr>
              <p:spPr>
                <a:xfrm>
                  <a:off x="5012884" y="2060458"/>
                  <a:ext cx="1352061" cy="135206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183;p4">
                  <a:extLst>
                    <a:ext uri="{FF2B5EF4-FFF2-40B4-BE49-F238E27FC236}">
                      <a16:creationId xmlns:a16="http://schemas.microsoft.com/office/drawing/2014/main" id="{31A32968-B951-BE2B-5DE3-31D9EC1F07BD}"/>
                    </a:ext>
                  </a:extLst>
                </p:cNvPr>
                <p:cNvSpPr/>
                <p:nvPr/>
              </p:nvSpPr>
              <p:spPr>
                <a:xfrm>
                  <a:off x="4939002" y="1975687"/>
                  <a:ext cx="1478047" cy="1559054"/>
                </a:xfrm>
                <a:prstGeom prst="ellipse">
                  <a:avLst/>
                </a:prstGeom>
                <a:noFill/>
                <a:ln w="28575" cap="flat" cmpd="sng">
                  <a:solidFill>
                    <a:schemeClr val="lt1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46" name="Google Shape;184;p4">
                  <a:extLst>
                    <a:ext uri="{FF2B5EF4-FFF2-40B4-BE49-F238E27FC236}">
                      <a16:creationId xmlns:a16="http://schemas.microsoft.com/office/drawing/2014/main" id="{83AFCC45-FEC9-51F2-C16D-5337998D38E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9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sharpenSoften amount="25000"/>
                          </a14:imgEffect>
                          <a14:imgEffect>
                            <a14:saturation sat="300000"/>
                          </a14:imgEffect>
                        </a14:imgLayer>
                      </a14:imgProps>
                    </a:ext>
                  </a:extLst>
                </a:blip>
                <a:srcRect l="18035" t="13668" r="15002" b="21631"/>
                <a:stretch/>
              </p:blipFill>
              <p:spPr>
                <a:xfrm>
                  <a:off x="5072333" y="2123813"/>
                  <a:ext cx="1283760" cy="129037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47" name="Google Shape;185;p4">
                  <a:extLst>
                    <a:ext uri="{FF2B5EF4-FFF2-40B4-BE49-F238E27FC236}">
                      <a16:creationId xmlns:a16="http://schemas.microsoft.com/office/drawing/2014/main" id="{6C298284-8ECA-FCC8-E432-C1562F9F42F6}"/>
                    </a:ext>
                  </a:extLst>
                </p:cNvPr>
                <p:cNvGrpSpPr/>
                <p:nvPr/>
              </p:nvGrpSpPr>
              <p:grpSpPr>
                <a:xfrm>
                  <a:off x="4860962" y="3275256"/>
                  <a:ext cx="1644029" cy="536444"/>
                  <a:chOff x="1083201" y="5770008"/>
                  <a:chExt cx="1644029" cy="536444"/>
                </a:xfrm>
              </p:grpSpPr>
              <p:sp>
                <p:nvSpPr>
                  <p:cNvPr id="48" name="Google Shape;186;p4">
                    <a:extLst>
                      <a:ext uri="{FF2B5EF4-FFF2-40B4-BE49-F238E27FC236}">
                        <a16:creationId xmlns:a16="http://schemas.microsoft.com/office/drawing/2014/main" id="{EFFE03F4-D05C-0A0F-E1E9-AF8A4426F099}"/>
                      </a:ext>
                    </a:extLst>
                  </p:cNvPr>
                  <p:cNvSpPr/>
                  <p:nvPr/>
                </p:nvSpPr>
                <p:spPr>
                  <a:xfrm>
                    <a:off x="1083201" y="5801750"/>
                    <a:ext cx="1644029" cy="504702"/>
                  </a:xfrm>
                  <a:prstGeom prst="ellipseRibbon2">
                    <a:avLst>
                      <a:gd name="adj1" fmla="val 41470"/>
                      <a:gd name="adj2" fmla="val 100000"/>
                      <a:gd name="adj3" fmla="val 25441"/>
                    </a:avLst>
                  </a:prstGeom>
                  <a:solidFill>
                    <a:schemeClr val="lt1"/>
                  </a:solidFill>
                  <a:ln w="12700" cap="flat" cmpd="sng">
                    <a:solidFill>
                      <a:srgbClr val="833C0B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" name="Google Shape;187;p4">
                    <a:extLst>
                      <a:ext uri="{FF2B5EF4-FFF2-40B4-BE49-F238E27FC236}">
                        <a16:creationId xmlns:a16="http://schemas.microsoft.com/office/drawing/2014/main" id="{747822E1-44CD-F8AD-F54C-7E0675D9899E}"/>
                      </a:ext>
                    </a:extLst>
                  </p:cNvPr>
                  <p:cNvSpPr txBox="1"/>
                  <p:nvPr/>
                </p:nvSpPr>
                <p:spPr>
                  <a:xfrm>
                    <a:off x="1355823" y="5770008"/>
                    <a:ext cx="1007819" cy="48826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VN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#9Slide03 Montserrat Black" panose="00000A00000000000000" pitchFamily="2" charset="0"/>
                        <a:sym typeface="Arial"/>
                      </a:rPr>
                      <a:t>Mẹ</a:t>
                    </a:r>
                    <a:endParaRPr dirty="0">
                      <a:solidFill>
                        <a:schemeClr val="accent5">
                          <a:lumMod val="50000"/>
                        </a:schemeClr>
                      </a:solidFill>
                      <a:latin typeface="#9Slide03 Montserrat Black" panose="00000A00000000000000" pitchFamily="2" charset="0"/>
                    </a:endParaRPr>
                  </a:p>
                </p:txBody>
              </p:sp>
            </p:grpSp>
          </p:grpSp>
          <p:grpSp>
            <p:nvGrpSpPr>
              <p:cNvPr id="50" name="Google Shape;188;p4">
                <a:extLst>
                  <a:ext uri="{FF2B5EF4-FFF2-40B4-BE49-F238E27FC236}">
                    <a16:creationId xmlns:a16="http://schemas.microsoft.com/office/drawing/2014/main" id="{C9BB8DFB-4FAF-4B25-B147-9C4E2935B193}"/>
                  </a:ext>
                </a:extLst>
              </p:cNvPr>
              <p:cNvGrpSpPr/>
              <p:nvPr/>
            </p:nvGrpSpPr>
            <p:grpSpPr>
              <a:xfrm>
                <a:off x="6252659" y="4729520"/>
                <a:ext cx="1380788" cy="1461394"/>
                <a:chOff x="9864239" y="2373086"/>
                <a:chExt cx="1702130" cy="1932214"/>
              </a:xfrm>
            </p:grpSpPr>
            <p:sp>
              <p:nvSpPr>
                <p:cNvPr id="51" name="Google Shape;189;p4">
                  <a:extLst>
                    <a:ext uri="{FF2B5EF4-FFF2-40B4-BE49-F238E27FC236}">
                      <a16:creationId xmlns:a16="http://schemas.microsoft.com/office/drawing/2014/main" id="{CFBE1903-EF72-802B-BD65-2C4DFB40DAC2}"/>
                    </a:ext>
                  </a:extLst>
                </p:cNvPr>
                <p:cNvSpPr/>
                <p:nvPr/>
              </p:nvSpPr>
              <p:spPr>
                <a:xfrm>
                  <a:off x="9864239" y="2373086"/>
                  <a:ext cx="1702130" cy="1702130"/>
                </a:xfrm>
                <a:prstGeom prst="ellipse">
                  <a:avLst/>
                </a:prstGeom>
                <a:solidFill>
                  <a:srgbClr val="F18E8F"/>
                </a:solidFill>
                <a:ln w="12700" cap="flat" cmpd="sng">
                  <a:solidFill>
                    <a:srgbClr val="F18E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190;p4">
                  <a:extLst>
                    <a:ext uri="{FF2B5EF4-FFF2-40B4-BE49-F238E27FC236}">
                      <a16:creationId xmlns:a16="http://schemas.microsoft.com/office/drawing/2014/main" id="{6724DABD-523A-1224-E0CF-B54F6576DC86}"/>
                    </a:ext>
                  </a:extLst>
                </p:cNvPr>
                <p:cNvSpPr/>
                <p:nvPr/>
              </p:nvSpPr>
              <p:spPr>
                <a:xfrm>
                  <a:off x="10036159" y="2554058"/>
                  <a:ext cx="1352061" cy="135206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191;p4">
                  <a:extLst>
                    <a:ext uri="{FF2B5EF4-FFF2-40B4-BE49-F238E27FC236}">
                      <a16:creationId xmlns:a16="http://schemas.microsoft.com/office/drawing/2014/main" id="{7D8820ED-0B9C-5DDC-E5D9-724B6CC1813A}"/>
                    </a:ext>
                  </a:extLst>
                </p:cNvPr>
                <p:cNvSpPr/>
                <p:nvPr/>
              </p:nvSpPr>
              <p:spPr>
                <a:xfrm>
                  <a:off x="9973166" y="2469285"/>
                  <a:ext cx="1478047" cy="1573342"/>
                </a:xfrm>
                <a:prstGeom prst="ellipse">
                  <a:avLst/>
                </a:prstGeom>
                <a:noFill/>
                <a:ln w="28575" cap="flat" cmpd="sng">
                  <a:solidFill>
                    <a:schemeClr val="lt1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54" name="Google Shape;192;p4">
                  <a:extLst>
                    <a:ext uri="{FF2B5EF4-FFF2-40B4-BE49-F238E27FC236}">
                      <a16:creationId xmlns:a16="http://schemas.microsoft.com/office/drawing/2014/main" id="{02C07516-7AF8-E43F-B5BE-65236C5BFC7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sharpenSoften amount="25000"/>
                          </a14:imgEffect>
                          <a14:imgEffect>
                            <a14:saturation sat="300000"/>
                          </a14:imgEffect>
                        </a14:imgLayer>
                      </a14:imgProps>
                    </a:ext>
                  </a:extLst>
                </a:blip>
                <a:srcRect l="17339" t="8092" r="11625" b="18122"/>
                <a:stretch/>
              </p:blipFill>
              <p:spPr>
                <a:xfrm>
                  <a:off x="10058013" y="2651192"/>
                  <a:ext cx="1344701" cy="1340902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55" name="Google Shape;193;p4">
                  <a:extLst>
                    <a:ext uri="{FF2B5EF4-FFF2-40B4-BE49-F238E27FC236}">
                      <a16:creationId xmlns:a16="http://schemas.microsoft.com/office/drawing/2014/main" id="{D219D4DB-D725-0C4E-67AA-F23216408840}"/>
                    </a:ext>
                  </a:extLst>
                </p:cNvPr>
                <p:cNvGrpSpPr/>
                <p:nvPr/>
              </p:nvGrpSpPr>
              <p:grpSpPr>
                <a:xfrm>
                  <a:off x="9884237" y="3757820"/>
                  <a:ext cx="1644029" cy="547480"/>
                  <a:chOff x="1083201" y="5758972"/>
                  <a:chExt cx="1644029" cy="547480"/>
                </a:xfrm>
              </p:grpSpPr>
              <p:sp>
                <p:nvSpPr>
                  <p:cNvPr id="56" name="Google Shape;194;p4">
                    <a:extLst>
                      <a:ext uri="{FF2B5EF4-FFF2-40B4-BE49-F238E27FC236}">
                        <a16:creationId xmlns:a16="http://schemas.microsoft.com/office/drawing/2014/main" id="{A51CCDBF-7B27-DACD-53B4-E71872AA4261}"/>
                      </a:ext>
                    </a:extLst>
                  </p:cNvPr>
                  <p:cNvSpPr/>
                  <p:nvPr/>
                </p:nvSpPr>
                <p:spPr>
                  <a:xfrm>
                    <a:off x="1083201" y="5801750"/>
                    <a:ext cx="1644029" cy="504702"/>
                  </a:xfrm>
                  <a:prstGeom prst="ellipseRibbon2">
                    <a:avLst>
                      <a:gd name="adj1" fmla="val 41470"/>
                      <a:gd name="adj2" fmla="val 100000"/>
                      <a:gd name="adj3" fmla="val 25441"/>
                    </a:avLst>
                  </a:prstGeom>
                  <a:solidFill>
                    <a:schemeClr val="lt1"/>
                  </a:solidFill>
                  <a:ln w="12700" cap="flat" cmpd="sng">
                    <a:solidFill>
                      <a:srgbClr val="833C0B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95;p4">
                    <a:extLst>
                      <a:ext uri="{FF2B5EF4-FFF2-40B4-BE49-F238E27FC236}">
                        <a16:creationId xmlns:a16="http://schemas.microsoft.com/office/drawing/2014/main" id="{4310F0C0-B59E-D489-D40D-D13E8AE3D324}"/>
                      </a:ext>
                    </a:extLst>
                  </p:cNvPr>
                  <p:cNvSpPr txBox="1"/>
                  <p:nvPr/>
                </p:nvSpPr>
                <p:spPr>
                  <a:xfrm>
                    <a:off x="1410357" y="5758972"/>
                    <a:ext cx="1007819" cy="48826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R="0" lvl="0" indent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VN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#9Slide03 Montserrat Black" panose="00000A00000000000000" pitchFamily="2" charset="0"/>
                        <a:sym typeface="Arial"/>
                      </a:rPr>
                      <a:t>Hoa</a:t>
                    </a:r>
                    <a:endParaRPr dirty="0">
                      <a:solidFill>
                        <a:schemeClr val="accent5">
                          <a:lumMod val="50000"/>
                        </a:schemeClr>
                      </a:solidFill>
                      <a:latin typeface="#9Slide03 Montserrat Black" panose="00000A00000000000000" pitchFamily="2" charset="0"/>
                    </a:endParaRPr>
                  </a:p>
                </p:txBody>
              </p:sp>
            </p:grpSp>
          </p:grpSp>
          <p:grpSp>
            <p:nvGrpSpPr>
              <p:cNvPr id="58" name="Google Shape;196;p4">
                <a:extLst>
                  <a:ext uri="{FF2B5EF4-FFF2-40B4-BE49-F238E27FC236}">
                    <a16:creationId xmlns:a16="http://schemas.microsoft.com/office/drawing/2014/main" id="{C3D3A219-DF34-439F-FBD1-F0BA5B953A43}"/>
                  </a:ext>
                </a:extLst>
              </p:cNvPr>
              <p:cNvGrpSpPr/>
              <p:nvPr/>
            </p:nvGrpSpPr>
            <p:grpSpPr>
              <a:xfrm>
                <a:off x="8010257" y="4707268"/>
                <a:ext cx="1380788" cy="1461393"/>
                <a:chOff x="9187566" y="4275932"/>
                <a:chExt cx="1702130" cy="1932214"/>
              </a:xfrm>
            </p:grpSpPr>
            <p:sp>
              <p:nvSpPr>
                <p:cNvPr id="59" name="Google Shape;197;p4">
                  <a:extLst>
                    <a:ext uri="{FF2B5EF4-FFF2-40B4-BE49-F238E27FC236}">
                      <a16:creationId xmlns:a16="http://schemas.microsoft.com/office/drawing/2014/main" id="{08970409-92B7-0231-0C6A-157EDF0FE114}"/>
                    </a:ext>
                  </a:extLst>
                </p:cNvPr>
                <p:cNvSpPr/>
                <p:nvPr/>
              </p:nvSpPr>
              <p:spPr>
                <a:xfrm>
                  <a:off x="9187566" y="4275932"/>
                  <a:ext cx="1702130" cy="1702130"/>
                </a:xfrm>
                <a:prstGeom prst="ellipse">
                  <a:avLst/>
                </a:prstGeom>
                <a:solidFill>
                  <a:srgbClr val="6CD0F5"/>
                </a:solidFill>
                <a:ln w="12700" cap="flat" cmpd="sng">
                  <a:solidFill>
                    <a:srgbClr val="6CD0F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198;p4">
                  <a:extLst>
                    <a:ext uri="{FF2B5EF4-FFF2-40B4-BE49-F238E27FC236}">
                      <a16:creationId xmlns:a16="http://schemas.microsoft.com/office/drawing/2014/main" id="{2CE3BFA2-CB97-72BC-4A28-1A0D52FC44FE}"/>
                    </a:ext>
                  </a:extLst>
                </p:cNvPr>
                <p:cNvSpPr/>
                <p:nvPr/>
              </p:nvSpPr>
              <p:spPr>
                <a:xfrm>
                  <a:off x="9359487" y="4456904"/>
                  <a:ext cx="1352061" cy="135206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199;p4">
                  <a:extLst>
                    <a:ext uri="{FF2B5EF4-FFF2-40B4-BE49-F238E27FC236}">
                      <a16:creationId xmlns:a16="http://schemas.microsoft.com/office/drawing/2014/main" id="{7508F69A-9C74-6BB6-8EE1-297F59BE00D5}"/>
                    </a:ext>
                  </a:extLst>
                </p:cNvPr>
                <p:cNvSpPr/>
                <p:nvPr/>
              </p:nvSpPr>
              <p:spPr>
                <a:xfrm>
                  <a:off x="9298331" y="4373970"/>
                  <a:ext cx="1478047" cy="1516383"/>
                </a:xfrm>
                <a:prstGeom prst="ellipse">
                  <a:avLst/>
                </a:prstGeom>
                <a:noFill/>
                <a:ln w="28575" cap="flat" cmpd="sng">
                  <a:solidFill>
                    <a:schemeClr val="lt1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62" name="Google Shape;200;p4">
                  <a:extLst>
                    <a:ext uri="{FF2B5EF4-FFF2-40B4-BE49-F238E27FC236}">
                      <a16:creationId xmlns:a16="http://schemas.microsoft.com/office/drawing/2014/main" id="{E13CA1F2-7C76-ABE2-D2DE-85DF1B1ED58C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sharpenSoften amount="50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</a:extLst>
                </a:blip>
                <a:srcRect l="12669" t="15692" r="19762" b="19229"/>
                <a:stretch/>
              </p:blipFill>
              <p:spPr>
                <a:xfrm>
                  <a:off x="9402053" y="4621508"/>
                  <a:ext cx="1215425" cy="1180157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3" name="Google Shape;202;p4">
                  <a:extLst>
                    <a:ext uri="{FF2B5EF4-FFF2-40B4-BE49-F238E27FC236}">
                      <a16:creationId xmlns:a16="http://schemas.microsoft.com/office/drawing/2014/main" id="{F6A108DC-9CEA-D693-9FC4-43B43EA6F862}"/>
                    </a:ext>
                  </a:extLst>
                </p:cNvPr>
                <p:cNvSpPr/>
                <p:nvPr/>
              </p:nvSpPr>
              <p:spPr>
                <a:xfrm>
                  <a:off x="9207564" y="5703444"/>
                  <a:ext cx="1644029" cy="504702"/>
                </a:xfrm>
                <a:prstGeom prst="ellipseRibbon2">
                  <a:avLst>
                    <a:gd name="adj1" fmla="val 41470"/>
                    <a:gd name="adj2" fmla="val 100000"/>
                    <a:gd name="adj3" fmla="val 25441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833C0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64" name="Google Shape;204;p4" descr="Plant Dividing Line Hand Drawn Illustration, Plant Dividing Line, Leaf  Dividing Line, Creative Dividing Line PNG Transparent Clipart Image and PSD  File for Free Download">
                <a:extLst>
                  <a:ext uri="{FF2B5EF4-FFF2-40B4-BE49-F238E27FC236}">
                    <a16:creationId xmlns:a16="http://schemas.microsoft.com/office/drawing/2014/main" id="{DE88AD39-E748-1C4C-3726-19FF3F2D7CBF}"/>
                  </a:ext>
                </a:extLst>
              </p:cNvPr>
              <p:cNvPicPr preferRelativeResize="0"/>
              <p:nvPr/>
            </p:nvPicPr>
            <p:blipFill rotWithShape="1">
              <a:blip r:embed="rId15">
                <a:alphaModFix/>
              </a:blip>
              <a:srcRect t="39039" b="41589"/>
              <a:stretch/>
            </p:blipFill>
            <p:spPr>
              <a:xfrm>
                <a:off x="8458286" y="1866423"/>
                <a:ext cx="1013782" cy="2462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Google Shape;205;p4" descr="Plant Dividing Line Hand Drawn Illustration, Plant Dividing Line, Leaf  Dividing Line, Creative Dividing Line PNG Transparent Clipart Image and PSD  File for Free Download">
                <a:extLst>
                  <a:ext uri="{FF2B5EF4-FFF2-40B4-BE49-F238E27FC236}">
                    <a16:creationId xmlns:a16="http://schemas.microsoft.com/office/drawing/2014/main" id="{9E395EF0-4C55-ED82-32E2-E0E963178249}"/>
                  </a:ext>
                </a:extLst>
              </p:cNvPr>
              <p:cNvPicPr preferRelativeResize="0"/>
              <p:nvPr/>
            </p:nvPicPr>
            <p:blipFill rotWithShape="1">
              <a:blip r:embed="rId15">
                <a:alphaModFix/>
              </a:blip>
              <a:srcRect t="39039" b="41589"/>
              <a:stretch/>
            </p:blipFill>
            <p:spPr>
              <a:xfrm rot="5400000">
                <a:off x="8446414" y="2300966"/>
                <a:ext cx="1013782" cy="24626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6" name="Google Shape;206;p4">
                <a:extLst>
                  <a:ext uri="{FF2B5EF4-FFF2-40B4-BE49-F238E27FC236}">
                    <a16:creationId xmlns:a16="http://schemas.microsoft.com/office/drawing/2014/main" id="{D9331E46-6156-71E3-89B9-4E9B591D6125}"/>
                  </a:ext>
                </a:extLst>
              </p:cNvPr>
              <p:cNvSpPr/>
              <p:nvPr/>
            </p:nvSpPr>
            <p:spPr>
              <a:xfrm>
                <a:off x="8731776" y="1771281"/>
                <a:ext cx="415184" cy="415184"/>
              </a:xfrm>
              <a:prstGeom prst="heart">
                <a:avLst/>
              </a:prstGeom>
              <a:solidFill>
                <a:srgbClr val="F18E8F"/>
              </a:solidFill>
              <a:ln w="12700" cap="flat" cmpd="sng">
                <a:solidFill>
                  <a:srgbClr val="EF5F5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7" name="Google Shape;207;p4">
                <a:extLst>
                  <a:ext uri="{FF2B5EF4-FFF2-40B4-BE49-F238E27FC236}">
                    <a16:creationId xmlns:a16="http://schemas.microsoft.com/office/drawing/2014/main" id="{772EF7E8-6A8B-20BA-538C-E96EA410E870}"/>
                  </a:ext>
                </a:extLst>
              </p:cNvPr>
              <p:cNvGrpSpPr/>
              <p:nvPr/>
            </p:nvGrpSpPr>
            <p:grpSpPr>
              <a:xfrm>
                <a:off x="8429823" y="2772908"/>
                <a:ext cx="1380787" cy="1470342"/>
                <a:chOff x="8831945" y="2856529"/>
                <a:chExt cx="1702130" cy="1944046"/>
              </a:xfrm>
            </p:grpSpPr>
            <p:sp>
              <p:nvSpPr>
                <p:cNvPr id="68" name="Google Shape;208;p4">
                  <a:extLst>
                    <a:ext uri="{FF2B5EF4-FFF2-40B4-BE49-F238E27FC236}">
                      <a16:creationId xmlns:a16="http://schemas.microsoft.com/office/drawing/2014/main" id="{A0E39EA0-E162-7388-4A8B-B36F0CBCD55E}"/>
                    </a:ext>
                  </a:extLst>
                </p:cNvPr>
                <p:cNvSpPr/>
                <p:nvPr/>
              </p:nvSpPr>
              <p:spPr>
                <a:xfrm>
                  <a:off x="8831945" y="2856529"/>
                  <a:ext cx="1702130" cy="1702130"/>
                </a:xfrm>
                <a:prstGeom prst="ellipse">
                  <a:avLst/>
                </a:prstGeom>
                <a:solidFill>
                  <a:srgbClr val="6CD0F5"/>
                </a:solidFill>
                <a:ln w="12700" cap="flat" cmpd="sng">
                  <a:solidFill>
                    <a:srgbClr val="6CD0F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209;p4">
                  <a:extLst>
                    <a:ext uri="{FF2B5EF4-FFF2-40B4-BE49-F238E27FC236}">
                      <a16:creationId xmlns:a16="http://schemas.microsoft.com/office/drawing/2014/main" id="{B8BF8E45-AC08-6EF1-44E7-1104A8F35C44}"/>
                    </a:ext>
                  </a:extLst>
                </p:cNvPr>
                <p:cNvSpPr/>
                <p:nvPr/>
              </p:nvSpPr>
              <p:spPr>
                <a:xfrm>
                  <a:off x="9012917" y="3037501"/>
                  <a:ext cx="1352061" cy="135206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210;p4">
                  <a:extLst>
                    <a:ext uri="{FF2B5EF4-FFF2-40B4-BE49-F238E27FC236}">
                      <a16:creationId xmlns:a16="http://schemas.microsoft.com/office/drawing/2014/main" id="{AC778CE3-8B84-E6BC-6621-35E092AA319F}"/>
                    </a:ext>
                  </a:extLst>
                </p:cNvPr>
                <p:cNvSpPr/>
                <p:nvPr/>
              </p:nvSpPr>
              <p:spPr>
                <a:xfrm rot="3041696">
                  <a:off x="8929324" y="2984018"/>
                  <a:ext cx="1507836" cy="1489034"/>
                </a:xfrm>
                <a:prstGeom prst="ellipse">
                  <a:avLst/>
                </a:prstGeom>
                <a:noFill/>
                <a:ln w="28575" cap="flat" cmpd="sng">
                  <a:solidFill>
                    <a:schemeClr val="lt1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71" name="Google Shape;211;p4">
                  <a:extLst>
                    <a:ext uri="{FF2B5EF4-FFF2-40B4-BE49-F238E27FC236}">
                      <a16:creationId xmlns:a16="http://schemas.microsoft.com/office/drawing/2014/main" id="{07159AD1-B93A-45CC-3CF4-614465EE17C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6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sharpenSoften amount="50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</a:extLst>
                </a:blip>
                <a:srcRect l="10964" t="9728" r="17662" b="21412"/>
                <a:stretch/>
              </p:blipFill>
              <p:spPr>
                <a:xfrm>
                  <a:off x="9037415" y="3089849"/>
                  <a:ext cx="1292560" cy="1287615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72" name="Google Shape;212;p4">
                  <a:extLst>
                    <a:ext uri="{FF2B5EF4-FFF2-40B4-BE49-F238E27FC236}">
                      <a16:creationId xmlns:a16="http://schemas.microsoft.com/office/drawing/2014/main" id="{166D00A9-AD67-62A3-5D84-A11A67435232}"/>
                    </a:ext>
                  </a:extLst>
                </p:cNvPr>
                <p:cNvGrpSpPr/>
                <p:nvPr/>
              </p:nvGrpSpPr>
              <p:grpSpPr>
                <a:xfrm>
                  <a:off x="8860995" y="4284041"/>
                  <a:ext cx="1644029" cy="516534"/>
                  <a:chOff x="8860995" y="4284041"/>
                  <a:chExt cx="1644029" cy="516534"/>
                </a:xfrm>
              </p:grpSpPr>
              <p:sp>
                <p:nvSpPr>
                  <p:cNvPr id="73" name="Google Shape;213;p4">
                    <a:extLst>
                      <a:ext uri="{FF2B5EF4-FFF2-40B4-BE49-F238E27FC236}">
                        <a16:creationId xmlns:a16="http://schemas.microsoft.com/office/drawing/2014/main" id="{0F1D6F25-0308-53C1-4201-A37FB0082C0A}"/>
                      </a:ext>
                    </a:extLst>
                  </p:cNvPr>
                  <p:cNvSpPr/>
                  <p:nvPr/>
                </p:nvSpPr>
                <p:spPr>
                  <a:xfrm>
                    <a:off x="8860995" y="4284041"/>
                    <a:ext cx="1644029" cy="504702"/>
                  </a:xfrm>
                  <a:prstGeom prst="ellipseRibbon2">
                    <a:avLst>
                      <a:gd name="adj1" fmla="val 41470"/>
                      <a:gd name="adj2" fmla="val 100000"/>
                      <a:gd name="adj3" fmla="val 25441"/>
                    </a:avLst>
                  </a:prstGeom>
                  <a:solidFill>
                    <a:schemeClr val="lt1"/>
                  </a:solidFill>
                  <a:ln w="12700" cap="flat" cmpd="sng">
                    <a:solidFill>
                      <a:srgbClr val="833C0B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" name="Google Shape;214;p4">
                    <a:extLst>
                      <a:ext uri="{FF2B5EF4-FFF2-40B4-BE49-F238E27FC236}">
                        <a16:creationId xmlns:a16="http://schemas.microsoft.com/office/drawing/2014/main" id="{170F7484-6D87-E7D1-F6CD-9C92BE5B23E7}"/>
                      </a:ext>
                    </a:extLst>
                  </p:cNvPr>
                  <p:cNvSpPr txBox="1"/>
                  <p:nvPr/>
                </p:nvSpPr>
                <p:spPr>
                  <a:xfrm>
                    <a:off x="9207395" y="4312309"/>
                    <a:ext cx="1007819" cy="48826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algn="ctr"/>
                    <a:r>
                      <a:rPr lang="en-VN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#9Slide03 Montserrat Black" panose="00000A00000000000000" pitchFamily="2" charset="0"/>
                        <a:sym typeface="Arial"/>
                      </a:rPr>
                      <a:t>Bố</a:t>
                    </a:r>
                    <a:endParaRPr dirty="0">
                      <a:solidFill>
                        <a:schemeClr val="accent5">
                          <a:lumMod val="50000"/>
                        </a:schemeClr>
                      </a:solidFill>
                      <a:latin typeface="#9Slide03 Montserrat Black" panose="00000A00000000000000" pitchFamily="2" charset="0"/>
                    </a:endParaRPr>
                  </a:p>
                </p:txBody>
              </p:sp>
            </p:grpSp>
          </p:grpSp>
          <p:pic>
            <p:nvPicPr>
              <p:cNvPr id="75" name="Google Shape;215;p4" descr="Plant Dividing Line Hand Drawn Illustration, Plant Dividing Line, Leaf  Dividing Line, Creative Dividing Line PNG Transparent Clipart Image and PSD  File for Free Download">
                <a:extLst>
                  <a:ext uri="{FF2B5EF4-FFF2-40B4-BE49-F238E27FC236}">
                    <a16:creationId xmlns:a16="http://schemas.microsoft.com/office/drawing/2014/main" id="{39682082-5A3D-B833-937A-0A21F0EC0412}"/>
                  </a:ext>
                </a:extLst>
              </p:cNvPr>
              <p:cNvPicPr preferRelativeResize="0"/>
              <p:nvPr/>
            </p:nvPicPr>
            <p:blipFill rotWithShape="1">
              <a:blip r:embed="rId15">
                <a:alphaModFix/>
              </a:blip>
              <a:srcRect t="39039" b="41589"/>
              <a:stretch/>
            </p:blipFill>
            <p:spPr>
              <a:xfrm>
                <a:off x="7020373" y="3428513"/>
                <a:ext cx="1518974" cy="2462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6" name="Google Shape;216;p4" descr="Plant Dividing Line Hand Drawn Illustration, Plant Dividing Line, Leaf  Dividing Line, Creative Dividing Line PNG Transparent Clipart Image and PSD  File for Free Download">
                <a:extLst>
                  <a:ext uri="{FF2B5EF4-FFF2-40B4-BE49-F238E27FC236}">
                    <a16:creationId xmlns:a16="http://schemas.microsoft.com/office/drawing/2014/main" id="{E278E046-BF56-3C17-56F7-60476A244002}"/>
                  </a:ext>
                </a:extLst>
              </p:cNvPr>
              <p:cNvPicPr preferRelativeResize="0"/>
              <p:nvPr/>
            </p:nvPicPr>
            <p:blipFill rotWithShape="1">
              <a:blip r:embed="rId15">
                <a:alphaModFix/>
              </a:blip>
              <a:srcRect t="39039" b="41589"/>
              <a:stretch/>
            </p:blipFill>
            <p:spPr>
              <a:xfrm rot="5400000">
                <a:off x="7422727" y="3819913"/>
                <a:ext cx="737746" cy="24626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7" name="Google Shape;217;p4">
                <a:extLst>
                  <a:ext uri="{FF2B5EF4-FFF2-40B4-BE49-F238E27FC236}">
                    <a16:creationId xmlns:a16="http://schemas.microsoft.com/office/drawing/2014/main" id="{B49C4DA0-C4F8-968C-5CBB-49AFB8CB1C14}"/>
                  </a:ext>
                </a:extLst>
              </p:cNvPr>
              <p:cNvSpPr/>
              <p:nvPr/>
            </p:nvSpPr>
            <p:spPr>
              <a:xfrm>
                <a:off x="7584008" y="3333371"/>
                <a:ext cx="415184" cy="415184"/>
              </a:xfrm>
              <a:prstGeom prst="heart">
                <a:avLst/>
              </a:prstGeom>
              <a:solidFill>
                <a:srgbClr val="F18E8F"/>
              </a:solidFill>
              <a:ln w="12700" cap="flat" cmpd="sng">
                <a:solidFill>
                  <a:srgbClr val="EF5F5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8" name="Google Shape;218;p4" descr="Plant Dividing Line Hand Drawn Illustration, Plant Dividing Line, Leaf  Dividing Line, Creative Dividing Line PNG Transparent Clipart Image and PSD  File for Free Download">
                <a:extLst>
                  <a:ext uri="{FF2B5EF4-FFF2-40B4-BE49-F238E27FC236}">
                    <a16:creationId xmlns:a16="http://schemas.microsoft.com/office/drawing/2014/main" id="{0F978DEC-C1C3-4E7A-D358-88A754CB1804}"/>
                  </a:ext>
                </a:extLst>
              </p:cNvPr>
              <p:cNvPicPr preferRelativeResize="0"/>
              <p:nvPr/>
            </p:nvPicPr>
            <p:blipFill rotWithShape="1">
              <a:blip r:embed="rId15">
                <a:alphaModFix/>
              </a:blip>
              <a:srcRect t="39039" b="41589"/>
              <a:stretch/>
            </p:blipFill>
            <p:spPr>
              <a:xfrm>
                <a:off x="7034355" y="4188786"/>
                <a:ext cx="1518974" cy="2462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9" name="Google Shape;219;p4" descr="Plant Dividing Line Hand Drawn Illustration, Plant Dividing Line, Leaf  Dividing Line, Creative Dividing Line PNG Transparent Clipart Image and PSD  File for Free Download">
                <a:extLst>
                  <a:ext uri="{FF2B5EF4-FFF2-40B4-BE49-F238E27FC236}">
                    <a16:creationId xmlns:a16="http://schemas.microsoft.com/office/drawing/2014/main" id="{ACE60FB5-07B0-0399-2279-75E6CB3C47C8}"/>
                  </a:ext>
                </a:extLst>
              </p:cNvPr>
              <p:cNvPicPr preferRelativeResize="0"/>
              <p:nvPr/>
            </p:nvPicPr>
            <p:blipFill rotWithShape="1">
              <a:blip r:embed="rId15">
                <a:alphaModFix/>
              </a:blip>
              <a:srcRect t="39039" r="47684" b="47780"/>
              <a:stretch/>
            </p:blipFill>
            <p:spPr>
              <a:xfrm rot="5400000">
                <a:off x="6908028" y="4387971"/>
                <a:ext cx="446600" cy="16757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0" name="Google Shape;220;p4" descr="Plant Dividing Line Hand Drawn Illustration, Plant Dividing Line, Leaf  Dividing Line, Creative Dividing Line PNG Transparent Clipart Image and PSD  File for Free Download">
                <a:extLst>
                  <a:ext uri="{FF2B5EF4-FFF2-40B4-BE49-F238E27FC236}">
                    <a16:creationId xmlns:a16="http://schemas.microsoft.com/office/drawing/2014/main" id="{FA0D3B4B-6E14-C67E-1006-62F21BAE6AE7}"/>
                  </a:ext>
                </a:extLst>
              </p:cNvPr>
              <p:cNvPicPr preferRelativeResize="0"/>
              <p:nvPr/>
            </p:nvPicPr>
            <p:blipFill rotWithShape="1">
              <a:blip r:embed="rId15">
                <a:alphaModFix/>
              </a:blip>
              <a:srcRect t="39039" r="48924" b="47780"/>
              <a:stretch/>
            </p:blipFill>
            <p:spPr>
              <a:xfrm rot="5400000">
                <a:off x="8315449" y="4387598"/>
                <a:ext cx="436015" cy="16757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1" name="Google Shape;195;p4">
                <a:extLst>
                  <a:ext uri="{FF2B5EF4-FFF2-40B4-BE49-F238E27FC236}">
                    <a16:creationId xmlns:a16="http://schemas.microsoft.com/office/drawing/2014/main" id="{3B1CDC5C-400F-CD02-5CE6-4A175E046D2C}"/>
                  </a:ext>
                </a:extLst>
              </p:cNvPr>
              <p:cNvSpPr txBox="1"/>
              <p:nvPr/>
            </p:nvSpPr>
            <p:spPr>
              <a:xfrm>
                <a:off x="7857221" y="5760474"/>
                <a:ext cx="1739418" cy="36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R="0" lv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 err="1">
                    <a:solidFill>
                      <a:schemeClr val="accent5">
                        <a:lumMod val="50000"/>
                      </a:schemeClr>
                    </a:solidFill>
                    <a:latin typeface="#9Slide03 Montserrat Black" panose="00000A00000000000000" pitchFamily="2" charset="0"/>
                    <a:sym typeface="Arial"/>
                  </a:rPr>
                  <a:t>Em</a:t>
                </a:r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#9Slide03 Montserrat Black" panose="00000A00000000000000" pitchFamily="2" charset="0"/>
                    <a:sym typeface="Arial"/>
                  </a:rPr>
                  <a:t> </a:t>
                </a:r>
                <a:r>
                  <a:rPr lang="en-US" dirty="0" err="1">
                    <a:solidFill>
                      <a:schemeClr val="accent5">
                        <a:lumMod val="50000"/>
                      </a:schemeClr>
                    </a:solidFill>
                    <a:latin typeface="#9Slide03 Montserrat Black" panose="00000A00000000000000" pitchFamily="2" charset="0"/>
                    <a:sym typeface="Arial"/>
                  </a:rPr>
                  <a:t>của</a:t>
                </a:r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#9Slide03 Montserrat Black" panose="00000A00000000000000" pitchFamily="2" charset="0"/>
                    <a:sym typeface="Arial"/>
                  </a:rPr>
                  <a:t> </a:t>
                </a:r>
                <a:r>
                  <a:rPr lang="en-VN" dirty="0">
                    <a:solidFill>
                      <a:schemeClr val="accent5">
                        <a:lumMod val="50000"/>
                      </a:schemeClr>
                    </a:solidFill>
                    <a:latin typeface="#9Slide03 Montserrat Black" panose="00000A00000000000000" pitchFamily="2" charset="0"/>
                    <a:sym typeface="Arial"/>
                  </a:rPr>
                  <a:t>Hoa</a:t>
                </a:r>
                <a:endParaRPr dirty="0">
                  <a:solidFill>
                    <a:schemeClr val="accent5">
                      <a:lumMod val="50000"/>
                    </a:schemeClr>
                  </a:solidFill>
                  <a:latin typeface="#9Slide03 Montserrat Black" panose="00000A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595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9">
            <a:extLst>
              <a:ext uri="{FF2B5EF4-FFF2-40B4-BE49-F238E27FC236}">
                <a16:creationId xmlns:a16="http://schemas.microsoft.com/office/drawing/2014/main" id="{3CB88F45-BBF4-4D19-6BF6-A80F4D7C74EE}"/>
              </a:ext>
            </a:extLst>
          </p:cNvPr>
          <p:cNvSpPr/>
          <p:nvPr/>
        </p:nvSpPr>
        <p:spPr>
          <a:xfrm>
            <a:off x="248166" y="360304"/>
            <a:ext cx="11943833" cy="6497696"/>
          </a:xfrm>
          <a:prstGeom prst="roundRect">
            <a:avLst>
              <a:gd name="adj" fmla="val 23496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7">
            <a:extLst>
              <a:ext uri="{FF2B5EF4-FFF2-40B4-BE49-F238E27FC236}">
                <a16:creationId xmlns:a16="http://schemas.microsoft.com/office/drawing/2014/main" id="{FBBAF535-8E3F-6F43-ACFC-B9ABA9D83BD7}"/>
              </a:ext>
            </a:extLst>
          </p:cNvPr>
          <p:cNvGrpSpPr/>
          <p:nvPr/>
        </p:nvGrpSpPr>
        <p:grpSpPr>
          <a:xfrm>
            <a:off x="0" y="0"/>
            <a:ext cx="12192000" cy="2521641"/>
            <a:chOff x="535371" y="-24482"/>
            <a:chExt cx="11121260" cy="2521641"/>
          </a:xfrm>
        </p:grpSpPr>
        <p:pic>
          <p:nvPicPr>
            <p:cNvPr id="3" name="图片 15">
              <a:extLst>
                <a:ext uri="{FF2B5EF4-FFF2-40B4-BE49-F238E27FC236}">
                  <a16:creationId xmlns:a16="http://schemas.microsoft.com/office/drawing/2014/main" id="{DA9CFE52-56B2-BF50-54E5-AD4BEAE6D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371" y="-24481"/>
              <a:ext cx="2928554" cy="2521640"/>
            </a:xfrm>
            <a:prstGeom prst="rect">
              <a:avLst/>
            </a:prstGeom>
          </p:spPr>
        </p:pic>
        <p:pic>
          <p:nvPicPr>
            <p:cNvPr id="4" name="图片 16">
              <a:extLst>
                <a:ext uri="{FF2B5EF4-FFF2-40B4-BE49-F238E27FC236}">
                  <a16:creationId xmlns:a16="http://schemas.microsoft.com/office/drawing/2014/main" id="{1C9A5546-FBE4-947E-9309-005BA5F87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077" y="-24482"/>
              <a:ext cx="2928554" cy="252164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14511F-6A8F-8DA5-CAD4-ECC4A8F18E73}"/>
              </a:ext>
            </a:extLst>
          </p:cNvPr>
          <p:cNvGrpSpPr/>
          <p:nvPr/>
        </p:nvGrpSpPr>
        <p:grpSpPr>
          <a:xfrm>
            <a:off x="484108" y="1276313"/>
            <a:ext cx="6942423" cy="1540600"/>
            <a:chOff x="2091721" y="757403"/>
            <a:chExt cx="8495023" cy="1540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E4D851-8558-D666-E292-DE3A532A8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1721" y="757403"/>
              <a:ext cx="8495023" cy="1540600"/>
            </a:xfrm>
            <a:prstGeom prst="rect">
              <a:avLst/>
            </a:prstGeom>
          </p:spPr>
        </p:pic>
        <p:sp>
          <p:nvSpPr>
            <p:cNvPr id="8" name="Google Shape;449;p40">
              <a:extLst>
                <a:ext uri="{FF2B5EF4-FFF2-40B4-BE49-F238E27FC236}">
                  <a16:creationId xmlns:a16="http://schemas.microsoft.com/office/drawing/2014/main" id="{E21B654E-28C9-FC3C-8E2A-BAA821FEF240}"/>
                </a:ext>
              </a:extLst>
            </p:cNvPr>
            <p:cNvSpPr txBox="1">
              <a:spLocks/>
            </p:cNvSpPr>
            <p:nvPr/>
          </p:nvSpPr>
          <p:spPr>
            <a:xfrm>
              <a:off x="3392695" y="994469"/>
              <a:ext cx="5893075" cy="1005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63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9pPr>
            </a:lstStyle>
            <a:p>
              <a:pPr algn="ctr"/>
              <a:r>
                <a:rPr lang="en-US" sz="3500" b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Gia đình Hoa có mấy thế hệ?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BA3FC1-7092-0F58-16EA-4AE4DA330B2D}"/>
              </a:ext>
            </a:extLst>
          </p:cNvPr>
          <p:cNvGrpSpPr/>
          <p:nvPr/>
        </p:nvGrpSpPr>
        <p:grpSpPr>
          <a:xfrm>
            <a:off x="248167" y="4298891"/>
            <a:ext cx="7479571" cy="1933605"/>
            <a:chOff x="1848487" y="3748229"/>
            <a:chExt cx="8495023" cy="15406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9C0F5C-9B02-404D-2BDD-6920FF8D6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8487" y="3748229"/>
              <a:ext cx="8495023" cy="1540600"/>
            </a:xfrm>
            <a:prstGeom prst="rect">
              <a:avLst/>
            </a:prstGeom>
          </p:spPr>
        </p:pic>
        <p:sp>
          <p:nvSpPr>
            <p:cNvPr id="11" name="Google Shape;449;p40">
              <a:extLst>
                <a:ext uri="{FF2B5EF4-FFF2-40B4-BE49-F238E27FC236}">
                  <a16:creationId xmlns:a16="http://schemas.microsoft.com/office/drawing/2014/main" id="{EA353109-57BA-34D0-CD4B-21FDEA275BA2}"/>
                </a:ext>
              </a:extLst>
            </p:cNvPr>
            <p:cNvSpPr txBox="1">
              <a:spLocks/>
            </p:cNvSpPr>
            <p:nvPr/>
          </p:nvSpPr>
          <p:spPr>
            <a:xfrm>
              <a:off x="2901797" y="3950127"/>
              <a:ext cx="6388401" cy="1005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63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9pPr>
            </a:lstStyle>
            <a:p>
              <a:pPr algn="ctr"/>
              <a:r>
                <a:rPr lang="en-US" sz="3500" b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Chỉ và nói các thành viên cùng thế hệ trong gia đình Hoa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511C26-14DB-45EF-1904-ED10CB60A095}"/>
              </a:ext>
            </a:extLst>
          </p:cNvPr>
          <p:cNvGrpSpPr/>
          <p:nvPr/>
        </p:nvGrpSpPr>
        <p:grpSpPr>
          <a:xfrm>
            <a:off x="-164830" y="2823431"/>
            <a:ext cx="7591362" cy="1475460"/>
            <a:chOff x="1605255" y="2298003"/>
            <a:chExt cx="7591362" cy="1475460"/>
          </a:xfrm>
        </p:grpSpPr>
        <p:sp>
          <p:nvSpPr>
            <p:cNvPr id="9" name="Google Shape;449;p40">
              <a:extLst>
                <a:ext uri="{FF2B5EF4-FFF2-40B4-BE49-F238E27FC236}">
                  <a16:creationId xmlns:a16="http://schemas.microsoft.com/office/drawing/2014/main" id="{2D43437F-0A32-5724-A5C7-71528E07CF3B}"/>
                </a:ext>
              </a:extLst>
            </p:cNvPr>
            <p:cNvSpPr txBox="1">
              <a:spLocks/>
            </p:cNvSpPr>
            <p:nvPr/>
          </p:nvSpPr>
          <p:spPr>
            <a:xfrm>
              <a:off x="2277811" y="2521641"/>
              <a:ext cx="6918806" cy="1005229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63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9pPr>
            </a:lstStyle>
            <a:p>
              <a:pPr algn="ctr"/>
              <a:r>
                <a:rPr lang="en-US" sz="3500" b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Gia đình Hoa có 3 thế hệ</a:t>
              </a:r>
            </a:p>
          </p:txBody>
        </p:sp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0FAA36D4-F520-850C-62E6-13CFC8007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97" t="57391" r="8341" b="19227"/>
            <a:stretch/>
          </p:blipFill>
          <p:spPr>
            <a:xfrm>
              <a:off x="1605255" y="2298003"/>
              <a:ext cx="1487714" cy="1475460"/>
            </a:xfrm>
            <a:prstGeom prst="rect">
              <a:avLst/>
            </a:prstGeom>
          </p:spPr>
        </p:pic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C404B841-BAED-B81E-940F-75D798EE3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2742" y="626231"/>
            <a:ext cx="5345199" cy="527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3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8;p3">
            <a:extLst>
              <a:ext uri="{FF2B5EF4-FFF2-40B4-BE49-F238E27FC236}">
                <a16:creationId xmlns:a16="http://schemas.microsoft.com/office/drawing/2014/main" id="{8B41D939-C587-A4F7-CCCF-16CCE3172B9F}"/>
              </a:ext>
            </a:extLst>
          </p:cNvPr>
          <p:cNvSpPr/>
          <p:nvPr/>
        </p:nvSpPr>
        <p:spPr>
          <a:xfrm>
            <a:off x="-1" y="2844244"/>
            <a:ext cx="8054237" cy="1169511"/>
          </a:xfrm>
          <a:prstGeom prst="homePlate">
            <a:avLst/>
          </a:prstGeom>
          <a:solidFill>
            <a:srgbClr val="E24694"/>
          </a:solidFill>
          <a:ln w="28575"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500" b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Gia đình bạn có mấy </a:t>
            </a:r>
          </a:p>
          <a:p>
            <a:pPr algn="ctr"/>
            <a:r>
              <a:rPr lang="en-US" sz="3500" b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thế hệ?</a:t>
            </a:r>
          </a:p>
        </p:txBody>
      </p:sp>
      <p:pic>
        <p:nvPicPr>
          <p:cNvPr id="3" name="图片 38">
            <a:extLst>
              <a:ext uri="{FF2B5EF4-FFF2-40B4-BE49-F238E27FC236}">
                <a16:creationId xmlns:a16="http://schemas.microsoft.com/office/drawing/2014/main" id="{0697F16D-BC45-DAAB-6279-893111A336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82251"/>
            <a:ext cx="4739101" cy="3346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984233-64BB-5C6E-8EFE-01BC120D57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t="19234" r="71824" b="18715"/>
          <a:stretch/>
        </p:blipFill>
        <p:spPr>
          <a:xfrm flipH="1">
            <a:off x="8480121" y="1716066"/>
            <a:ext cx="3235890" cy="50886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B183A12-C482-877A-56E2-764F44B9917D}"/>
              </a:ext>
            </a:extLst>
          </p:cNvPr>
          <p:cNvGrpSpPr/>
          <p:nvPr/>
        </p:nvGrpSpPr>
        <p:grpSpPr>
          <a:xfrm>
            <a:off x="2369549" y="215025"/>
            <a:ext cx="6942423" cy="1540600"/>
            <a:chOff x="2091721" y="757403"/>
            <a:chExt cx="8495023" cy="15406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5B78AEF-570A-59AE-16E7-476C7903E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1721" y="757403"/>
              <a:ext cx="8495023" cy="1540600"/>
            </a:xfrm>
            <a:prstGeom prst="rect">
              <a:avLst/>
            </a:prstGeom>
          </p:spPr>
        </p:pic>
        <p:sp>
          <p:nvSpPr>
            <p:cNvPr id="9" name="Google Shape;449;p40">
              <a:extLst>
                <a:ext uri="{FF2B5EF4-FFF2-40B4-BE49-F238E27FC236}">
                  <a16:creationId xmlns:a16="http://schemas.microsoft.com/office/drawing/2014/main" id="{BFAF3746-CC7B-67AD-E181-607A61230087}"/>
                </a:ext>
              </a:extLst>
            </p:cNvPr>
            <p:cNvSpPr txBox="1">
              <a:spLocks/>
            </p:cNvSpPr>
            <p:nvPr/>
          </p:nvSpPr>
          <p:spPr>
            <a:xfrm>
              <a:off x="3392695" y="900188"/>
              <a:ext cx="5893075" cy="1005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63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9pPr>
            </a:lstStyle>
            <a:p>
              <a:pPr algn="ctr"/>
              <a:r>
                <a:rPr lang="en-US" sz="4800" b="1">
                  <a:solidFill>
                    <a:srgbClr val="002060"/>
                  </a:solidFill>
                  <a:latin typeface="UTM A&amp;S Graceland" panose="02040603050506020204" pitchFamily="18" charset="0"/>
                  <a:cs typeface="Times New Roman" panose="02020603050405020304" pitchFamily="18" charset="0"/>
                </a:rPr>
                <a:t>Chương trình</a:t>
              </a:r>
            </a:p>
            <a:p>
              <a:pPr algn="ctr"/>
              <a:r>
                <a:rPr lang="en-US" sz="4800" b="1">
                  <a:solidFill>
                    <a:schemeClr val="accent6">
                      <a:lumMod val="75000"/>
                    </a:schemeClr>
                  </a:solidFill>
                  <a:latin typeface="#9Slide03 Penumbra" panose="02040603050506020204" pitchFamily="18" charset="0"/>
                  <a:cs typeface="Times New Roman" panose="02020603050405020304" pitchFamily="18" charset="0"/>
                </a:rPr>
                <a:t>Hỏi - đáp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577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BFAE71-FA5F-34D8-288F-74436881ADC1}"/>
              </a:ext>
            </a:extLst>
          </p:cNvPr>
          <p:cNvGrpSpPr/>
          <p:nvPr/>
        </p:nvGrpSpPr>
        <p:grpSpPr>
          <a:xfrm>
            <a:off x="487931" y="207786"/>
            <a:ext cx="7312745" cy="6675141"/>
            <a:chOff x="818537" y="1199018"/>
            <a:chExt cx="6297226" cy="564130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7B79194-B2DB-19B9-979E-2280CB9C370F}"/>
                </a:ext>
              </a:extLst>
            </p:cNvPr>
            <p:cNvGrpSpPr/>
            <p:nvPr/>
          </p:nvGrpSpPr>
          <p:grpSpPr>
            <a:xfrm>
              <a:off x="3395367" y="1240196"/>
              <a:ext cx="1374499" cy="1402562"/>
              <a:chOff x="3439409" y="1267254"/>
              <a:chExt cx="1374499" cy="1402562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52019FC-7120-FC62-FD61-1EB1F5043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45137" y="1381858"/>
                <a:ext cx="1277224" cy="128795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0" name="Picture 6">
                <a:extLst>
                  <a:ext uri="{FF2B5EF4-FFF2-40B4-BE49-F238E27FC236}">
                    <a16:creationId xmlns:a16="http://schemas.microsoft.com/office/drawing/2014/main" id="{D8F060E5-792B-E2F6-486E-9F72C8657B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39409" y="1267254"/>
                <a:ext cx="1374499" cy="1329255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99A5C10-BE9E-233D-9BD4-B8FDBB99B9E6}"/>
                </a:ext>
              </a:extLst>
            </p:cNvPr>
            <p:cNvGrpSpPr/>
            <p:nvPr/>
          </p:nvGrpSpPr>
          <p:grpSpPr>
            <a:xfrm>
              <a:off x="5684567" y="1199018"/>
              <a:ext cx="1431196" cy="1384086"/>
              <a:chOff x="5684567" y="1199018"/>
              <a:chExt cx="1431196" cy="1384086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601F565-E49E-54F7-6126-169A5CA740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33013" y="1303075"/>
                <a:ext cx="1134305" cy="122307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8" name="Picture 6">
                <a:extLst>
                  <a:ext uri="{FF2B5EF4-FFF2-40B4-BE49-F238E27FC236}">
                    <a16:creationId xmlns:a16="http://schemas.microsoft.com/office/drawing/2014/main" id="{39A3D33E-F690-ADC9-D744-BC811F839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84567" y="1199018"/>
                <a:ext cx="1431196" cy="1384086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5442A4-56F0-644B-61AF-F5D7F2AC157C}"/>
                </a:ext>
              </a:extLst>
            </p:cNvPr>
            <p:cNvGrpSpPr/>
            <p:nvPr/>
          </p:nvGrpSpPr>
          <p:grpSpPr>
            <a:xfrm>
              <a:off x="4598993" y="2419953"/>
              <a:ext cx="1448326" cy="1384086"/>
              <a:chOff x="4667098" y="2503677"/>
              <a:chExt cx="1448326" cy="1384086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FB8353D6-E9F4-092A-AE8F-7DA79A496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67098" y="2567242"/>
                <a:ext cx="1433595" cy="127890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6" name="Picture 6">
                <a:extLst>
                  <a:ext uri="{FF2B5EF4-FFF2-40B4-BE49-F238E27FC236}">
                    <a16:creationId xmlns:a16="http://schemas.microsoft.com/office/drawing/2014/main" id="{A4AE670F-7A8A-EC1E-934C-FD898FF0B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684228" y="2503677"/>
                <a:ext cx="1431196" cy="1384086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FB60F96-4A64-B0FE-CAB3-78B33DDB9AB2}"/>
                </a:ext>
              </a:extLst>
            </p:cNvPr>
            <p:cNvGrpSpPr/>
            <p:nvPr/>
          </p:nvGrpSpPr>
          <p:grpSpPr>
            <a:xfrm>
              <a:off x="842220" y="3458403"/>
              <a:ext cx="1431196" cy="1589728"/>
              <a:chOff x="950573" y="3577446"/>
              <a:chExt cx="1431196" cy="158972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A5AB214-9D68-4D07-09FA-193765FDDE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5939" y="3577446"/>
                <a:ext cx="1245560" cy="158972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4" name="Picture 6">
                <a:extLst>
                  <a:ext uri="{FF2B5EF4-FFF2-40B4-BE49-F238E27FC236}">
                    <a16:creationId xmlns:a16="http://schemas.microsoft.com/office/drawing/2014/main" id="{76ACC048-D720-BF0E-69A1-85B8343E5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50573" y="3783088"/>
                <a:ext cx="1431196" cy="1384086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6C732EE-4507-46B7-C8D4-458EE99439EE}"/>
                </a:ext>
              </a:extLst>
            </p:cNvPr>
            <p:cNvGrpSpPr/>
            <p:nvPr/>
          </p:nvGrpSpPr>
          <p:grpSpPr>
            <a:xfrm>
              <a:off x="3250685" y="3683062"/>
              <a:ext cx="1431196" cy="1455677"/>
              <a:chOff x="3211575" y="3904748"/>
              <a:chExt cx="1431196" cy="1455677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33C15851-DAAE-97A3-F391-AA10A41FF9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12548" y="3961004"/>
                <a:ext cx="1108007" cy="139942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2" name="Picture 6">
                <a:extLst>
                  <a:ext uri="{FF2B5EF4-FFF2-40B4-BE49-F238E27FC236}">
                    <a16:creationId xmlns:a16="http://schemas.microsoft.com/office/drawing/2014/main" id="{EB27E179-37D1-9E8E-2B7F-74C8A7E80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11575" y="3904748"/>
                <a:ext cx="1431196" cy="1384086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F7C14FB-D281-9DE4-62D5-D521BE64AAC9}"/>
                </a:ext>
              </a:extLst>
            </p:cNvPr>
            <p:cNvGrpSpPr/>
            <p:nvPr/>
          </p:nvGrpSpPr>
          <p:grpSpPr>
            <a:xfrm>
              <a:off x="818537" y="5456240"/>
              <a:ext cx="1511074" cy="1384086"/>
              <a:chOff x="1099724" y="5456610"/>
              <a:chExt cx="1511074" cy="1384086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959555B-7C1E-D03E-715C-AE700BBEEC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99724" y="5601650"/>
                <a:ext cx="1453017" cy="1197757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0" name="Picture 6">
                <a:extLst>
                  <a:ext uri="{FF2B5EF4-FFF2-40B4-BE49-F238E27FC236}">
                    <a16:creationId xmlns:a16="http://schemas.microsoft.com/office/drawing/2014/main" id="{AB62C7B0-CC6A-F1DA-8408-2D2E78250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79602" y="5456610"/>
                <a:ext cx="1431196" cy="1384086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CA905D2-D58B-3246-870C-FA821F4FB3E9}"/>
                </a:ext>
              </a:extLst>
            </p:cNvPr>
            <p:cNvGrpSpPr/>
            <p:nvPr/>
          </p:nvGrpSpPr>
          <p:grpSpPr>
            <a:xfrm>
              <a:off x="2649551" y="5333026"/>
              <a:ext cx="1431196" cy="1384086"/>
              <a:chOff x="3061708" y="5566416"/>
              <a:chExt cx="1431196" cy="1384086"/>
            </a:xfrm>
          </p:grpSpPr>
          <p:pic>
            <p:nvPicPr>
              <p:cNvPr id="27" name="Google Shape;200;p4">
                <a:extLst>
                  <a:ext uri="{FF2B5EF4-FFF2-40B4-BE49-F238E27FC236}">
                    <a16:creationId xmlns:a16="http://schemas.microsoft.com/office/drawing/2014/main" id="{4B40110A-9B22-A0FE-FCCC-1A8261176F37}"/>
                  </a:ext>
                </a:extLst>
              </p:cNvPr>
              <p:cNvPicPr preferRelativeResize="0"/>
              <p:nvPr/>
            </p:nvPicPr>
            <p:blipFill rotWithShape="1">
              <a:blip r:embed="rId12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12669" t="15692" r="19762" b="19229"/>
              <a:stretch/>
            </p:blipFill>
            <p:spPr>
              <a:xfrm>
                <a:off x="3094394" y="5627126"/>
                <a:ext cx="1374515" cy="1303607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8" name="Picture 6">
                <a:extLst>
                  <a:ext uri="{FF2B5EF4-FFF2-40B4-BE49-F238E27FC236}">
                    <a16:creationId xmlns:a16="http://schemas.microsoft.com/office/drawing/2014/main" id="{32D9004F-96EC-9AC6-9AD5-2291E10B4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061708" y="5566416"/>
                <a:ext cx="1431196" cy="1384086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EA1A501-DC80-99DA-9DA7-B11B140AC200}"/>
                </a:ext>
              </a:extLst>
            </p:cNvPr>
            <p:cNvGrpSpPr/>
            <p:nvPr/>
          </p:nvGrpSpPr>
          <p:grpSpPr>
            <a:xfrm>
              <a:off x="1944789" y="2224441"/>
              <a:ext cx="1495588" cy="1430100"/>
              <a:chOff x="1250742" y="2065438"/>
              <a:chExt cx="1495588" cy="143010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3A68CC8-02BD-82A3-9895-9F283D2E55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312423" y="2065438"/>
                <a:ext cx="1433907" cy="14301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6" name="Picture 6">
                <a:extLst>
                  <a:ext uri="{FF2B5EF4-FFF2-40B4-BE49-F238E27FC236}">
                    <a16:creationId xmlns:a16="http://schemas.microsoft.com/office/drawing/2014/main" id="{D95313B2-FD94-F51F-795F-8DFF934B0A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50742" y="2093514"/>
                <a:ext cx="1431196" cy="1384086"/>
              </a:xfrm>
              <a:prstGeom prst="rect">
                <a:avLst/>
              </a:prstGeom>
            </p:spPr>
          </p:pic>
        </p:grpSp>
        <p:pic>
          <p:nvPicPr>
            <p:cNvPr id="13" name="Google Shape;205;p4" descr="Plant Dividing Line Hand Drawn Illustration, Plant Dividing Line, Leaf  Dividing Line, Creative Dividing Line PNG Transparent Clipart Image and PSD  File for Free Download">
              <a:extLst>
                <a:ext uri="{FF2B5EF4-FFF2-40B4-BE49-F238E27FC236}">
                  <a16:creationId xmlns:a16="http://schemas.microsoft.com/office/drawing/2014/main" id="{5933D436-3D34-CD65-7CF8-D08E31CB25BF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39039" b="41589"/>
            <a:stretch/>
          </p:blipFill>
          <p:spPr>
            <a:xfrm rot="5400000">
              <a:off x="4715570" y="2039792"/>
              <a:ext cx="1013782" cy="246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04;p4" descr="Plant Dividing Line Hand Drawn Illustration, Plant Dividing Line, Leaf  Dividing Line, Creative Dividing Line PNG Transparent Clipart Image and PSD  File for Free Download">
              <a:extLst>
                <a:ext uri="{FF2B5EF4-FFF2-40B4-BE49-F238E27FC236}">
                  <a16:creationId xmlns:a16="http://schemas.microsoft.com/office/drawing/2014/main" id="{87CDD67D-AA62-D98D-F648-86261E300404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39039" b="41589"/>
            <a:stretch/>
          </p:blipFill>
          <p:spPr>
            <a:xfrm>
              <a:off x="3396501" y="2893207"/>
              <a:ext cx="1374498" cy="229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205;p4" descr="Plant Dividing Line Hand Drawn Illustration, Plant Dividing Line, Leaf  Dividing Line, Creative Dividing Line PNG Transparent Clipart Image and PSD  File for Free Download">
              <a:extLst>
                <a:ext uri="{FF2B5EF4-FFF2-40B4-BE49-F238E27FC236}">
                  <a16:creationId xmlns:a16="http://schemas.microsoft.com/office/drawing/2014/main" id="{F6752808-F558-9CB4-B269-6E441F77B64A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39039" b="41589"/>
            <a:stretch/>
          </p:blipFill>
          <p:spPr>
            <a:xfrm rot="5400000">
              <a:off x="3602658" y="3300242"/>
              <a:ext cx="1013782" cy="2462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206;p4">
              <a:extLst>
                <a:ext uri="{FF2B5EF4-FFF2-40B4-BE49-F238E27FC236}">
                  <a16:creationId xmlns:a16="http://schemas.microsoft.com/office/drawing/2014/main" id="{C722D5D5-E193-7408-70D8-3F85F4ADADF1}"/>
                </a:ext>
              </a:extLst>
            </p:cNvPr>
            <p:cNvSpPr/>
            <p:nvPr/>
          </p:nvSpPr>
          <p:spPr>
            <a:xfrm>
              <a:off x="3849160" y="2780855"/>
              <a:ext cx="415184" cy="415184"/>
            </a:xfrm>
            <a:prstGeom prst="heart">
              <a:avLst/>
            </a:prstGeom>
            <a:solidFill>
              <a:srgbClr val="F18E8F"/>
            </a:solidFill>
            <a:ln w="12700" cap="flat" cmpd="sng">
              <a:solidFill>
                <a:srgbClr val="EF5F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" name="Google Shape;204;p4" descr="Plant Dividing Line Hand Drawn Illustration, Plant Dividing Line, Leaf  Dividing Line, Creative Dividing Line PNG Transparent Clipart Image and PSD  File for Free Download">
              <a:extLst>
                <a:ext uri="{FF2B5EF4-FFF2-40B4-BE49-F238E27FC236}">
                  <a16:creationId xmlns:a16="http://schemas.microsoft.com/office/drawing/2014/main" id="{71658241-4B98-B9B5-CC29-6CBBB06FFF6B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 t="39039" b="41589"/>
            <a:stretch/>
          </p:blipFill>
          <p:spPr>
            <a:xfrm>
              <a:off x="2000136" y="4346717"/>
              <a:ext cx="1374498" cy="229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205;p4" descr="Plant Dividing Line Hand Drawn Illustration, Plant Dividing Line, Leaf  Dividing Line, Creative Dividing Line PNG Transparent Clipart Image and PSD  File for Free Download">
              <a:extLst>
                <a:ext uri="{FF2B5EF4-FFF2-40B4-BE49-F238E27FC236}">
                  <a16:creationId xmlns:a16="http://schemas.microsoft.com/office/drawing/2014/main" id="{D3DBB3F4-6E98-B386-981F-1BAEBAEB9E9C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39039" b="41589"/>
            <a:stretch/>
          </p:blipFill>
          <p:spPr>
            <a:xfrm rot="5400000">
              <a:off x="2206293" y="4753752"/>
              <a:ext cx="1013782" cy="2462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206;p4">
              <a:extLst>
                <a:ext uri="{FF2B5EF4-FFF2-40B4-BE49-F238E27FC236}">
                  <a16:creationId xmlns:a16="http://schemas.microsoft.com/office/drawing/2014/main" id="{93FCD3B4-6CAF-8C04-4F26-5AE88EA9E19F}"/>
                </a:ext>
              </a:extLst>
            </p:cNvPr>
            <p:cNvSpPr/>
            <p:nvPr/>
          </p:nvSpPr>
          <p:spPr>
            <a:xfrm>
              <a:off x="2452795" y="4234365"/>
              <a:ext cx="415184" cy="415184"/>
            </a:xfrm>
            <a:prstGeom prst="heart">
              <a:avLst/>
            </a:prstGeom>
            <a:solidFill>
              <a:srgbClr val="F18E8F"/>
            </a:solidFill>
            <a:ln w="12700" cap="flat" cmpd="sng">
              <a:solidFill>
                <a:srgbClr val="EF5F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" name="Google Shape;218;p4" descr="Plant Dividing Line Hand Drawn Illustration, Plant Dividing Line, Leaf  Dividing Line, Creative Dividing Line PNG Transparent Clipart Image and PSD  File for Free Download">
              <a:extLst>
                <a:ext uri="{FF2B5EF4-FFF2-40B4-BE49-F238E27FC236}">
                  <a16:creationId xmlns:a16="http://schemas.microsoft.com/office/drawing/2014/main" id="{5F21F128-77BF-37BF-A188-8360381438BB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39039" b="41589"/>
            <a:stretch/>
          </p:blipFill>
          <p:spPr>
            <a:xfrm>
              <a:off x="1922750" y="5113687"/>
              <a:ext cx="1518974" cy="246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9;p4" descr="Plant Dividing Line Hand Drawn Illustration, Plant Dividing Line, Leaf  Dividing Line, Creative Dividing Line PNG Transparent Clipart Image and PSD  File for Free Download">
              <a:extLst>
                <a:ext uri="{FF2B5EF4-FFF2-40B4-BE49-F238E27FC236}">
                  <a16:creationId xmlns:a16="http://schemas.microsoft.com/office/drawing/2014/main" id="{57C83DCD-9973-FF74-14BA-D2E03C6B43C5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 t="39039" r="47684" b="47780"/>
            <a:stretch/>
          </p:blipFill>
          <p:spPr>
            <a:xfrm rot="5400000">
              <a:off x="1796423" y="5312872"/>
              <a:ext cx="446600" cy="1675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0;p4" descr="Plant Dividing Line Hand Drawn Illustration, Plant Dividing Line, Leaf  Dividing Line, Creative Dividing Line PNG Transparent Clipart Image and PSD  File for Free Download">
              <a:extLst>
                <a:ext uri="{FF2B5EF4-FFF2-40B4-BE49-F238E27FC236}">
                  <a16:creationId xmlns:a16="http://schemas.microsoft.com/office/drawing/2014/main" id="{F4BED259-4F89-0A68-1B13-D243123C5585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 t="39039" r="48924" b="47780"/>
            <a:stretch/>
          </p:blipFill>
          <p:spPr>
            <a:xfrm rot="5400000">
              <a:off x="3203844" y="5312499"/>
              <a:ext cx="436015" cy="1675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04;p4" descr="Plant Dividing Line Hand Drawn Illustration, Plant Dividing Line, Leaf  Dividing Line, Creative Dividing Line PNG Transparent Clipart Image and PSD  File for Free Download">
              <a:extLst>
                <a:ext uri="{FF2B5EF4-FFF2-40B4-BE49-F238E27FC236}">
                  <a16:creationId xmlns:a16="http://schemas.microsoft.com/office/drawing/2014/main" id="{E2322502-38E9-9F62-3832-3CA35181CF0C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t="39039" b="41589"/>
            <a:stretch/>
          </p:blipFill>
          <p:spPr>
            <a:xfrm>
              <a:off x="4535212" y="1665269"/>
              <a:ext cx="1374498" cy="2290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206;p4">
              <a:extLst>
                <a:ext uri="{FF2B5EF4-FFF2-40B4-BE49-F238E27FC236}">
                  <a16:creationId xmlns:a16="http://schemas.microsoft.com/office/drawing/2014/main" id="{9F863DDF-A442-5A07-F0FC-62D5A461932F}"/>
                </a:ext>
              </a:extLst>
            </p:cNvPr>
            <p:cNvSpPr/>
            <p:nvPr/>
          </p:nvSpPr>
          <p:spPr>
            <a:xfrm>
              <a:off x="4964544" y="1541694"/>
              <a:ext cx="415184" cy="415184"/>
            </a:xfrm>
            <a:prstGeom prst="heart">
              <a:avLst/>
            </a:prstGeom>
            <a:solidFill>
              <a:srgbClr val="F18E8F"/>
            </a:solidFill>
            <a:ln w="12700" cap="flat" cmpd="sng">
              <a:solidFill>
                <a:srgbClr val="EF5F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C53C8BD-A6E9-5E56-43E2-8549A317C6FE}"/>
              </a:ext>
            </a:extLst>
          </p:cNvPr>
          <p:cNvGrpSpPr/>
          <p:nvPr/>
        </p:nvGrpSpPr>
        <p:grpSpPr>
          <a:xfrm>
            <a:off x="3847081" y="801003"/>
            <a:ext cx="7910592" cy="1043019"/>
            <a:chOff x="3301854" y="1742758"/>
            <a:chExt cx="7910592" cy="1043019"/>
          </a:xfrm>
        </p:grpSpPr>
        <p:sp>
          <p:nvSpPr>
            <p:cNvPr id="42" name="Google Shape;132;p2">
              <a:extLst>
                <a:ext uri="{FF2B5EF4-FFF2-40B4-BE49-F238E27FC236}">
                  <a16:creationId xmlns:a16="http://schemas.microsoft.com/office/drawing/2014/main" id="{AEA9874C-00A7-7E27-286F-B23FE1FD5E81}"/>
                </a:ext>
              </a:extLst>
            </p:cNvPr>
            <p:cNvSpPr/>
            <p:nvPr/>
          </p:nvSpPr>
          <p:spPr>
            <a:xfrm>
              <a:off x="7926054" y="1742758"/>
              <a:ext cx="3286392" cy="1043019"/>
            </a:xfrm>
            <a:prstGeom prst="rect">
              <a:avLst/>
            </a:prstGeom>
            <a:solidFill>
              <a:srgbClr val="E24694">
                <a:alpha val="8431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bg1"/>
                  </a:solidFill>
                  <a:latin typeface="UTM Androgyne" panose="02040603050506020204" pitchFamily="18" charset="0"/>
                  <a:sym typeface="Arial"/>
                </a:rPr>
                <a:t>Thế hệ thứ nhất</a:t>
              </a:r>
              <a:endParaRPr sz="3200" b="1" dirty="0">
                <a:solidFill>
                  <a:schemeClr val="bg1"/>
                </a:solidFill>
                <a:latin typeface="UTM Androgyne" panose="02040603050506020204" pitchFamily="18" charset="0"/>
                <a:sym typeface="Arial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7C4C445-7CB5-942E-92FC-D9C4694C2E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1854" y="2614028"/>
              <a:ext cx="4624200" cy="25261"/>
            </a:xfrm>
            <a:prstGeom prst="line">
              <a:avLst/>
            </a:prstGeom>
            <a:ln w="5715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611AC9-3709-5908-6B90-27B1FE990A5D}"/>
              </a:ext>
            </a:extLst>
          </p:cNvPr>
          <p:cNvGrpSpPr/>
          <p:nvPr/>
        </p:nvGrpSpPr>
        <p:grpSpPr>
          <a:xfrm>
            <a:off x="2516527" y="2356004"/>
            <a:ext cx="8770587" cy="945800"/>
            <a:chOff x="2441859" y="1839977"/>
            <a:chExt cx="8770587" cy="945800"/>
          </a:xfrm>
        </p:grpSpPr>
        <p:sp>
          <p:nvSpPr>
            <p:cNvPr id="49" name="Google Shape;132;p2">
              <a:extLst>
                <a:ext uri="{FF2B5EF4-FFF2-40B4-BE49-F238E27FC236}">
                  <a16:creationId xmlns:a16="http://schemas.microsoft.com/office/drawing/2014/main" id="{857C74D3-C802-833B-AAF6-A3C5C8C3934E}"/>
                </a:ext>
              </a:extLst>
            </p:cNvPr>
            <p:cNvSpPr/>
            <p:nvPr/>
          </p:nvSpPr>
          <p:spPr>
            <a:xfrm>
              <a:off x="7926054" y="1839977"/>
              <a:ext cx="3286392" cy="945800"/>
            </a:xfrm>
            <a:prstGeom prst="rect">
              <a:avLst/>
            </a:prstGeom>
            <a:solidFill>
              <a:srgbClr val="E24694">
                <a:alpha val="8431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bg1"/>
                  </a:solidFill>
                  <a:latin typeface="UTM Androgyne" panose="02040603050506020204" pitchFamily="18" charset="0"/>
                  <a:sym typeface="Arial"/>
                </a:rPr>
                <a:t>Thế hệ thứ hai</a:t>
              </a:r>
              <a:endParaRPr sz="3200" b="1" dirty="0">
                <a:solidFill>
                  <a:schemeClr val="bg1"/>
                </a:solidFill>
                <a:latin typeface="UTM Androgyne" panose="02040603050506020204" pitchFamily="18" charset="0"/>
                <a:sym typeface="Arial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BFE51A6-8897-6E82-B507-73F8DF924E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1859" y="2674899"/>
              <a:ext cx="5443190" cy="13457"/>
            </a:xfrm>
            <a:prstGeom prst="line">
              <a:avLst/>
            </a:prstGeom>
            <a:ln w="5715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B439E47-9928-BC6D-5CBA-9C2195B2EC20}"/>
              </a:ext>
            </a:extLst>
          </p:cNvPr>
          <p:cNvGrpSpPr/>
          <p:nvPr/>
        </p:nvGrpSpPr>
        <p:grpSpPr>
          <a:xfrm>
            <a:off x="960015" y="4004927"/>
            <a:ext cx="9901034" cy="894813"/>
            <a:chOff x="1311412" y="1890964"/>
            <a:chExt cx="9901034" cy="894813"/>
          </a:xfrm>
        </p:grpSpPr>
        <p:sp>
          <p:nvSpPr>
            <p:cNvPr id="53" name="Google Shape;132;p2">
              <a:extLst>
                <a:ext uri="{FF2B5EF4-FFF2-40B4-BE49-F238E27FC236}">
                  <a16:creationId xmlns:a16="http://schemas.microsoft.com/office/drawing/2014/main" id="{4A334D80-A368-AD0B-2843-3629FB10C9DF}"/>
                </a:ext>
              </a:extLst>
            </p:cNvPr>
            <p:cNvSpPr/>
            <p:nvPr/>
          </p:nvSpPr>
          <p:spPr>
            <a:xfrm>
              <a:off x="7926054" y="1890964"/>
              <a:ext cx="3286392" cy="894813"/>
            </a:xfrm>
            <a:prstGeom prst="rect">
              <a:avLst/>
            </a:prstGeom>
            <a:solidFill>
              <a:srgbClr val="E24694">
                <a:alpha val="8431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bg1"/>
                  </a:solidFill>
                  <a:latin typeface="UTM Androgyne" panose="02040603050506020204" pitchFamily="18" charset="0"/>
                  <a:sym typeface="Arial"/>
                </a:rPr>
                <a:t>Thế hệ thứ ba</a:t>
              </a:r>
              <a:endParaRPr sz="3200" b="1" dirty="0">
                <a:solidFill>
                  <a:schemeClr val="bg1"/>
                </a:solidFill>
                <a:latin typeface="UTM Androgyne" panose="02040603050506020204" pitchFamily="18" charset="0"/>
                <a:sym typeface="Arial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A5BDD06-C72F-B3B1-0587-B5B4F5E7755D}"/>
                </a:ext>
              </a:extLst>
            </p:cNvPr>
            <p:cNvCxnSpPr>
              <a:cxnSpLocks/>
            </p:cNvCxnSpPr>
            <p:nvPr/>
          </p:nvCxnSpPr>
          <p:spPr>
            <a:xfrm>
              <a:off x="1311412" y="2720920"/>
              <a:ext cx="6614642" cy="0"/>
            </a:xfrm>
            <a:prstGeom prst="line">
              <a:avLst/>
            </a:prstGeom>
            <a:ln w="5715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92EA572-B9A4-A97B-6F9F-06BEA78EF020}"/>
              </a:ext>
            </a:extLst>
          </p:cNvPr>
          <p:cNvGrpSpPr/>
          <p:nvPr/>
        </p:nvGrpSpPr>
        <p:grpSpPr>
          <a:xfrm>
            <a:off x="961901" y="5860310"/>
            <a:ext cx="9334428" cy="894813"/>
            <a:chOff x="1878018" y="1890964"/>
            <a:chExt cx="9334428" cy="894813"/>
          </a:xfrm>
        </p:grpSpPr>
        <p:sp>
          <p:nvSpPr>
            <p:cNvPr id="57" name="Google Shape;132;p2">
              <a:extLst>
                <a:ext uri="{FF2B5EF4-FFF2-40B4-BE49-F238E27FC236}">
                  <a16:creationId xmlns:a16="http://schemas.microsoft.com/office/drawing/2014/main" id="{98E238E5-03D6-094D-77FA-28A086BD99A1}"/>
                </a:ext>
              </a:extLst>
            </p:cNvPr>
            <p:cNvSpPr/>
            <p:nvPr/>
          </p:nvSpPr>
          <p:spPr>
            <a:xfrm>
              <a:off x="7926054" y="1890964"/>
              <a:ext cx="3286392" cy="894813"/>
            </a:xfrm>
            <a:prstGeom prst="rect">
              <a:avLst/>
            </a:prstGeom>
            <a:solidFill>
              <a:srgbClr val="E24694">
                <a:alpha val="8431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bg1"/>
                  </a:solidFill>
                  <a:latin typeface="UTM Androgyne" panose="02040603050506020204" pitchFamily="18" charset="0"/>
                  <a:sym typeface="Arial"/>
                </a:rPr>
                <a:t>Thế hệ thứ tư</a:t>
              </a:r>
              <a:endParaRPr sz="3200" b="1" dirty="0">
                <a:solidFill>
                  <a:schemeClr val="bg1"/>
                </a:solidFill>
                <a:latin typeface="UTM Androgyne" panose="02040603050506020204" pitchFamily="18" charset="0"/>
                <a:sym typeface="Arial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D233011-FF11-AAB4-F780-35110BFE6C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78018" y="2674899"/>
              <a:ext cx="6007031" cy="17849"/>
            </a:xfrm>
            <a:prstGeom prst="line">
              <a:avLst/>
            </a:prstGeom>
            <a:ln w="5715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096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8">
            <a:extLst>
              <a:ext uri="{FF2B5EF4-FFF2-40B4-BE49-F238E27FC236}">
                <a16:creationId xmlns:a16="http://schemas.microsoft.com/office/drawing/2014/main" id="{0697F16D-BC45-DAAB-6279-893111A336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2252"/>
            <a:ext cx="4739101" cy="3346748"/>
          </a:xfrm>
          <a:prstGeom prst="rect">
            <a:avLst/>
          </a:prstGeom>
        </p:spPr>
      </p:pic>
      <p:sp>
        <p:nvSpPr>
          <p:cNvPr id="4" name="Google Shape;148;p3">
            <a:extLst>
              <a:ext uri="{FF2B5EF4-FFF2-40B4-BE49-F238E27FC236}">
                <a16:creationId xmlns:a16="http://schemas.microsoft.com/office/drawing/2014/main" id="{70AA5004-4A4F-030E-0BEC-9DA5ED539F59}"/>
              </a:ext>
            </a:extLst>
          </p:cNvPr>
          <p:cNvSpPr/>
          <p:nvPr/>
        </p:nvSpPr>
        <p:spPr>
          <a:xfrm flipH="1">
            <a:off x="5173050" y="3142475"/>
            <a:ext cx="6487886" cy="1169511"/>
          </a:xfrm>
          <a:prstGeom prst="homePlate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500" b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Cách xưng hô giữ các thế hệ thế nào?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984233-64BB-5C6E-8EFE-01BC120D57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t="19234" r="71824" b="18715"/>
          <a:stretch/>
        </p:blipFill>
        <p:spPr>
          <a:xfrm>
            <a:off x="1789647" y="1534781"/>
            <a:ext cx="3185217" cy="4936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D2051F3-A372-CDD2-552C-AD8005411E4F}"/>
              </a:ext>
            </a:extLst>
          </p:cNvPr>
          <p:cNvGrpSpPr/>
          <p:nvPr/>
        </p:nvGrpSpPr>
        <p:grpSpPr>
          <a:xfrm>
            <a:off x="2795434" y="105311"/>
            <a:ext cx="6942423" cy="1540600"/>
            <a:chOff x="2091721" y="757403"/>
            <a:chExt cx="8495023" cy="15406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44F4F3-5286-1027-8057-E48F04E0F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1721" y="757403"/>
              <a:ext cx="8495023" cy="1540600"/>
            </a:xfrm>
            <a:prstGeom prst="rect">
              <a:avLst/>
            </a:prstGeom>
          </p:spPr>
        </p:pic>
        <p:sp>
          <p:nvSpPr>
            <p:cNvPr id="9" name="Google Shape;449;p40">
              <a:extLst>
                <a:ext uri="{FF2B5EF4-FFF2-40B4-BE49-F238E27FC236}">
                  <a16:creationId xmlns:a16="http://schemas.microsoft.com/office/drawing/2014/main" id="{B3512FCE-4483-2AA2-74CF-F5278026BBA8}"/>
                </a:ext>
              </a:extLst>
            </p:cNvPr>
            <p:cNvSpPr txBox="1">
              <a:spLocks/>
            </p:cNvSpPr>
            <p:nvPr/>
          </p:nvSpPr>
          <p:spPr>
            <a:xfrm>
              <a:off x="3392695" y="900188"/>
              <a:ext cx="5893075" cy="1005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63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Gochi Hand"/>
                <a:buNone/>
                <a:defRPr sz="5200" b="0" i="0" u="none" strike="noStrike" cap="none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9pPr>
            </a:lstStyle>
            <a:p>
              <a:pPr algn="ctr"/>
              <a:r>
                <a:rPr lang="en-US" sz="4800" b="1">
                  <a:solidFill>
                    <a:srgbClr val="002060"/>
                  </a:solidFill>
                  <a:latin typeface="UTM A&amp;S Graceland" panose="02040603050506020204" pitchFamily="18" charset="0"/>
                  <a:cs typeface="Times New Roman" panose="02020603050405020304" pitchFamily="18" charset="0"/>
                </a:rPr>
                <a:t>Chương trình</a:t>
              </a:r>
            </a:p>
            <a:p>
              <a:pPr algn="ctr"/>
              <a:r>
                <a:rPr lang="en-US" sz="4800" b="1">
                  <a:solidFill>
                    <a:schemeClr val="accent6">
                      <a:lumMod val="75000"/>
                    </a:schemeClr>
                  </a:solidFill>
                  <a:latin typeface="#9Slide03 Penumbra" panose="02040603050506020204" pitchFamily="18" charset="0"/>
                  <a:cs typeface="Times New Roman" panose="02020603050405020304" pitchFamily="18" charset="0"/>
                </a:rPr>
                <a:t>Hỏi - đáp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01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6C03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4800" dirty="0">
            <a:solidFill>
              <a:srgbClr val="137E92"/>
            </a:solidFill>
            <a:latin typeface="字体视界-撸撸手写字体" panose="02000500000000000000" pitchFamily="2" charset="-122"/>
            <a:ea typeface="字体视界-撸撸手写字体" panose="02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6C03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4800" dirty="0">
            <a:solidFill>
              <a:srgbClr val="137E92"/>
            </a:solidFill>
            <a:latin typeface="字体视界-撸撸手写字体" panose="02000500000000000000" pitchFamily="2" charset="-122"/>
            <a:ea typeface="字体视界-撸撸手写字体" panose="02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275</Words>
  <Application>Microsoft Office PowerPoint</Application>
  <PresentationFormat>Widescreen</PresentationFormat>
  <Paragraphs>48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UVN Bai Sau Nang</vt:lpstr>
      <vt:lpstr>Arial</vt:lpstr>
      <vt:lpstr>#9Slide03 BoosterNextFYBlack</vt:lpstr>
      <vt:lpstr>#9Slide05 Platinus Script Pro</vt:lpstr>
      <vt:lpstr>UTM Androgyne</vt:lpstr>
      <vt:lpstr>等线</vt:lpstr>
      <vt:lpstr>UTM Avo</vt:lpstr>
      <vt:lpstr>UTM A&amp;S Graceland</vt:lpstr>
      <vt:lpstr>UTM Loko</vt:lpstr>
      <vt:lpstr>#9Slide03 Montserrat Black</vt:lpstr>
      <vt:lpstr>Calibri</vt:lpstr>
      <vt:lpstr>#9Slide07 SVNPosterizer KG Inli</vt:lpstr>
      <vt:lpstr>#9Slide03 Penumbra</vt:lpstr>
      <vt:lpstr>UVF Candlescript Pro</vt:lpstr>
      <vt:lpstr>UVF Funkydori</vt:lpstr>
      <vt:lpstr>UTM Flamenco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Diệu Hiền MNT</dc:creator>
  <cp:keywords>MĂNG NON TEAM</cp:keywords>
  <cp:lastModifiedBy>Do Nga</cp:lastModifiedBy>
  <cp:revision>35</cp:revision>
  <dcterms:created xsi:type="dcterms:W3CDTF">2022-07-12T03:29:23Z</dcterms:created>
  <dcterms:modified xsi:type="dcterms:W3CDTF">2025-09-17T05:51:45Z</dcterms:modified>
</cp:coreProperties>
</file>