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77" r:id="rId3"/>
    <p:sldMasterId id="2147483689" r:id="rId4"/>
  </p:sldMasterIdLst>
  <p:notesMasterIdLst>
    <p:notesMasterId r:id="rId45"/>
  </p:notesMasterIdLst>
  <p:sldIdLst>
    <p:sldId id="298" r:id="rId5"/>
    <p:sldId id="364" r:id="rId6"/>
    <p:sldId id="309" r:id="rId7"/>
    <p:sldId id="337" r:id="rId8"/>
    <p:sldId id="338" r:id="rId9"/>
    <p:sldId id="339" r:id="rId10"/>
    <p:sldId id="340" r:id="rId11"/>
    <p:sldId id="341" r:id="rId12"/>
    <p:sldId id="342" r:id="rId13"/>
    <p:sldId id="343" r:id="rId14"/>
    <p:sldId id="344" r:id="rId15"/>
    <p:sldId id="345" r:id="rId16"/>
    <p:sldId id="346" r:id="rId17"/>
    <p:sldId id="347" r:id="rId18"/>
    <p:sldId id="366" r:id="rId19"/>
    <p:sldId id="367" r:id="rId20"/>
    <p:sldId id="368" r:id="rId21"/>
    <p:sldId id="311" r:id="rId22"/>
    <p:sldId id="369" r:id="rId23"/>
    <p:sldId id="321" r:id="rId24"/>
    <p:sldId id="323" r:id="rId25"/>
    <p:sldId id="324" r:id="rId26"/>
    <p:sldId id="350" r:id="rId27"/>
    <p:sldId id="353" r:id="rId28"/>
    <p:sldId id="351" r:id="rId29"/>
    <p:sldId id="354" r:id="rId30"/>
    <p:sldId id="352" r:id="rId31"/>
    <p:sldId id="370" r:id="rId32"/>
    <p:sldId id="325" r:id="rId33"/>
    <p:sldId id="356" r:id="rId34"/>
    <p:sldId id="355" r:id="rId35"/>
    <p:sldId id="357" r:id="rId36"/>
    <p:sldId id="358" r:id="rId37"/>
    <p:sldId id="359" r:id="rId38"/>
    <p:sldId id="360" r:id="rId39"/>
    <p:sldId id="361" r:id="rId40"/>
    <p:sldId id="371" r:id="rId41"/>
    <p:sldId id="332" r:id="rId42"/>
    <p:sldId id="334" r:id="rId43"/>
    <p:sldId id="372"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22"/>
    <a:srgbClr val="F09456"/>
    <a:srgbClr val="F4B310"/>
    <a:srgbClr val="E7B937"/>
    <a:srgbClr val="F09252"/>
    <a:srgbClr val="EEC758"/>
    <a:srgbClr val="F2F650"/>
    <a:srgbClr val="20CACE"/>
    <a:srgbClr val="2ADADE"/>
    <a:srgbClr val="1689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27" autoAdjust="0"/>
    <p:restoredTop sz="89878" autoAdjust="0"/>
  </p:normalViewPr>
  <p:slideViewPr>
    <p:cSldViewPr snapToGrid="0">
      <p:cViewPr varScale="1">
        <p:scale>
          <a:sx n="101" d="100"/>
          <a:sy n="101" d="100"/>
        </p:scale>
        <p:origin x="6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5BE81-2619-4A65-8620-9A99CC95E4D7}"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F9E32-8A9A-4453-A80C-2D5CD46B7BA6}" type="slidenum">
              <a:rPr lang="en-US" smtClean="0"/>
              <a:t>‹#›</a:t>
            </a:fld>
            <a:endParaRPr lang="en-US"/>
          </a:p>
        </p:txBody>
      </p:sp>
    </p:spTree>
    <p:extLst>
      <p:ext uri="{BB962C8B-B14F-4D97-AF65-F5344CB8AC3E}">
        <p14:creationId xmlns:p14="http://schemas.microsoft.com/office/powerpoint/2010/main" val="333457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26037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10</a:t>
            </a:fld>
            <a:endParaRPr lang="en-US"/>
          </a:p>
        </p:txBody>
      </p:sp>
    </p:spTree>
    <p:extLst>
      <p:ext uri="{BB962C8B-B14F-4D97-AF65-F5344CB8AC3E}">
        <p14:creationId xmlns:p14="http://schemas.microsoft.com/office/powerpoint/2010/main" val="122431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11</a:t>
            </a:fld>
            <a:endParaRPr lang="en-US"/>
          </a:p>
        </p:txBody>
      </p:sp>
    </p:spTree>
    <p:extLst>
      <p:ext uri="{BB962C8B-B14F-4D97-AF65-F5344CB8AC3E}">
        <p14:creationId xmlns:p14="http://schemas.microsoft.com/office/powerpoint/2010/main" val="1276774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12</a:t>
            </a:fld>
            <a:endParaRPr lang="en-US"/>
          </a:p>
        </p:txBody>
      </p:sp>
    </p:spTree>
    <p:extLst>
      <p:ext uri="{BB962C8B-B14F-4D97-AF65-F5344CB8AC3E}">
        <p14:creationId xmlns:p14="http://schemas.microsoft.com/office/powerpoint/2010/main" val="69525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13</a:t>
            </a:fld>
            <a:endParaRPr lang="en-US"/>
          </a:p>
        </p:txBody>
      </p:sp>
    </p:spTree>
    <p:extLst>
      <p:ext uri="{BB962C8B-B14F-4D97-AF65-F5344CB8AC3E}">
        <p14:creationId xmlns:p14="http://schemas.microsoft.com/office/powerpoint/2010/main" val="1813632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14</a:t>
            </a:fld>
            <a:endParaRPr lang="en-US"/>
          </a:p>
        </p:txBody>
      </p:sp>
    </p:spTree>
    <p:extLst>
      <p:ext uri="{BB962C8B-B14F-4D97-AF65-F5344CB8AC3E}">
        <p14:creationId xmlns:p14="http://schemas.microsoft.com/office/powerpoint/2010/main" val="282139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old</a:t>
            </a:r>
            <a:r>
              <a:rPr lang="en-US" sz="1200" kern="1200" baseline="0" dirty="0">
                <a:solidFill>
                  <a:schemeClr val="tx1"/>
                </a:solidFill>
                <a:effectLst/>
                <a:latin typeface="+mn-lt"/>
                <a:ea typeface="+mn-ea"/>
                <a:cs typeface="+mn-cs"/>
              </a:rPr>
              <a:t> lesson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the alphabet in order (A-H), from the slowest to the fastest speed, then </a:t>
            </a:r>
            <a:r>
              <a:rPr lang="en-US" sz="1200" b="1" kern="1200" dirty="0">
                <a:solidFill>
                  <a:schemeClr val="tx1"/>
                </a:solidFill>
                <a:effectLst/>
                <a:latin typeface="+mn-lt"/>
                <a:ea typeface="+mn-ea"/>
                <a:cs typeface="+mn-cs"/>
              </a:rPr>
              <a:t>lead into </a:t>
            </a:r>
            <a:r>
              <a:rPr lang="en-US" sz="1200" kern="1200" dirty="0">
                <a:solidFill>
                  <a:schemeClr val="tx1"/>
                </a:solidFill>
                <a:effectLst/>
                <a:latin typeface="+mn-lt"/>
                <a:ea typeface="+mn-ea"/>
                <a:cs typeface="+mn-cs"/>
              </a:rPr>
              <a:t>the lesson: alphabet (I-Q)</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F9E32-8A9A-4453-A80C-2D5CD46B7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71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old</a:t>
            </a:r>
            <a:r>
              <a:rPr lang="en-US" sz="1200" kern="1200" baseline="0" dirty="0">
                <a:solidFill>
                  <a:schemeClr val="tx1"/>
                </a:solidFill>
                <a:effectLst/>
                <a:latin typeface="+mn-lt"/>
                <a:ea typeface="+mn-ea"/>
                <a:cs typeface="+mn-cs"/>
              </a:rPr>
              <a:t> lesson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the alphabet in order (A-H), from the slowest to the fastest speed, then </a:t>
            </a:r>
            <a:r>
              <a:rPr lang="en-US" sz="1200" b="1" kern="1200" dirty="0">
                <a:solidFill>
                  <a:schemeClr val="tx1"/>
                </a:solidFill>
                <a:effectLst/>
                <a:latin typeface="+mn-lt"/>
                <a:ea typeface="+mn-ea"/>
                <a:cs typeface="+mn-cs"/>
              </a:rPr>
              <a:t>lead into </a:t>
            </a:r>
            <a:r>
              <a:rPr lang="en-US" sz="1200" kern="1200" dirty="0">
                <a:solidFill>
                  <a:schemeClr val="tx1"/>
                </a:solidFill>
                <a:effectLst/>
                <a:latin typeface="+mn-lt"/>
                <a:ea typeface="+mn-ea"/>
                <a:cs typeface="+mn-cs"/>
              </a:rPr>
              <a:t>the lesson: alphabet (I-Q)</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F9E32-8A9A-4453-A80C-2D5CD46B7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59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232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bấm</a:t>
            </a:r>
            <a:r>
              <a:rPr lang="en-US" baseline="0" dirty="0"/>
              <a:t> audio </a:t>
            </a:r>
            <a:r>
              <a:rPr lang="en-US" baseline="0" dirty="0" err="1"/>
              <a:t>nghe</a:t>
            </a:r>
            <a:r>
              <a:rPr lang="en-US" baseline="0" dirty="0"/>
              <a:t> </a:t>
            </a:r>
            <a:r>
              <a:rPr lang="en-US" baseline="0" dirty="0" err="1"/>
              <a:t>tới</a:t>
            </a:r>
            <a:r>
              <a:rPr lang="en-US" baseline="0" dirty="0"/>
              <a:t> </a:t>
            </a:r>
            <a:r>
              <a:rPr lang="en-US" baseline="0" dirty="0" err="1"/>
              <a:t>đâu</a:t>
            </a:r>
            <a:r>
              <a:rPr lang="en-US" baseline="0" dirty="0"/>
              <a:t> click </a:t>
            </a:r>
            <a:r>
              <a:rPr lang="en-US" baseline="0" dirty="0" err="1"/>
              <a:t>chuột</a:t>
            </a:r>
            <a:r>
              <a:rPr lang="en-US" baseline="0" dirty="0"/>
              <a:t> </a:t>
            </a:r>
            <a:r>
              <a:rPr lang="en-US" baseline="0" dirty="0" err="1"/>
              <a:t>tới</a:t>
            </a:r>
            <a:r>
              <a:rPr lang="en-US" baseline="0" dirty="0"/>
              <a:t> </a:t>
            </a:r>
            <a:r>
              <a:rPr lang="en-US" baseline="0" dirty="0" err="1"/>
              <a:t>đó</a:t>
            </a:r>
            <a:r>
              <a:rPr lang="en-US" baseline="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18</a:t>
            </a:fld>
            <a:endParaRPr lang="en-US"/>
          </a:p>
        </p:txBody>
      </p:sp>
    </p:spTree>
    <p:extLst>
      <p:ext uri="{BB962C8B-B14F-4D97-AF65-F5344CB8AC3E}">
        <p14:creationId xmlns:p14="http://schemas.microsoft.com/office/powerpoint/2010/main" val="2394311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297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r>
              <a:rPr lang="en-US" sz="1800" b="1" dirty="0">
                <a:effectLst/>
                <a:latin typeface="Times New Roman" panose="02020603050405020304" pitchFamily="18" charset="0"/>
                <a:ea typeface="Times New Roman" panose="02020603050405020304" pitchFamily="18" charset="0"/>
              </a:rPr>
              <a:t>Game: What letter is missing?</a:t>
            </a:r>
            <a:endParaRPr lang="en-VN" sz="18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Teacher shows some of letters in previous lessons. Ask </a:t>
            </a:r>
            <a:r>
              <a:rPr lang="en-US" sz="1800" dirty="0" err="1">
                <a:effectLst/>
                <a:latin typeface="Times New Roman" panose="02020603050405020304" pitchFamily="18" charset="0"/>
                <a:ea typeface="Times New Roman" panose="02020603050405020304" pitchFamily="18" charset="0"/>
              </a:rPr>
              <a:t>sts</a:t>
            </a:r>
            <a:r>
              <a:rPr lang="en-US" sz="1800" dirty="0">
                <a:effectLst/>
                <a:latin typeface="Times New Roman" panose="02020603050405020304" pitchFamily="18" charset="0"/>
                <a:ea typeface="Times New Roman" panose="02020603050405020304" pitchFamily="18" charset="0"/>
              </a:rPr>
              <a:t> to say the letters. </a:t>
            </a:r>
            <a:endParaRPr lang="en-VN" sz="18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One letter is missing. </a:t>
            </a:r>
            <a:r>
              <a:rPr lang="en-US" sz="1800" dirty="0" err="1">
                <a:effectLst/>
                <a:latin typeface="Times New Roman" panose="02020603050405020304" pitchFamily="18" charset="0"/>
                <a:ea typeface="Times New Roman" panose="02020603050405020304" pitchFamily="18" charset="0"/>
              </a:rPr>
              <a:t>Sts</a:t>
            </a:r>
            <a:r>
              <a:rPr lang="en-US" sz="1800" dirty="0">
                <a:effectLst/>
                <a:latin typeface="Times New Roman" panose="02020603050405020304" pitchFamily="18" charset="0"/>
                <a:ea typeface="Times New Roman" panose="02020603050405020304" pitchFamily="18" charset="0"/>
              </a:rPr>
              <a:t> will look and say aloud that letter. </a:t>
            </a:r>
          </a:p>
          <a:p>
            <a:pPr>
              <a:buNone/>
            </a:pPr>
            <a:endParaRPr lang="en-US" altLang="zh-CN" sz="1800" dirty="0">
              <a:effectLst/>
              <a:latin typeface="Times New Roman" panose="02020603050405020304" pitchFamily="18" charset="0"/>
            </a:endParaRPr>
          </a:p>
          <a:p>
            <a:pPr>
              <a:buNone/>
            </a:pPr>
            <a:r>
              <a:rPr lang="en-US" altLang="zh-CN" sz="1800" dirty="0" err="1">
                <a:effectLst/>
                <a:latin typeface="Times New Roman" panose="02020603050405020304" pitchFamily="18" charset="0"/>
              </a:rPr>
              <a:t>Hướng</a:t>
            </a:r>
            <a:r>
              <a:rPr lang="en-US" altLang="zh-CN" sz="1800" dirty="0">
                <a:effectLst/>
                <a:latin typeface="Times New Roman" panose="02020603050405020304" pitchFamily="18" charset="0"/>
              </a:rPr>
              <a:t> </a:t>
            </a:r>
            <a:r>
              <a:rPr lang="en-US" altLang="zh-CN" sz="1800" dirty="0" err="1">
                <a:effectLst/>
                <a:latin typeface="Times New Roman" panose="02020603050405020304" pitchFamily="18" charset="0"/>
              </a:rPr>
              <a:t>dẫn</a:t>
            </a:r>
            <a:r>
              <a:rPr lang="en-US" altLang="zh-CN" sz="1800" dirty="0">
                <a:effectLst/>
                <a:latin typeface="Times New Roman" panose="02020603050405020304" pitchFamily="18" charset="0"/>
              </a:rPr>
              <a:t>:</a:t>
            </a:r>
          </a:p>
          <a:p>
            <a:pPr>
              <a:buNone/>
            </a:pPr>
            <a:r>
              <a:rPr lang="vi-VN" altLang="zh-CN" dirty="0"/>
              <a:t>Game: What letter is missing?</a:t>
            </a:r>
          </a:p>
          <a:p>
            <a:pPr>
              <a:buNone/>
            </a:pPr>
            <a:r>
              <a:rPr lang="vi-VN" altLang="zh-CN" dirty="0"/>
              <a:t>Giáo viên cho xem một số chữ cái trong các bài học trước. Yêu cầu các em đọc các chữ cái đó.</a:t>
            </a:r>
          </a:p>
          <a:p>
            <a:pPr>
              <a:buNone/>
            </a:pPr>
            <a:r>
              <a:rPr lang="vi-VN" altLang="zh-CN" dirty="0"/>
              <a:t>Một chữ cái còn thiếu. Các em sẽ nhìn và đọc to chữ cái 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9462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20</a:t>
            </a:fld>
            <a:endParaRPr lang="en-US"/>
          </a:p>
        </p:txBody>
      </p:sp>
    </p:spTree>
    <p:extLst>
      <p:ext uri="{BB962C8B-B14F-4D97-AF65-F5344CB8AC3E}">
        <p14:creationId xmlns:p14="http://schemas.microsoft.com/office/powerpoint/2010/main" val="47387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b="1" dirty="0">
                <a:solidFill>
                  <a:srgbClr val="000000"/>
                </a:solidFill>
                <a:effectLst/>
                <a:latin typeface="Times New Roman" panose="02020603050405020304" pitchFamily="18" charset="0"/>
                <a:ea typeface="Times New Roman" panose="02020603050405020304" pitchFamily="18" charset="0"/>
              </a:rPr>
              <a:t>Game: Slap the board!</a:t>
            </a:r>
            <a:endParaRPr lang="en-VN" sz="1800" dirty="0">
              <a:effectLst/>
              <a:latin typeface="Times New Roman" panose="02020603050405020304" pitchFamily="18" charset="0"/>
              <a:ea typeface="Times New Roman" panose="02020603050405020304" pitchFamily="18" charset="0"/>
            </a:endParaRPr>
          </a:p>
          <a:p>
            <a:pPr>
              <a:buNone/>
            </a:pPr>
            <a:r>
              <a:rPr lang="en-AU" sz="1800" dirty="0">
                <a:solidFill>
                  <a:srgbClr val="000000"/>
                </a:solidFill>
                <a:effectLst/>
                <a:latin typeface="Times New Roman" panose="02020603050405020304" pitchFamily="18" charset="0"/>
                <a:ea typeface="Times New Roman" panose="02020603050405020304" pitchFamily="18" charset="0"/>
              </a:rPr>
              <a:t>Show flashcards of phonics words on the board. Play the recording (one phonics word) for the </a:t>
            </a:r>
            <a:r>
              <a:rPr lang="en-AU" sz="1800" dirty="0" err="1">
                <a:solidFill>
                  <a:srgbClr val="000000"/>
                </a:solidFill>
                <a:effectLst/>
                <a:latin typeface="Times New Roman" panose="02020603050405020304" pitchFamily="18" charset="0"/>
                <a:ea typeface="Times New Roman" panose="02020603050405020304" pitchFamily="18" charset="0"/>
              </a:rPr>
              <a:t>sts</a:t>
            </a:r>
            <a:r>
              <a:rPr lang="en-AU" sz="1800" dirty="0">
                <a:solidFill>
                  <a:srgbClr val="000000"/>
                </a:solidFill>
                <a:effectLst/>
                <a:latin typeface="Times New Roman" panose="02020603050405020304" pitchFamily="18" charset="0"/>
                <a:ea typeface="Times New Roman" panose="02020603050405020304" pitchFamily="18" charset="0"/>
              </a:rPr>
              <a:t> to choose (or slap the board).</a:t>
            </a:r>
            <a:r>
              <a:rPr lang="en-VN" dirty="0">
                <a:effectLst/>
              </a:rPr>
              <a:t> </a:t>
            </a:r>
          </a:p>
          <a:p>
            <a:pPr>
              <a:buNone/>
            </a:pPr>
            <a:endParaRPr lang="en-VN" dirty="0">
              <a:effectLst/>
            </a:endParaRPr>
          </a:p>
          <a:p>
            <a:pPr>
              <a:buNone/>
            </a:pPr>
            <a:r>
              <a:rPr lang="en-VN" dirty="0">
                <a:effectLst/>
              </a:rPr>
              <a:t>Hướng dẫn:</a:t>
            </a:r>
          </a:p>
          <a:p>
            <a:pPr>
              <a:buNone/>
            </a:pPr>
            <a:r>
              <a:rPr lang="en-US" dirty="0">
                <a:effectLst/>
              </a:rPr>
              <a:t>Game: Slap the board!</a:t>
            </a:r>
          </a:p>
          <a:p>
            <a:pPr>
              <a:buNone/>
            </a:pPr>
            <a:r>
              <a:rPr lang="en-US" dirty="0">
                <a:effectLst/>
              </a:rPr>
              <a:t>Show </a:t>
            </a:r>
            <a:r>
              <a:rPr lang="en-US" dirty="0" err="1">
                <a:effectLst/>
              </a:rPr>
              <a:t>các</a:t>
            </a:r>
            <a:r>
              <a:rPr lang="en-US" dirty="0">
                <a:effectLst/>
              </a:rPr>
              <a:t> </a:t>
            </a:r>
            <a:r>
              <a:rPr lang="en-US" dirty="0" err="1">
                <a:effectLst/>
              </a:rPr>
              <a:t>thẻ</a:t>
            </a:r>
            <a:r>
              <a:rPr lang="en-US" dirty="0">
                <a:effectLst/>
              </a:rPr>
              <a:t> </a:t>
            </a:r>
            <a:r>
              <a:rPr lang="en-US" dirty="0" err="1">
                <a:effectLst/>
              </a:rPr>
              <a:t>ghi</a:t>
            </a:r>
            <a:r>
              <a:rPr lang="en-US" dirty="0">
                <a:effectLst/>
              </a:rPr>
              <a:t> </a:t>
            </a:r>
            <a:r>
              <a:rPr lang="en-US" dirty="0" err="1">
                <a:effectLst/>
              </a:rPr>
              <a:t>nhớ</a:t>
            </a:r>
            <a:r>
              <a:rPr lang="en-US" dirty="0">
                <a:effectLst/>
              </a:rPr>
              <a:t> </a:t>
            </a:r>
            <a:r>
              <a:rPr lang="en-US" dirty="0" err="1">
                <a:effectLst/>
              </a:rPr>
              <a:t>các</a:t>
            </a:r>
            <a:r>
              <a:rPr lang="en-US" dirty="0">
                <a:effectLst/>
              </a:rPr>
              <a:t> </a:t>
            </a:r>
            <a:r>
              <a:rPr lang="en-US" dirty="0" err="1">
                <a:effectLst/>
              </a:rPr>
              <a:t>từ</a:t>
            </a:r>
            <a:r>
              <a:rPr lang="en-US" dirty="0">
                <a:effectLst/>
              </a:rPr>
              <a:t> </a:t>
            </a:r>
            <a:r>
              <a:rPr lang="en-US" dirty="0" err="1">
                <a:effectLst/>
              </a:rPr>
              <a:t>ngữ</a:t>
            </a:r>
            <a:r>
              <a:rPr lang="en-US" dirty="0">
                <a:effectLst/>
              </a:rPr>
              <a:t> </a:t>
            </a:r>
            <a:r>
              <a:rPr lang="en-US" dirty="0" err="1">
                <a:effectLst/>
              </a:rPr>
              <a:t>âm</a:t>
            </a:r>
            <a:r>
              <a:rPr lang="en-US" dirty="0">
                <a:effectLst/>
              </a:rPr>
              <a:t> </a:t>
            </a:r>
            <a:r>
              <a:rPr lang="en-US" dirty="0" err="1">
                <a:effectLst/>
              </a:rPr>
              <a:t>trên</a:t>
            </a:r>
            <a:r>
              <a:rPr lang="en-US" dirty="0">
                <a:effectLst/>
              </a:rPr>
              <a:t> </a:t>
            </a:r>
            <a:r>
              <a:rPr lang="en-US" dirty="0" err="1">
                <a:effectLst/>
              </a:rPr>
              <a:t>bảng</a:t>
            </a:r>
            <a:r>
              <a:rPr lang="en-US" dirty="0">
                <a:effectLst/>
              </a:rPr>
              <a:t>. </a:t>
            </a:r>
            <a:r>
              <a:rPr lang="en-US" dirty="0" err="1">
                <a:effectLst/>
              </a:rPr>
              <a:t>Phát</a:t>
            </a:r>
            <a:r>
              <a:rPr lang="en-US" dirty="0">
                <a:effectLst/>
              </a:rPr>
              <a:t> </a:t>
            </a:r>
            <a:r>
              <a:rPr lang="en-US" dirty="0" err="1">
                <a:effectLst/>
              </a:rPr>
              <a:t>bản</a:t>
            </a:r>
            <a:r>
              <a:rPr lang="en-US" dirty="0">
                <a:effectLst/>
              </a:rPr>
              <a:t> audio (</a:t>
            </a:r>
            <a:r>
              <a:rPr lang="en-US" dirty="0" err="1">
                <a:effectLst/>
              </a:rPr>
              <a:t>một</a:t>
            </a:r>
            <a:r>
              <a:rPr lang="en-US" dirty="0">
                <a:effectLst/>
              </a:rPr>
              <a:t> </a:t>
            </a:r>
            <a:r>
              <a:rPr lang="en-US" dirty="0" err="1">
                <a:effectLst/>
              </a:rPr>
              <a:t>từ</a:t>
            </a:r>
            <a:r>
              <a:rPr lang="en-US" dirty="0">
                <a:effectLst/>
              </a:rPr>
              <a:t> </a:t>
            </a:r>
            <a:r>
              <a:rPr lang="en-US" dirty="0" err="1">
                <a:effectLst/>
              </a:rPr>
              <a:t>ngữ</a:t>
            </a:r>
            <a:r>
              <a:rPr lang="en-US" dirty="0">
                <a:effectLst/>
              </a:rPr>
              <a:t> </a:t>
            </a:r>
            <a:r>
              <a:rPr lang="en-US" dirty="0" err="1">
                <a:effectLst/>
              </a:rPr>
              <a:t>âm</a:t>
            </a:r>
            <a:r>
              <a:rPr lang="en-US" dirty="0">
                <a:effectLst/>
              </a:rPr>
              <a:t>) </a:t>
            </a:r>
            <a:r>
              <a:rPr lang="en-US" dirty="0" err="1">
                <a:effectLst/>
              </a:rPr>
              <a:t>để</a:t>
            </a:r>
            <a:r>
              <a:rPr lang="en-US" dirty="0">
                <a:effectLst/>
              </a:rPr>
              <a:t> </a:t>
            </a:r>
            <a:r>
              <a:rPr lang="en-US" dirty="0" err="1">
                <a:effectLst/>
              </a:rPr>
              <a:t>các</a:t>
            </a:r>
            <a:r>
              <a:rPr lang="en-US" dirty="0">
                <a:effectLst/>
              </a:rPr>
              <a:t> </a:t>
            </a:r>
            <a:r>
              <a:rPr lang="en-US" dirty="0" err="1">
                <a:effectLst/>
              </a:rPr>
              <a:t>em</a:t>
            </a:r>
            <a:r>
              <a:rPr lang="en-US" dirty="0">
                <a:effectLst/>
              </a:rPr>
              <a:t> </a:t>
            </a:r>
            <a:r>
              <a:rPr lang="en-US" dirty="0" err="1">
                <a:effectLst/>
              </a:rPr>
              <a:t>chọn</a:t>
            </a:r>
            <a:r>
              <a:rPr lang="en-US" dirty="0">
                <a:effectLst/>
              </a:rPr>
              <a:t> (</a:t>
            </a:r>
            <a:r>
              <a:rPr lang="en-US" dirty="0" err="1">
                <a:effectLst/>
              </a:rPr>
              <a:t>hoặc</a:t>
            </a:r>
            <a:r>
              <a:rPr lang="en-US" dirty="0">
                <a:effectLst/>
              </a:rPr>
              <a:t> </a:t>
            </a:r>
            <a:r>
              <a:rPr lang="en-US" dirty="0" err="1">
                <a:effectLst/>
              </a:rPr>
              <a:t>đập</a:t>
            </a:r>
            <a:r>
              <a:rPr lang="en-US" dirty="0">
                <a:effectLst/>
              </a:rPr>
              <a:t> </a:t>
            </a:r>
            <a:r>
              <a:rPr lang="en-US" dirty="0" err="1">
                <a:effectLst/>
              </a:rPr>
              <a:t>tay</a:t>
            </a:r>
            <a:r>
              <a:rPr lang="en-US" dirty="0">
                <a:effectLst/>
              </a:rPr>
              <a:t> </a:t>
            </a:r>
            <a:r>
              <a:rPr lang="en-US" dirty="0" err="1">
                <a:effectLst/>
              </a:rPr>
              <a:t>vào</a:t>
            </a:r>
            <a:r>
              <a:rPr lang="en-US" dirty="0">
                <a:effectLst/>
              </a:rPr>
              <a:t> </a:t>
            </a:r>
            <a:r>
              <a:rPr lang="en-US" dirty="0" err="1">
                <a:effectLst/>
              </a:rPr>
              <a:t>bảng</a:t>
            </a:r>
            <a:r>
              <a:rPr lang="en-US" dirty="0">
                <a:effectLst/>
              </a:rPr>
              <a:t>).</a:t>
            </a:r>
          </a:p>
          <a:p>
            <a:pPr>
              <a:buNone/>
            </a:pPr>
            <a:endParaRPr lang="en-VN" dirty="0">
              <a:effectLst/>
            </a:endParaRPr>
          </a:p>
          <a:p>
            <a:pPr>
              <a:buNone/>
            </a:pPr>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21</a:t>
            </a:fld>
            <a:endParaRPr lang="en-US"/>
          </a:p>
        </p:txBody>
      </p:sp>
    </p:spTree>
    <p:extLst>
      <p:ext uri="{BB962C8B-B14F-4D97-AF65-F5344CB8AC3E}">
        <p14:creationId xmlns:p14="http://schemas.microsoft.com/office/powerpoint/2010/main" val="1439641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22</a:t>
            </a:fld>
            <a:endParaRPr lang="en-US"/>
          </a:p>
        </p:txBody>
      </p:sp>
    </p:spTree>
    <p:extLst>
      <p:ext uri="{BB962C8B-B14F-4D97-AF65-F5344CB8AC3E}">
        <p14:creationId xmlns:p14="http://schemas.microsoft.com/office/powerpoint/2010/main" val="17023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23</a:t>
            </a:fld>
            <a:endParaRPr lang="en-US"/>
          </a:p>
        </p:txBody>
      </p:sp>
    </p:spTree>
    <p:extLst>
      <p:ext uri="{BB962C8B-B14F-4D97-AF65-F5344CB8AC3E}">
        <p14:creationId xmlns:p14="http://schemas.microsoft.com/office/powerpoint/2010/main" val="159132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24</a:t>
            </a:fld>
            <a:endParaRPr lang="en-US"/>
          </a:p>
        </p:txBody>
      </p:sp>
    </p:spTree>
    <p:extLst>
      <p:ext uri="{BB962C8B-B14F-4D97-AF65-F5344CB8AC3E}">
        <p14:creationId xmlns:p14="http://schemas.microsoft.com/office/powerpoint/2010/main" val="38199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25</a:t>
            </a:fld>
            <a:endParaRPr lang="en-US"/>
          </a:p>
        </p:txBody>
      </p:sp>
    </p:spTree>
    <p:extLst>
      <p:ext uri="{BB962C8B-B14F-4D97-AF65-F5344CB8AC3E}">
        <p14:creationId xmlns:p14="http://schemas.microsoft.com/office/powerpoint/2010/main" val="85599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26</a:t>
            </a:fld>
            <a:endParaRPr lang="en-US"/>
          </a:p>
        </p:txBody>
      </p:sp>
    </p:spTree>
    <p:extLst>
      <p:ext uri="{BB962C8B-B14F-4D97-AF65-F5344CB8AC3E}">
        <p14:creationId xmlns:p14="http://schemas.microsoft.com/office/powerpoint/2010/main" val="1590221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27</a:t>
            </a:fld>
            <a:endParaRPr lang="en-US"/>
          </a:p>
        </p:txBody>
      </p:sp>
    </p:spTree>
    <p:extLst>
      <p:ext uri="{BB962C8B-B14F-4D97-AF65-F5344CB8AC3E}">
        <p14:creationId xmlns:p14="http://schemas.microsoft.com/office/powerpoint/2010/main" val="1987428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28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29</a:t>
            </a:fld>
            <a:endParaRPr lang="en-US"/>
          </a:p>
        </p:txBody>
      </p:sp>
    </p:spTree>
    <p:extLst>
      <p:ext uri="{BB962C8B-B14F-4D97-AF65-F5344CB8AC3E}">
        <p14:creationId xmlns:p14="http://schemas.microsoft.com/office/powerpoint/2010/main" val="16588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a:t>
            </a:fld>
            <a:endParaRPr lang="en-US"/>
          </a:p>
        </p:txBody>
      </p:sp>
    </p:spTree>
    <p:extLst>
      <p:ext uri="{BB962C8B-B14F-4D97-AF65-F5344CB8AC3E}">
        <p14:creationId xmlns:p14="http://schemas.microsoft.com/office/powerpoint/2010/main" val="2893955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Choose a flower </a:t>
            </a:r>
          </a:p>
          <a:p>
            <a:r>
              <a:rPr lang="en-US" dirty="0"/>
              <a:t>- Divide the class into small groups or let each student play individually.</a:t>
            </a:r>
          </a:p>
          <a:p>
            <a:r>
              <a:rPr lang="en-US" dirty="0"/>
              <a:t>- Students take turns choosing a flower</a:t>
            </a:r>
          </a:p>
          <a:p>
            <a:r>
              <a:rPr lang="en-US" dirty="0"/>
              <a:t>- Each flower opens a question: “How do you spell...?” with a picture.</a:t>
            </a:r>
          </a:p>
          <a:p>
            <a:r>
              <a:rPr lang="en-US" dirty="0"/>
              <a:t>- Answer: Students spell the English word correctly according to the picture.</a:t>
            </a:r>
          </a:p>
          <a:p>
            <a:r>
              <a:rPr lang="en-US" dirty="0"/>
              <a:t>- The teacher scores points by group or individual.</a:t>
            </a:r>
          </a:p>
          <a:p>
            <a:pPr marL="171450" indent="-171450">
              <a:buFontTx/>
              <a:buChar char="-"/>
            </a:pPr>
            <a:r>
              <a:rPr lang="en-US" dirty="0"/>
              <a:t>The next group chooses a flower and repeats the process.</a:t>
            </a:r>
          </a:p>
          <a:p>
            <a:pPr marL="171450" indent="-171450">
              <a:buFontTx/>
              <a:buChar char="-"/>
            </a:pPr>
            <a:endParaRPr lang="en-US" dirty="0"/>
          </a:p>
          <a:p>
            <a:pPr marL="171450" indent="-171450">
              <a:buFontTx/>
              <a:buChar char="-"/>
            </a:pPr>
            <a:r>
              <a:rPr lang="en-US" dirty="0" err="1"/>
              <a:t>Hướng</a:t>
            </a:r>
            <a:r>
              <a:rPr lang="en-US" dirty="0"/>
              <a:t> </a:t>
            </a:r>
            <a:r>
              <a:rPr lang="en-US" dirty="0" err="1"/>
              <a:t>dẫn</a:t>
            </a:r>
            <a:r>
              <a:rPr lang="en-US" dirty="0"/>
              <a:t>:</a:t>
            </a:r>
          </a:p>
          <a:p>
            <a:pPr marL="171450" indent="-171450">
              <a:buFontTx/>
              <a:buChar char="-"/>
            </a:pPr>
            <a:r>
              <a:rPr lang="vi-VN" dirty="0"/>
              <a:t>- Chia lớp thành các nhóm nhỏ hoặc cho từng học sinh chơi cá nhân.</a:t>
            </a:r>
          </a:p>
          <a:p>
            <a:pPr marL="171450" indent="-171450">
              <a:buFontTx/>
              <a:buChar char="-"/>
            </a:pPr>
            <a:r>
              <a:rPr lang="vi-VN" dirty="0"/>
              <a:t>- Học sinh lần lượt chọn một bông hoa </a:t>
            </a:r>
          </a:p>
          <a:p>
            <a:pPr marL="171450" indent="-171450">
              <a:buFontTx/>
              <a:buChar char="-"/>
            </a:pPr>
            <a:r>
              <a:rPr lang="vi-VN" dirty="0"/>
              <a:t>- Mỗi bông hoa mở ra một câu hỏi: “How do you spell...?” kèm hình ảnh.</a:t>
            </a:r>
          </a:p>
          <a:p>
            <a:pPr marL="171450" indent="-171450">
              <a:buFontTx/>
              <a:buChar char="-"/>
            </a:pPr>
            <a:r>
              <a:rPr lang="vi-VN" dirty="0"/>
              <a:t>- Trả lời: Học sinh đánh vần từ tiếng Anh chính xác theo hình.</a:t>
            </a:r>
          </a:p>
          <a:p>
            <a:pPr marL="171450" indent="-171450">
              <a:buFontTx/>
              <a:buChar char="-"/>
            </a:pPr>
            <a:r>
              <a:rPr lang="vi-VN" dirty="0"/>
              <a:t>- Giáo viên ghi điểm theo nhóm hoặc cá nhân.</a:t>
            </a:r>
          </a:p>
          <a:p>
            <a:pPr marL="171450" indent="-171450">
              <a:buFontTx/>
              <a:buChar char="-"/>
            </a:pPr>
            <a:r>
              <a:rPr lang="vi-VN" dirty="0"/>
              <a:t>- Nhóm tiếp theo chọn hoa và lặp lại quá trình.</a:t>
            </a:r>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30</a:t>
            </a:fld>
            <a:endParaRPr lang="en-US"/>
          </a:p>
        </p:txBody>
      </p:sp>
    </p:spTree>
    <p:extLst>
      <p:ext uri="{BB962C8B-B14F-4D97-AF65-F5344CB8AC3E}">
        <p14:creationId xmlns:p14="http://schemas.microsoft.com/office/powerpoint/2010/main" val="773531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31</a:t>
            </a:fld>
            <a:endParaRPr lang="en-US"/>
          </a:p>
        </p:txBody>
      </p:sp>
    </p:spTree>
    <p:extLst>
      <p:ext uri="{BB962C8B-B14F-4D97-AF65-F5344CB8AC3E}">
        <p14:creationId xmlns:p14="http://schemas.microsoft.com/office/powerpoint/2010/main" val="828677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32</a:t>
            </a:fld>
            <a:endParaRPr lang="en-US"/>
          </a:p>
        </p:txBody>
      </p:sp>
    </p:spTree>
    <p:extLst>
      <p:ext uri="{BB962C8B-B14F-4D97-AF65-F5344CB8AC3E}">
        <p14:creationId xmlns:p14="http://schemas.microsoft.com/office/powerpoint/2010/main" val="1714096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33</a:t>
            </a:fld>
            <a:endParaRPr lang="en-US"/>
          </a:p>
        </p:txBody>
      </p:sp>
    </p:spTree>
    <p:extLst>
      <p:ext uri="{BB962C8B-B14F-4D97-AF65-F5344CB8AC3E}">
        <p14:creationId xmlns:p14="http://schemas.microsoft.com/office/powerpoint/2010/main" val="3827598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34</a:t>
            </a:fld>
            <a:endParaRPr lang="en-US"/>
          </a:p>
        </p:txBody>
      </p:sp>
    </p:spTree>
    <p:extLst>
      <p:ext uri="{BB962C8B-B14F-4D97-AF65-F5344CB8AC3E}">
        <p14:creationId xmlns:p14="http://schemas.microsoft.com/office/powerpoint/2010/main" val="360828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35</a:t>
            </a:fld>
            <a:endParaRPr lang="en-US"/>
          </a:p>
        </p:txBody>
      </p:sp>
    </p:spTree>
    <p:extLst>
      <p:ext uri="{BB962C8B-B14F-4D97-AF65-F5344CB8AC3E}">
        <p14:creationId xmlns:p14="http://schemas.microsoft.com/office/powerpoint/2010/main" val="3091746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36</a:t>
            </a:fld>
            <a:endParaRPr lang="en-US"/>
          </a:p>
        </p:txBody>
      </p:sp>
    </p:spTree>
    <p:extLst>
      <p:ext uri="{BB962C8B-B14F-4D97-AF65-F5344CB8AC3E}">
        <p14:creationId xmlns:p14="http://schemas.microsoft.com/office/powerpoint/2010/main" val="2896386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6336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HỌC SINH NHÌN TRANH VÀ VIẾT TỪ VÀO Ô TRỐNG (TỪ ĐÓ CÓ BAO NHIÊU KÝ TỰ THÌ ĐỂ CÁC BIỂU TƯỢNG GẠCH NỐI CHO HS BIẾT ĐƯỢC TỪ ĐÓ CÓ BAO NHIÊU CHỮ CÁI). CẮT HÌNH ẢNH TỪNG BỨC TRANH CHO TỪNG CÂU. </a:t>
            </a:r>
            <a:r>
              <a:rPr lang="en-US" baseline="0"/>
              <a:t>ĐÁP ÁN CÓ THỂ LÀ CHỮ VIẾT HOA HOẶC CHỮ THƯỜNG, HOẶC CHỮ IN HOA ĐỀU ĐƯỢC</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38</a:t>
            </a:fld>
            <a:endParaRPr lang="en-US"/>
          </a:p>
        </p:txBody>
      </p:sp>
    </p:spTree>
    <p:extLst>
      <p:ext uri="{BB962C8B-B14F-4D97-AF65-F5344CB8AC3E}">
        <p14:creationId xmlns:p14="http://schemas.microsoft.com/office/powerpoint/2010/main" val="707287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39</a:t>
            </a:fld>
            <a:endParaRPr lang="en-US"/>
          </a:p>
        </p:txBody>
      </p:sp>
    </p:spTree>
    <p:extLst>
      <p:ext uri="{BB962C8B-B14F-4D97-AF65-F5344CB8AC3E}">
        <p14:creationId xmlns:p14="http://schemas.microsoft.com/office/powerpoint/2010/main" val="197681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4</a:t>
            </a:fld>
            <a:endParaRPr lang="en-US"/>
          </a:p>
        </p:txBody>
      </p:sp>
    </p:spTree>
    <p:extLst>
      <p:ext uri="{BB962C8B-B14F-4D97-AF65-F5344CB8AC3E}">
        <p14:creationId xmlns:p14="http://schemas.microsoft.com/office/powerpoint/2010/main" val="2750552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500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5</a:t>
            </a:fld>
            <a:endParaRPr lang="en-US"/>
          </a:p>
        </p:txBody>
      </p:sp>
    </p:spTree>
    <p:extLst>
      <p:ext uri="{BB962C8B-B14F-4D97-AF65-F5344CB8AC3E}">
        <p14:creationId xmlns:p14="http://schemas.microsoft.com/office/powerpoint/2010/main" val="349511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6</a:t>
            </a:fld>
            <a:endParaRPr lang="en-US"/>
          </a:p>
        </p:txBody>
      </p:sp>
    </p:spTree>
    <p:extLst>
      <p:ext uri="{BB962C8B-B14F-4D97-AF65-F5344CB8AC3E}">
        <p14:creationId xmlns:p14="http://schemas.microsoft.com/office/powerpoint/2010/main" val="362045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7</a:t>
            </a:fld>
            <a:endParaRPr lang="en-US"/>
          </a:p>
        </p:txBody>
      </p:sp>
    </p:spTree>
    <p:extLst>
      <p:ext uri="{BB962C8B-B14F-4D97-AF65-F5344CB8AC3E}">
        <p14:creationId xmlns:p14="http://schemas.microsoft.com/office/powerpoint/2010/main" val="234445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8</a:t>
            </a:fld>
            <a:endParaRPr lang="en-US"/>
          </a:p>
        </p:txBody>
      </p:sp>
    </p:spTree>
    <p:extLst>
      <p:ext uri="{BB962C8B-B14F-4D97-AF65-F5344CB8AC3E}">
        <p14:creationId xmlns:p14="http://schemas.microsoft.com/office/powerpoint/2010/main" val="862406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9</a:t>
            </a:fld>
            <a:endParaRPr lang="en-US"/>
          </a:p>
        </p:txBody>
      </p:sp>
    </p:spTree>
    <p:extLst>
      <p:ext uri="{BB962C8B-B14F-4D97-AF65-F5344CB8AC3E}">
        <p14:creationId xmlns:p14="http://schemas.microsoft.com/office/powerpoint/2010/main" val="210238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EF32-7909-4F4A-B5B4-04DF9FC27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F7BAF-FF8D-400E-9C7C-FBB50D492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78895-F179-47A4-B2F9-5183C9FD67F7}"/>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04E64D66-3121-430D-A3DE-154EF7EB2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16935-0F76-4194-94E7-A9A4549AB51C}"/>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11729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7134-AD8B-4DF1-B5E3-D6C059632E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97D5E-8EA0-4F15-9AF6-4CD207FE4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BCCDA-8822-47E6-ABAD-C2B8A3D549DC}"/>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75E891F4-5FF6-409E-94DD-4ED620D3C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E62C7-79FB-4EE2-B747-662C8C5841CF}"/>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47768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514A4A-9320-4DDA-9946-BE07C05A9D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25E6FF-0F58-4C72-8587-888A85589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11FAD-8235-46B4-AB0F-13C182AEAF38}"/>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F99ACEE9-14A0-48F8-958B-9EE384DAA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8D7FE-E3FF-404D-BC5A-EFEAB95AA0E0}"/>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125452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0095257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7093220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425269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9986423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7787204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3507281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5/27/25</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0076040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82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E7EA-C030-4819-89EC-A76584633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C8819-4C58-4FE1-AB64-7DB53667A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5C4A0-2A24-45A7-80A2-57C042F61AFD}"/>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565ABD04-2CF6-43E5-82A5-A5A4A6701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674FB-183B-4144-BDE6-FFE52BB726E1}"/>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57386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513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2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56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092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46734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8395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46228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71988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9715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69601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A846-F234-4063-95CD-44A3B7A8E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84B5F-3146-418C-979F-90870AD92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6F61FD-5978-4C66-A7DE-0BE1FEB8676B}"/>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68DF31C0-BA17-4255-979C-9FD180062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CDCDC-B685-491B-A786-EADF87C5B309}"/>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825375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690769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6325677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2478667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5871758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050263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1669743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632727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249552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487586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650683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FC1B-6E78-40FE-AD62-AA53C08A7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1C178-853C-496C-9101-AE1FF3A63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B2A8E-21A9-4464-953F-E0A73A1823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2EE72-5D26-4C8F-81B1-5C32816A4E3D}"/>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46E98578-AB73-482F-9709-6F53AD12F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6E4A3-2333-4192-8FF5-96E32B5ACB47}"/>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52681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15571137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771883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6856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378932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286676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6545631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5870451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746348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1135015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4671090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BDB7-BB2C-4A4B-BBA6-FDFCA0023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CAD1-A0D2-4342-A324-F67040CE8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38FA52-3521-4060-B611-F6640E8EAE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30AE54-46B0-4B8E-B987-78E33DBBB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4B965-8DC3-4472-AE69-8735452AFC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0FFCE-49C7-44A4-B6EB-D8456363453F}"/>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8" name="Footer Placeholder 7">
            <a:extLst>
              <a:ext uri="{FF2B5EF4-FFF2-40B4-BE49-F238E27FC236}">
                <a16:creationId xmlns:a16="http://schemas.microsoft.com/office/drawing/2014/main" id="{7A26DC8D-02EB-43FE-A43A-B80C9AD03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56D04-59A4-4FC7-946D-4568D5A72FCE}"/>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655532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6943234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9099341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6043949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34079199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5/27/25</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964680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D3DD-3AD3-423D-A846-78467A849C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6BAB28-7065-402F-B18B-8CB60EF27CD3}"/>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4" name="Footer Placeholder 3">
            <a:extLst>
              <a:ext uri="{FF2B5EF4-FFF2-40B4-BE49-F238E27FC236}">
                <a16:creationId xmlns:a16="http://schemas.microsoft.com/office/drawing/2014/main" id="{BA01B5AD-368E-4B7F-9CCF-4B49359C89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A14210-8B0A-4B8D-BD0C-3EC632FB68B2}"/>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124470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EFF9D-32B7-4F37-8D11-6AF234E1B18F}"/>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3" name="Footer Placeholder 2">
            <a:extLst>
              <a:ext uri="{FF2B5EF4-FFF2-40B4-BE49-F238E27FC236}">
                <a16:creationId xmlns:a16="http://schemas.microsoft.com/office/drawing/2014/main" id="{A2999EA0-B9EA-4AF6-B61E-6B2E6D9DB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7354E-01D2-4DC8-A211-936DC27026C6}"/>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50682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B217-9573-4C83-8D0B-A0B9DD830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7A885A-994C-429C-ABD2-56B870D6C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4013F7-3FAB-4233-8D27-10436A8BF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593E7-F732-4037-9162-EBD8141FE801}"/>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51512EFD-DD9E-4E51-A184-7AF36FD71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29D75-1DB0-4B05-A9F9-7F807E2BAC2F}"/>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81780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77F-B874-4387-A050-A4C1AC34C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118A3-5077-44B2-AD0E-B12FE56C6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E247AD-B1A4-4177-B386-401D8B7AA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AEA1C-D10E-4AFB-BE29-C307362D91F0}"/>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4B9CA585-E8AE-4C2B-81CB-E9ED8616B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A3BC0-ED6F-4485-968C-3B578A0FF9F6}"/>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25113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audio" Target="../media/audio1.wav"/><Relationship Id="rId4" Type="http://schemas.openxmlformats.org/officeDocument/2006/relationships/slideLayout" Target="../slideLayouts/slideLayout15.xml"/><Relationship Id="rId9"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4.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audio" Target="../media/audio1.wav"/><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FD24E"/>
            </a:gs>
            <a:gs pos="48000">
              <a:schemeClr val="bg1"/>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898EDA-1B97-48E5-AA73-439DF1000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D3A7C-BAFF-4E60-845C-FFC8D340C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960A0-D4AB-454B-99D9-9113D4266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AFE1CEAD-B99F-42F0-B46C-DBB509A8AB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09F85-4EA5-4E08-9F6C-548B062814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FA592-9F96-42CC-9929-D22D97FB94E6}" type="slidenum">
              <a:rPr lang="en-US" smtClean="0"/>
              <a:t>‹#›</a:t>
            </a:fld>
            <a:endParaRPr lang="en-US"/>
          </a:p>
        </p:txBody>
      </p:sp>
    </p:spTree>
    <p:extLst>
      <p:ext uri="{BB962C8B-B14F-4D97-AF65-F5344CB8AC3E}">
        <p14:creationId xmlns:p14="http://schemas.microsoft.com/office/powerpoint/2010/main" val="404713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1420905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35338162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09599146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3.png"/><Relationship Id="rId21" Type="http://schemas.openxmlformats.org/officeDocument/2006/relationships/image" Target="../media/image11.png"/><Relationship Id="rId34" Type="http://schemas.openxmlformats.org/officeDocument/2006/relationships/image" Target="../media/image19.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emf"/><Relationship Id="rId38"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5" Type="http://schemas.openxmlformats.org/officeDocument/2006/relationships/image" Target="../media/image2.png"/><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1.wdp"/><Relationship Id="rId36" Type="http://schemas.openxmlformats.org/officeDocument/2006/relationships/image" Target="../media/image21.png"/><Relationship Id="rId10" Type="http://schemas.microsoft.com/office/2007/relationships/hdphoto" Target="../media/hdphoto2.wdp"/><Relationship Id="rId19" Type="http://schemas.openxmlformats.org/officeDocument/2006/relationships/image" Target="../media/image10.png"/><Relationship Id="rId31"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4.png"/><Relationship Id="rId30" Type="http://schemas.openxmlformats.org/officeDocument/2006/relationships/image" Target="../media/image16.png"/><Relationship Id="rId35" Type="http://schemas.openxmlformats.org/officeDocument/2006/relationships/image" Target="../media/image20.gif"/><Relationship Id="rId8" Type="http://schemas.openxmlformats.org/officeDocument/2006/relationships/image" Target="../media/image4.png"/><Relationship Id="rId3"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2.mp3"/><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tags" Target="../tags/tag18.xml"/><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NULL" TargetMode="Externa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3.mp3"/><Relationship Id="rId7" Type="http://schemas.openxmlformats.org/officeDocument/2006/relationships/image" Target="../media/image43.png"/><Relationship Id="rId2" Type="http://schemas.microsoft.com/office/2007/relationships/media" Target="../media/media3.mp3"/><Relationship Id="rId1" Type="http://schemas.openxmlformats.org/officeDocument/2006/relationships/tags" Target="../tags/tag20.xml"/><Relationship Id="rId6" Type="http://schemas.openxmlformats.org/officeDocument/2006/relationships/notesSlide" Target="../notesSlides/notesSlide20.xml"/><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NULL" TargetMode="Externa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audio" Target="../media/audio4.wav"/><Relationship Id="rId5" Type="http://schemas.openxmlformats.org/officeDocument/2006/relationships/slide" Target="slide13.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4.mp3"/><Relationship Id="rId7" Type="http://schemas.openxmlformats.org/officeDocument/2006/relationships/image" Target="../media/image43.png"/><Relationship Id="rId2" Type="http://schemas.microsoft.com/office/2007/relationships/media" Target="../media/media4.mp3"/><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2.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5.mp3"/><Relationship Id="rId7" Type="http://schemas.openxmlformats.org/officeDocument/2006/relationships/image" Target="../media/image43.png"/><Relationship Id="rId2" Type="http://schemas.microsoft.com/office/2007/relationships/media" Target="../media/media5.mp3"/><Relationship Id="rId1" Type="http://schemas.openxmlformats.org/officeDocument/2006/relationships/tags" Target="../tags/tag23.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3.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6.mp3"/><Relationship Id="rId7" Type="http://schemas.openxmlformats.org/officeDocument/2006/relationships/image" Target="../media/image43.png"/><Relationship Id="rId2" Type="http://schemas.microsoft.com/office/2007/relationships/media" Target="../media/media6.mp3"/><Relationship Id="rId1" Type="http://schemas.openxmlformats.org/officeDocument/2006/relationships/tags" Target="../tags/tag24.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4.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7.mp3"/><Relationship Id="rId7" Type="http://schemas.openxmlformats.org/officeDocument/2006/relationships/image" Target="../media/image43.png"/><Relationship Id="rId2" Type="http://schemas.microsoft.com/office/2007/relationships/media" Target="../media/media7.mp3"/><Relationship Id="rId1" Type="http://schemas.openxmlformats.org/officeDocument/2006/relationships/tags" Target="../tags/tag25.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5.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8.mp3"/><Relationship Id="rId7" Type="http://schemas.openxmlformats.org/officeDocument/2006/relationships/image" Target="../media/image43.png"/><Relationship Id="rId2" Type="http://schemas.microsoft.com/office/2007/relationships/media" Target="../media/media8.mp3"/><Relationship Id="rId1" Type="http://schemas.openxmlformats.org/officeDocument/2006/relationships/tags" Target="../tags/tag26.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6.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9.mp3"/><Relationship Id="rId7" Type="http://schemas.openxmlformats.org/officeDocument/2006/relationships/image" Target="../media/image43.png"/><Relationship Id="rId2" Type="http://schemas.microsoft.com/office/2007/relationships/media" Target="../media/media9.mp3"/><Relationship Id="rId1" Type="http://schemas.openxmlformats.org/officeDocument/2006/relationships/tags" Target="../tags/tag27.xml"/><Relationship Id="rId6" Type="http://schemas.openxmlformats.org/officeDocument/2006/relationships/audio" Target="../media/audio5.wav"/><Relationship Id="rId11" Type="http://schemas.openxmlformats.org/officeDocument/2006/relationships/audio" Target="../media/audio5.wav"/><Relationship Id="rId5" Type="http://schemas.openxmlformats.org/officeDocument/2006/relationships/notesSlide" Target="../notesSlides/notesSlide27.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8.xml"/><Relationship Id="rId7" Type="http://schemas.openxmlformats.org/officeDocument/2006/relationships/image" Target="../media/image26.png"/><Relationship Id="rId2" Type="http://schemas.openxmlformats.org/officeDocument/2006/relationships/slideLayout" Target="../slideLayouts/slideLayout20.xml"/><Relationship Id="rId1" Type="http://schemas.openxmlformats.org/officeDocument/2006/relationships/tags" Target="../tags/tag28.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0.mp3"/><Relationship Id="rId7" Type="http://schemas.openxmlformats.org/officeDocument/2006/relationships/image" Target="../media/image22.png"/><Relationship Id="rId2" Type="http://schemas.microsoft.com/office/2007/relationships/media" Target="../media/media10.mp3"/><Relationship Id="rId1" Type="http://schemas.openxmlformats.org/officeDocument/2006/relationships/tags" Target="../tags/tag29.xml"/><Relationship Id="rId6" Type="http://schemas.openxmlformats.org/officeDocument/2006/relationships/image" Target="../media/image47.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33.xml"/><Relationship Id="rId3" Type="http://schemas.openxmlformats.org/officeDocument/2006/relationships/notesSlide" Target="../notesSlides/notesSlide30.xml"/><Relationship Id="rId7" Type="http://schemas.openxmlformats.org/officeDocument/2006/relationships/audio" Target="../media/audio4.wav"/><Relationship Id="rId12" Type="http://schemas.openxmlformats.org/officeDocument/2006/relationships/slide" Target="slide32.xml"/><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slide" Target="slide36.xml"/><Relationship Id="rId1" Type="http://schemas.openxmlformats.org/officeDocument/2006/relationships/tags" Target="../tags/tag30.xml"/><Relationship Id="rId6" Type="http://schemas.openxmlformats.org/officeDocument/2006/relationships/slide" Target="slide13.xml"/><Relationship Id="rId11" Type="http://schemas.openxmlformats.org/officeDocument/2006/relationships/slide" Target="slide31.xml"/><Relationship Id="rId5" Type="http://schemas.openxmlformats.org/officeDocument/2006/relationships/image" Target="../media/image36.emf"/><Relationship Id="rId15" Type="http://schemas.openxmlformats.org/officeDocument/2006/relationships/slide" Target="slide35.xml"/><Relationship Id="rId10" Type="http://schemas.openxmlformats.org/officeDocument/2006/relationships/slide" Target="slide40.xml"/><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slide" Target="slide34.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1.xml"/><Relationship Id="rId7" Type="http://schemas.openxmlformats.org/officeDocument/2006/relationships/image" Target="../media/image50.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3.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4.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57.png"/><Relationship Id="rId4" Type="http://schemas.openxmlformats.org/officeDocument/2006/relationships/audio" Target="../media/audio1.wav"/><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5.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6.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audio" Target="../media/audio2.wav"/><Relationship Id="rId10"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7.xml"/><Relationship Id="rId7"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3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2.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2.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11.mp3"/><Relationship Id="rId7" Type="http://schemas.openxmlformats.org/officeDocument/2006/relationships/image" Target="../media/image64.jpeg"/><Relationship Id="rId2" Type="http://schemas.microsoft.com/office/2007/relationships/media" Target="../media/media11.mp3"/><Relationship Id="rId1" Type="http://schemas.openxmlformats.org/officeDocument/2006/relationships/tags" Target="../tags/tag40.xml"/><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notesSlide" Target="../notesSlides/notesSlide40.xml"/><Relationship Id="rId10" Type="http://schemas.openxmlformats.org/officeDocument/2006/relationships/image" Target="../media/image19.png"/><Relationship Id="rId4" Type="http://schemas.openxmlformats.org/officeDocument/2006/relationships/slideLayout" Target="../slideLayouts/slideLayout54.xml"/><Relationship Id="rId9" Type="http://schemas.openxmlformats.org/officeDocument/2006/relationships/image" Target="../media/image66.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4"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4197366" y="4085354"/>
            <a:ext cx="1833966" cy="280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066281" y="3691290"/>
            <a:ext cx="1518945" cy="2729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5" cstate="print"/>
          <a:stretch>
            <a:fillRect/>
          </a:stretch>
        </p:blipFill>
        <p:spPr>
          <a:xfrm>
            <a:off x="932781" y="8578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54"/>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33075" y="160528"/>
            <a:ext cx="1429935" cy="685627"/>
          </a:xfrm>
          <a:prstGeom prst="rect">
            <a:avLst/>
          </a:prstGeom>
        </p:spPr>
      </p:pic>
      <p:pic>
        <p:nvPicPr>
          <p:cNvPr id="2" name="图片 2">
            <a:extLst>
              <a:ext uri="{FF2B5EF4-FFF2-40B4-BE49-F238E27FC236}">
                <a16:creationId xmlns:a16="http://schemas.microsoft.com/office/drawing/2014/main" id="{711E147F-AB07-2DF6-3797-0DC651B03929}"/>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676637" y="89405"/>
            <a:ext cx="6803599" cy="3464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2A5C2-1D65-954D-80A3-393EE25CC708}"/>
              </a:ext>
            </a:extLst>
          </p:cNvPr>
          <p:cNvSpPr txBox="1"/>
          <p:nvPr/>
        </p:nvSpPr>
        <p:spPr>
          <a:xfrm>
            <a:off x="3584492" y="1024285"/>
            <a:ext cx="5023016" cy="37548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0</a:t>
            </a:r>
          </a:p>
          <a:p>
            <a:pPr algn="ctr" defTabSz="1219170">
              <a:buClr>
                <a:srgbClr val="000000"/>
              </a:buClr>
              <a:defRPr/>
            </a:pPr>
            <a:r>
              <a:rPr kumimoji="0" lang="en-US" sz="54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rPr>
              <a:t>Alphabet 3</a:t>
            </a:r>
          </a:p>
          <a:p>
            <a:pPr lvl="0" algn="ctr" defTabSz="1219170">
              <a:buClr>
                <a:srgbClr val="000000"/>
              </a:buClr>
              <a:defRPr/>
            </a:pPr>
            <a:endParaRPr lang="en-US" sz="5400" kern="0" dirty="0">
              <a:solidFill>
                <a:srgbClr val="FF0000"/>
              </a:solidFill>
              <a:latin typeface="Comic Sans MS" panose="030F0702030302020204" pitchFamily="66"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spTree>
    <p:extLst>
      <p:ext uri="{BB962C8B-B14F-4D97-AF65-F5344CB8AC3E}">
        <p14:creationId xmlns:p14="http://schemas.microsoft.com/office/powerpoint/2010/main" val="301297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E08B4-91BB-4A86-B778-5272D8A79B23}"/>
              </a:ext>
            </a:extLst>
          </p:cNvPr>
          <p:cNvPicPr>
            <a:picLocks noChangeAspect="1"/>
          </p:cNvPicPr>
          <p:nvPr/>
        </p:nvPicPr>
        <p:blipFill>
          <a:blip r:embed="rId5">
            <a:extLst>
              <a:ext uri="{28A0092B-C50C-407E-A947-70E740481C1C}">
                <a14:useLocalDpi xmlns:a14="http://schemas.microsoft.com/office/drawing/2010/main" val="0"/>
              </a:ext>
            </a:extLst>
          </a:blip>
          <a:srcRect t="200" b="200"/>
          <a:stretch/>
        </p:blipFill>
        <p:spPr>
          <a:xfrm>
            <a:off x="701519" y="481070"/>
            <a:ext cx="10346509" cy="2158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sp>
        <p:nvSpPr>
          <p:cNvPr id="7" name="Rectangle 6">
            <a:extLst>
              <a:ext uri="{FF2B5EF4-FFF2-40B4-BE49-F238E27FC236}">
                <a16:creationId xmlns:a16="http://schemas.microsoft.com/office/drawing/2014/main" id="{EC1E3C69-2EF4-4B1E-AAEF-2F4656BFAA3A}"/>
              </a:ext>
            </a:extLst>
          </p:cNvPr>
          <p:cNvSpPr/>
          <p:nvPr/>
        </p:nvSpPr>
        <p:spPr>
          <a:xfrm>
            <a:off x="1923821" y="688123"/>
            <a:ext cx="1996369" cy="1963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What’s missing?</a:t>
            </a:r>
          </a:p>
        </p:txBody>
      </p:sp>
      <p:pic>
        <p:nvPicPr>
          <p:cNvPr id="6" name="Picture 5">
            <a:extLst>
              <a:ext uri="{FF2B5EF4-FFF2-40B4-BE49-F238E27FC236}">
                <a16:creationId xmlns:a16="http://schemas.microsoft.com/office/drawing/2014/main" id="{DB837BCA-987C-474C-AEAE-911DA92A9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2005" y="4766983"/>
            <a:ext cx="2420850" cy="1742683"/>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2329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20" fill="hold">
                                          <p:stCondLst>
                                            <p:cond delay="0"/>
                                          </p:stCondLst>
                                        </p:cTn>
                                        <p:tgtEl>
                                          <p:spTgt spid="3"/>
                                        </p:tgtEl>
                                        <p:attrNameLst>
                                          <p:attrName>r</p:attrName>
                                        </p:attrNameLst>
                                      </p:cBhvr>
                                    </p:animRot>
                                    <p:animRot by="-240000">
                                      <p:cBhvr>
                                        <p:cTn id="12" dur="40" fill="hold">
                                          <p:stCondLst>
                                            <p:cond delay="40"/>
                                          </p:stCondLst>
                                        </p:cTn>
                                        <p:tgtEl>
                                          <p:spTgt spid="3"/>
                                        </p:tgtEl>
                                        <p:attrNameLst>
                                          <p:attrName>r</p:attrName>
                                        </p:attrNameLst>
                                      </p:cBhvr>
                                    </p:animRot>
                                    <p:animRot by="240000">
                                      <p:cBhvr>
                                        <p:cTn id="13" dur="40" fill="hold">
                                          <p:stCondLst>
                                            <p:cond delay="80"/>
                                          </p:stCondLst>
                                        </p:cTn>
                                        <p:tgtEl>
                                          <p:spTgt spid="3"/>
                                        </p:tgtEl>
                                        <p:attrNameLst>
                                          <p:attrName>r</p:attrName>
                                        </p:attrNameLst>
                                      </p:cBhvr>
                                    </p:animRot>
                                    <p:animRot by="-240000">
                                      <p:cBhvr>
                                        <p:cTn id="14" dur="40" fill="hold">
                                          <p:stCondLst>
                                            <p:cond delay="120"/>
                                          </p:stCondLst>
                                        </p:cTn>
                                        <p:tgtEl>
                                          <p:spTgt spid="3"/>
                                        </p:tgtEl>
                                        <p:attrNameLst>
                                          <p:attrName>r</p:attrName>
                                        </p:attrNameLst>
                                      </p:cBhvr>
                                    </p:animRot>
                                    <p:animRot by="120000">
                                      <p:cBhvr>
                                        <p:cTn id="15" dur="40" fill="hold">
                                          <p:stCondLst>
                                            <p:cond delay="16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6" fill="hold">
                            <p:stCondLst>
                              <p:cond delay="600"/>
                            </p:stCondLst>
                            <p:childTnLst>
                              <p:par>
                                <p:cTn id="17" presetID="2" presetClass="entr" presetSubtype="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 fill="hold"/>
                                        <p:tgtEl>
                                          <p:spTgt spid="6"/>
                                        </p:tgtEl>
                                        <p:attrNameLst>
                                          <p:attrName>ppt_x</p:attrName>
                                        </p:attrNameLst>
                                      </p:cBhvr>
                                      <p:tavLst>
                                        <p:tav tm="0">
                                          <p:val>
                                            <p:strVal val="1+#ppt_w/2"/>
                                          </p:val>
                                        </p:tav>
                                        <p:tav tm="100000">
                                          <p:val>
                                            <p:strVal val="#ppt_x"/>
                                          </p:val>
                                        </p:tav>
                                      </p:tavLst>
                                    </p:anim>
                                    <p:anim calcmode="lin" valueType="num">
                                      <p:cBhvr additive="base">
                                        <p:cTn id="20" dur="2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1" fill="hold">
                            <p:stCondLst>
                              <p:cond delay="800"/>
                            </p:stCondLst>
                            <p:childTnLst>
                              <p:par>
                                <p:cTn id="22" presetID="0" presetClass="path" presetSubtype="0" accel="50000" decel="50000" fill="hold" nodeType="afterEffect">
                                  <p:stCondLst>
                                    <p:cond delay="0"/>
                                  </p:stCondLst>
                                  <p:childTnLst>
                                    <p:animMotion origin="layout" path="M -0.05469 0.00857 L -0.05469 0.0088 C -0.06302 0.00209 -0.07083 -0.00578 -0.07929 -0.01088 C -0.08229 -0.01296 -0.08659 -0.01203 -0.08971 -0.01296 C -0.09101 -0.01342 -0.09258 -0.01458 -0.09388 -0.01528 C -0.09648 -0.01458 -0.09987 -0.01435 -0.10299 -0.01296 C -0.1181 -0.00694 -0.10208 -0.01157 -0.11263 -0.0044 C -0.11458 -0.00324 -0.11666 -0.00301 -0.11875 -0.00231 C -0.12448 0.00185 -0.12578 0.00301 -0.13203 0.00625 C -0.13359 0.00718 -0.13528 0.00764 -0.13685 0.00857 C -0.15143 0.00625 -0.16601 0.00648 -0.18034 0.00209 C -0.18489 0.0007 -0.18867 -0.00463 -0.19245 -0.00879 C -0.19648 -0.01296 -0.21276 -0.03055 -0.21784 -0.04328 C -0.21953 -0.04699 -0.22031 -0.05185 -0.22148 -0.05602 C -0.22396 -0.07268 -0.22903 -0.08842 -0.22877 -0.10555 C -0.22838 -0.13634 -0.23008 -0.16759 -0.2276 -0.19815 C -0.22669 -0.20949 -0.21627 -0.23148 -0.21067 -0.23889 C -0.20742 -0.24328 -0.20429 -0.24791 -0.20091 -0.25185 C -0.19648 -0.25717 -0.18099 -0.27129 -0.17799 -0.27338 C -0.16953 -0.27916 -0.15911 -0.28148 -0.15013 -0.28403 C -0.09505 -0.28241 -0.08867 -0.28773 -0.04739 -0.27546 C -0.02838 -0.26991 -0.00455 -0.25949 0.01315 -0.24977 C 0.01953 -0.24606 0.02591 -0.2419 0.03242 -0.23889 C 0.03685 -0.2368 0.04089 -0.23634 0.04518 -0.23472 C 0.05183 -0.23217 0.05729 -0.22824 0.06393 -0.22592 C 0.07409 -0.22222 0.08672 -0.22106 0.09779 -0.21944 C 0.103 -0.21736 0.10847 -0.21319 0.11472 -0.21319 C 0.14545 -0.21227 0.15938 -0.21504 0.18438 -0.21944 C 0.20287 -0.22662 0.20013 -0.22384 0.21745 -0.2368 C 0.22943 -0.24583 0.23268 -0.24768 0.24167 -0.26041 C 0.24505 -0.26528 0.24857 -0.26967 0.25143 -0.27546 C 0.25391 -0.28055 0.25534 -0.28703 0.25742 -0.29259 C 0.25938 -0.29791 0.26159 -0.30254 0.26341 -0.30764 C 0.26615 -0.31551 0.2724 -0.34236 0.27318 -0.34653 C 0.27526 -0.35833 0.27604 -0.37106 0.278 -0.3831 C 0.27969 -0.39398 0.28203 -0.40463 0.28399 -0.41528 C 0.28438 -0.42384 0.28477 -0.43264 0.28529 -0.4412 C 0.28594 -0.45393 0.28711 -0.4669 0.28763 -0.47986 C 0.28828 -0.49352 0.28841 -0.50717 0.28893 -0.5206 C 0.28763 -0.55717 0.2875 -0.59398 0.28529 -0.63032 C 0.28477 -0.63866 0.28216 -0.64629 0.28034 -0.65416 C 0.27852 -0.66203 0.27709 -0.6706 0.27435 -0.67778 C 0.25977 -0.71597 0.25573 -0.72453 0.23802 -0.74861 C 0.23412 -0.75416 0.2306 -0.76041 0.22591 -0.76366 C 0.20235 -0.78032 0.13412 -0.80671 0.11914 -0.80879 L 0.07071 -0.81528 C 0.04857 -0.81458 0.02604 -0.81528 0.00339 -0.81319 C 0.00039 -0.81296 -0.01393 -0.80092 -0.01471 -0.80023 C -0.01836 -0.79699 -0.022 -0.79305 -0.02565 -0.78935 C -0.0289 -0.78611 -0.03177 -0.78171 -0.03528 -0.7787 C -0.03867 -0.77569 -0.04258 -0.77477 -0.04609 -0.77245 C -0.06614 -0.75717 -0.04297 -0.77106 -0.05586 -0.76366 C -0.05703 -0.76157 -0.05859 -0.75926 -0.05989 -0.75741 C -0.06862 -0.74421 -0.05703 -0.76389 -0.06836 -0.74653 C -0.07083 -0.74259 -0.07278 -0.73796 -0.07565 -0.73356 C -0.07695 -0.73148 -0.07786 -0.72847 -0.07929 -0.72731 L -0.08125 -0.725 L -0.08125 -0.72291 " pathEditMode="relative" rAng="0" ptsTypes="AAAAAAAAAAAAAAAAAAAAAAAAAAAAAAAAAAAAAAAAAAAAAAAAAAAAAAAAAA">
                                      <p:cBhvr>
                                        <p:cTn id="23" dur="200" fill="hold"/>
                                        <p:tgtEl>
                                          <p:spTgt spid="6"/>
                                        </p:tgtEl>
                                        <p:attrNameLst>
                                          <p:attrName>ppt_x</p:attrName>
                                          <p:attrName>ppt_y</p:attrName>
                                        </p:attrNameLst>
                                      </p:cBhvr>
                                      <p:rCtr x="8464" y="-41181"/>
                                    </p:animMotion>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 fill="hold"/>
                                        <p:tgtEl>
                                          <p:spTgt spid="7"/>
                                        </p:tgtEl>
                                        <p:attrNameLst>
                                          <p:attrName>ppt_w</p:attrName>
                                        </p:attrNameLst>
                                      </p:cBhvr>
                                      <p:tavLst>
                                        <p:tav tm="0">
                                          <p:val>
                                            <p:fltVal val="0"/>
                                          </p:val>
                                        </p:tav>
                                        <p:tav tm="100000">
                                          <p:val>
                                            <p:strVal val="#ppt_w"/>
                                          </p:val>
                                        </p:tav>
                                      </p:tavLst>
                                    </p:anim>
                                    <p:anim calcmode="lin" valueType="num">
                                      <p:cBhvr>
                                        <p:cTn id="28" dur="200" fill="hold"/>
                                        <p:tgtEl>
                                          <p:spTgt spid="7"/>
                                        </p:tgtEl>
                                        <p:attrNameLst>
                                          <p:attrName>ppt_h</p:attrName>
                                        </p:attrNameLst>
                                      </p:cBhvr>
                                      <p:tavLst>
                                        <p:tav tm="0">
                                          <p:val>
                                            <p:fltVal val="0"/>
                                          </p:val>
                                        </p:tav>
                                        <p:tav tm="100000">
                                          <p:val>
                                            <p:strVal val="#ppt_h"/>
                                          </p:val>
                                        </p:tav>
                                      </p:tavLst>
                                    </p:anim>
                                    <p:animEffect transition="in" filter="fade">
                                      <p:cBhvr>
                                        <p:cTn id="29" dur="2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pic>
        <p:nvPicPr>
          <p:cNvPr id="1026" name="Picture 2" descr="Magic Hat PNG Transparent Images | PNG All">
            <a:extLst>
              <a:ext uri="{FF2B5EF4-FFF2-40B4-BE49-F238E27FC236}">
                <a16:creationId xmlns:a16="http://schemas.microsoft.com/office/drawing/2014/main" id="{70A71665-885D-46B5-A3ED-1ADCC496C5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0548" y="3114724"/>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9" name="Star: 10 Points 8">
            <a:extLst>
              <a:ext uri="{FF2B5EF4-FFF2-40B4-BE49-F238E27FC236}">
                <a16:creationId xmlns:a16="http://schemas.microsoft.com/office/drawing/2014/main" id="{789117F0-254C-4ADA-8AA2-9DAE49EB105C}"/>
              </a:ext>
            </a:extLst>
          </p:cNvPr>
          <p:cNvSpPr/>
          <p:nvPr/>
        </p:nvSpPr>
        <p:spPr>
          <a:xfrm>
            <a:off x="9247687" y="3429001"/>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+2</a:t>
            </a:r>
          </a:p>
        </p:txBody>
      </p:sp>
      <p:pic>
        <p:nvPicPr>
          <p:cNvPr id="6" name="Picture 5">
            <a:extLst>
              <a:ext uri="{FF2B5EF4-FFF2-40B4-BE49-F238E27FC236}">
                <a16:creationId xmlns:a16="http://schemas.microsoft.com/office/drawing/2014/main" id="{49346EFD-C315-4B9A-BAFF-89D0EAC66D12}"/>
              </a:ext>
            </a:extLst>
          </p:cNvPr>
          <p:cNvPicPr>
            <a:picLocks noChangeAspect="1"/>
          </p:cNvPicPr>
          <p:nvPr/>
        </p:nvPicPr>
        <p:blipFill rotWithShape="1">
          <a:blip r:embed="rId9"/>
          <a:srcRect l="12891" r="69434" b="51491"/>
          <a:stretch/>
        </p:blipFill>
        <p:spPr>
          <a:xfrm>
            <a:off x="2035278" y="481070"/>
            <a:ext cx="1828800" cy="2158892"/>
          </a:xfrm>
          <a:prstGeom prst="rect">
            <a:avLst/>
          </a:prstGeom>
          <a:ln>
            <a:noFill/>
          </a:ln>
          <a:effectLst>
            <a:softEdge rad="112500"/>
          </a:effectLst>
        </p:spPr>
      </p:pic>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6421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drumroll.wav"/>
                                        </p:tgtEl>
                                      </p:cMediaNode>
                                    </p:audio>
                                  </p:sub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1000" fill="hold"/>
                                        <p:tgtEl>
                                          <p:spTgt spid="1026"/>
                                        </p:tgtEl>
                                        <p:attrNameLst>
                                          <p:attrName>ppt_x</p:attrName>
                                        </p:attrNameLst>
                                      </p:cBhvr>
                                      <p:tavLst>
                                        <p:tav tm="0">
                                          <p:val>
                                            <p:strVal val="#ppt_x"/>
                                          </p:val>
                                        </p:tav>
                                        <p:tav tm="100000">
                                          <p:val>
                                            <p:strVal val="#ppt_x"/>
                                          </p:val>
                                        </p:tav>
                                      </p:tavLst>
                                    </p:anim>
                                    <p:anim calcmode="lin" valueType="num">
                                      <p:cBhvr additive="base">
                                        <p:cTn id="27" dur="10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applause.wav"/>
                                        </p:tgtEl>
                                      </p:cMediaNode>
                                    </p:audio>
                                  </p:sub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1E0B3-C5F2-4566-A2D7-B14EAC9D9AA3}"/>
              </a:ext>
            </a:extLst>
          </p:cNvPr>
          <p:cNvPicPr>
            <a:picLocks noChangeAspect="1"/>
          </p:cNvPicPr>
          <p:nvPr/>
        </p:nvPicPr>
        <p:blipFill rotWithShape="1">
          <a:blip r:embed="rId4"/>
          <a:srcRect t="53353" b="-1862"/>
          <a:stretch/>
        </p:blipFill>
        <p:spPr>
          <a:xfrm>
            <a:off x="701519" y="481070"/>
            <a:ext cx="10346509" cy="2158892"/>
          </a:xfrm>
          <a:prstGeom prst="rect">
            <a:avLst/>
          </a:prstGeom>
          <a:ln>
            <a:noFill/>
          </a:ln>
          <a:effectLst>
            <a:softEdge rad="112500"/>
          </a:effec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302588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E08B4-91BB-4A86-B778-5272D8A79B23}"/>
              </a:ext>
            </a:extLst>
          </p:cNvPr>
          <p:cNvPicPr>
            <a:picLocks noChangeAspect="1"/>
          </p:cNvPicPr>
          <p:nvPr/>
        </p:nvPicPr>
        <p:blipFill rotWithShape="1">
          <a:blip r:embed="rId5"/>
          <a:srcRect l="71" t="52320" r="-71" b="-829"/>
          <a:stretch/>
        </p:blipFill>
        <p:spPr>
          <a:xfrm>
            <a:off x="701519" y="481070"/>
            <a:ext cx="10346509" cy="2158892"/>
          </a:xfrm>
          <a:prstGeom prst="rect">
            <a:avLst/>
          </a:prstGeom>
          <a:ln>
            <a:noFill/>
          </a:ln>
          <a:effectLst>
            <a:softEdge rad="112500"/>
          </a:effectLst>
        </p:spPr>
      </p:pic>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sp>
        <p:nvSpPr>
          <p:cNvPr id="7" name="Rectangle 6">
            <a:extLst>
              <a:ext uri="{FF2B5EF4-FFF2-40B4-BE49-F238E27FC236}">
                <a16:creationId xmlns:a16="http://schemas.microsoft.com/office/drawing/2014/main" id="{EC1E3C69-2EF4-4B1E-AAEF-2F4656BFAA3A}"/>
              </a:ext>
            </a:extLst>
          </p:cNvPr>
          <p:cNvSpPr/>
          <p:nvPr/>
        </p:nvSpPr>
        <p:spPr>
          <a:xfrm>
            <a:off x="6095999" y="675988"/>
            <a:ext cx="2420850" cy="1963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What’s missing?</a:t>
            </a:r>
          </a:p>
        </p:txBody>
      </p:sp>
      <p:pic>
        <p:nvPicPr>
          <p:cNvPr id="6" name="Picture 5">
            <a:extLst>
              <a:ext uri="{FF2B5EF4-FFF2-40B4-BE49-F238E27FC236}">
                <a16:creationId xmlns:a16="http://schemas.microsoft.com/office/drawing/2014/main" id="{DB837BCA-987C-474C-AEAE-911DA92A9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522" y="4737486"/>
            <a:ext cx="2420850" cy="1742683"/>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3081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20" fill="hold">
                                          <p:stCondLst>
                                            <p:cond delay="0"/>
                                          </p:stCondLst>
                                        </p:cTn>
                                        <p:tgtEl>
                                          <p:spTgt spid="3"/>
                                        </p:tgtEl>
                                        <p:attrNameLst>
                                          <p:attrName>r</p:attrName>
                                        </p:attrNameLst>
                                      </p:cBhvr>
                                    </p:animRot>
                                    <p:animRot by="-240000">
                                      <p:cBhvr>
                                        <p:cTn id="12" dur="40" fill="hold">
                                          <p:stCondLst>
                                            <p:cond delay="40"/>
                                          </p:stCondLst>
                                        </p:cTn>
                                        <p:tgtEl>
                                          <p:spTgt spid="3"/>
                                        </p:tgtEl>
                                        <p:attrNameLst>
                                          <p:attrName>r</p:attrName>
                                        </p:attrNameLst>
                                      </p:cBhvr>
                                    </p:animRot>
                                    <p:animRot by="240000">
                                      <p:cBhvr>
                                        <p:cTn id="13" dur="40" fill="hold">
                                          <p:stCondLst>
                                            <p:cond delay="80"/>
                                          </p:stCondLst>
                                        </p:cTn>
                                        <p:tgtEl>
                                          <p:spTgt spid="3"/>
                                        </p:tgtEl>
                                        <p:attrNameLst>
                                          <p:attrName>r</p:attrName>
                                        </p:attrNameLst>
                                      </p:cBhvr>
                                    </p:animRot>
                                    <p:animRot by="-240000">
                                      <p:cBhvr>
                                        <p:cTn id="14" dur="40" fill="hold">
                                          <p:stCondLst>
                                            <p:cond delay="120"/>
                                          </p:stCondLst>
                                        </p:cTn>
                                        <p:tgtEl>
                                          <p:spTgt spid="3"/>
                                        </p:tgtEl>
                                        <p:attrNameLst>
                                          <p:attrName>r</p:attrName>
                                        </p:attrNameLst>
                                      </p:cBhvr>
                                    </p:animRot>
                                    <p:animRot by="120000">
                                      <p:cBhvr>
                                        <p:cTn id="15" dur="40" fill="hold">
                                          <p:stCondLst>
                                            <p:cond delay="16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6" fill="hold">
                            <p:stCondLst>
                              <p:cond delay="600"/>
                            </p:stCondLst>
                            <p:childTnLst>
                              <p:par>
                                <p:cTn id="17" presetID="2" presetClass="entr" presetSubtype="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 fill="hold"/>
                                        <p:tgtEl>
                                          <p:spTgt spid="6"/>
                                        </p:tgtEl>
                                        <p:attrNameLst>
                                          <p:attrName>ppt_x</p:attrName>
                                        </p:attrNameLst>
                                      </p:cBhvr>
                                      <p:tavLst>
                                        <p:tav tm="0">
                                          <p:val>
                                            <p:strVal val="1+#ppt_w/2"/>
                                          </p:val>
                                        </p:tav>
                                        <p:tav tm="100000">
                                          <p:val>
                                            <p:strVal val="#ppt_x"/>
                                          </p:val>
                                        </p:tav>
                                      </p:tavLst>
                                    </p:anim>
                                    <p:anim calcmode="lin" valueType="num">
                                      <p:cBhvr additive="base">
                                        <p:cTn id="20" dur="2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1" fill="hold">
                            <p:stCondLst>
                              <p:cond delay="800"/>
                            </p:stCondLst>
                            <p:childTnLst>
                              <p:par>
                                <p:cTn id="22" presetID="0" presetClass="path" presetSubtype="0" accel="50000" decel="50000" fill="hold" nodeType="afterEffect">
                                  <p:stCondLst>
                                    <p:cond delay="0"/>
                                  </p:stCondLst>
                                  <p:childTnLst>
                                    <p:animMotion origin="layout" path="M -0.05468 0.00857 L -0.05468 0.0088 C -0.06302 0.00209 -0.07083 -0.00578 -0.07929 -0.01088 C -0.08229 -0.01296 -0.08659 -0.01203 -0.08971 -0.01296 C -0.09101 -0.01342 -0.09258 -0.01458 -0.09388 -0.01527 C -0.09648 -0.01458 -0.09987 -0.01435 -0.10299 -0.01296 C -0.1181 -0.00694 -0.10208 -0.01157 -0.11263 -0.00439 C -0.11458 -0.00324 -0.11666 -0.00301 -0.11875 -0.00231 C -0.12448 0.00186 -0.12578 0.00301 -0.13203 0.00625 C -0.13359 0.00718 -0.13528 0.00764 -0.13685 0.00857 C -0.15143 0.00625 -0.16601 0.00649 -0.18034 0.00209 C -0.18489 0.0007 -0.18867 -0.00463 -0.19244 -0.00879 C -0.19648 -0.01296 -0.21276 -0.03055 -0.21784 -0.04328 C -0.21953 -0.04699 -0.22031 -0.05185 -0.22148 -0.05601 C -0.22396 -0.07268 -0.22903 -0.08842 -0.22877 -0.10555 C -0.22838 -0.13634 -0.23008 -0.16759 -0.2276 -0.19814 C -0.22669 -0.20949 -0.21627 -0.23148 -0.21067 -0.23888 C -0.20742 -0.24328 -0.20429 -0.24791 -0.20091 -0.25185 C -0.19648 -0.25717 -0.18099 -0.27129 -0.17799 -0.27338 C -0.16953 -0.27916 -0.15911 -0.28148 -0.15013 -0.28402 C -0.09505 -0.2824 -0.08867 -0.28773 -0.04739 -0.27546 C -0.02838 -0.2699 -0.00455 -0.25949 0.01315 -0.24976 C 0.01953 -0.24606 0.02591 -0.24189 0.03242 -0.23888 C 0.03685 -0.2368 0.04089 -0.23634 0.04519 -0.23472 C 0.05183 -0.23217 0.05729 -0.22824 0.06394 -0.22592 C 0.07409 -0.22222 0.08672 -0.22106 0.09779 -0.21944 C 0.103 -0.21736 0.10847 -0.21319 0.11472 -0.21319 C 0.14545 -0.21226 0.15938 -0.21504 0.18438 -0.21944 C 0.20287 -0.22662 0.20013 -0.22384 0.21745 -0.2368 C 0.22943 -0.24583 0.23269 -0.24768 0.24167 -0.26041 C 0.24506 -0.26527 0.24857 -0.26967 0.25144 -0.27546 C 0.25391 -0.28055 0.25534 -0.28703 0.25742 -0.29259 C 0.25938 -0.29791 0.26159 -0.30254 0.26341 -0.30763 C 0.26615 -0.31551 0.2724 -0.34236 0.27318 -0.34652 C 0.27526 -0.35833 0.27604 -0.37106 0.278 -0.3831 C 0.27969 -0.39398 0.28203 -0.40463 0.28399 -0.41527 C 0.28438 -0.42384 0.28477 -0.43263 0.28529 -0.4412 C 0.28594 -0.45393 0.28711 -0.46689 0.28763 -0.47986 C 0.28828 -0.49351 0.28841 -0.50717 0.28894 -0.5206 C 0.28763 -0.55717 0.2875 -0.59398 0.28529 -0.63032 C 0.28477 -0.63865 0.28216 -0.64629 0.28034 -0.65416 C 0.27852 -0.66203 0.27709 -0.6706 0.27435 -0.67777 C 0.25977 -0.71597 0.25573 -0.72453 0.23802 -0.74861 C 0.23412 -0.75416 0.2306 -0.76041 0.22591 -0.76365 C 0.20235 -0.78032 0.13412 -0.80671 0.11914 -0.80879 L 0.07071 -0.81527 C 0.04857 -0.81458 0.02604 -0.81527 0.00339 -0.81319 C 0.00039 -0.81296 -0.01393 -0.80092 -0.01471 -0.80023 C -0.01836 -0.79699 -0.022 -0.79305 -0.02565 -0.78935 C -0.0289 -0.78611 -0.03177 -0.78171 -0.03528 -0.7787 C -0.03867 -0.77569 -0.04258 -0.77476 -0.04609 -0.77245 C -0.06614 -0.75717 -0.04297 -0.77106 -0.05586 -0.76365 C -0.05703 -0.76157 -0.05859 -0.75926 -0.05989 -0.7574 C -0.06862 -0.74421 -0.05703 -0.76388 -0.06836 -0.74652 C -0.07083 -0.74259 -0.07278 -0.73796 -0.07565 -0.73356 C -0.07695 -0.73148 -0.07786 -0.72847 -0.07929 -0.72731 L -0.08125 -0.725 L -0.08125 -0.72291 " pathEditMode="relative" rAng="0" ptsTypes="AAAAAAAAAAAAAAAAAAAAAAAAAAAAAAAAAAAAAAAAAAAAAAAAAAAAAAAAAA">
                                      <p:cBhvr>
                                        <p:cTn id="23" dur="200" fill="hold"/>
                                        <p:tgtEl>
                                          <p:spTgt spid="6"/>
                                        </p:tgtEl>
                                        <p:attrNameLst>
                                          <p:attrName>ppt_x</p:attrName>
                                          <p:attrName>ppt_y</p:attrName>
                                        </p:attrNameLst>
                                      </p:cBhvr>
                                      <p:rCtr x="8464" y="-41181"/>
                                    </p:animMotion>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 fill="hold"/>
                                        <p:tgtEl>
                                          <p:spTgt spid="7"/>
                                        </p:tgtEl>
                                        <p:attrNameLst>
                                          <p:attrName>ppt_w</p:attrName>
                                        </p:attrNameLst>
                                      </p:cBhvr>
                                      <p:tavLst>
                                        <p:tav tm="0">
                                          <p:val>
                                            <p:fltVal val="0"/>
                                          </p:val>
                                        </p:tav>
                                        <p:tav tm="100000">
                                          <p:val>
                                            <p:strVal val="#ppt_w"/>
                                          </p:val>
                                        </p:tav>
                                      </p:tavLst>
                                    </p:anim>
                                    <p:anim calcmode="lin" valueType="num">
                                      <p:cBhvr>
                                        <p:cTn id="28" dur="200" fill="hold"/>
                                        <p:tgtEl>
                                          <p:spTgt spid="7"/>
                                        </p:tgtEl>
                                        <p:attrNameLst>
                                          <p:attrName>ppt_h</p:attrName>
                                        </p:attrNameLst>
                                      </p:cBhvr>
                                      <p:tavLst>
                                        <p:tav tm="0">
                                          <p:val>
                                            <p:fltVal val="0"/>
                                          </p:val>
                                        </p:tav>
                                        <p:tav tm="100000">
                                          <p:val>
                                            <p:strVal val="#ppt_h"/>
                                          </p:val>
                                        </p:tav>
                                      </p:tavLst>
                                    </p:anim>
                                    <p:animEffect transition="in" filter="fade">
                                      <p:cBhvr>
                                        <p:cTn id="29" dur="2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pic>
        <p:nvPicPr>
          <p:cNvPr id="1026" name="Picture 2" descr="Magic Hat PNG Transparent Images | PNG All">
            <a:extLst>
              <a:ext uri="{FF2B5EF4-FFF2-40B4-BE49-F238E27FC236}">
                <a16:creationId xmlns:a16="http://schemas.microsoft.com/office/drawing/2014/main" id="{70A71665-885D-46B5-A3ED-1ADCC496C5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0548" y="3114724"/>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9" name="Star: 10 Points 8">
            <a:extLst>
              <a:ext uri="{FF2B5EF4-FFF2-40B4-BE49-F238E27FC236}">
                <a16:creationId xmlns:a16="http://schemas.microsoft.com/office/drawing/2014/main" id="{789117F0-254C-4ADA-8AA2-9DAE49EB105C}"/>
              </a:ext>
            </a:extLst>
          </p:cNvPr>
          <p:cNvSpPr/>
          <p:nvPr/>
        </p:nvSpPr>
        <p:spPr>
          <a:xfrm>
            <a:off x="9247687" y="3429001"/>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+2</a:t>
            </a:r>
          </a:p>
        </p:txBody>
      </p:sp>
      <p:pic>
        <p:nvPicPr>
          <p:cNvPr id="6" name="Picture 5">
            <a:extLst>
              <a:ext uri="{FF2B5EF4-FFF2-40B4-BE49-F238E27FC236}">
                <a16:creationId xmlns:a16="http://schemas.microsoft.com/office/drawing/2014/main" id="{49346EFD-C315-4B9A-BAFF-89D0EAC66D12}"/>
              </a:ext>
            </a:extLst>
          </p:cNvPr>
          <p:cNvPicPr>
            <a:picLocks noChangeAspect="1"/>
          </p:cNvPicPr>
          <p:nvPr/>
        </p:nvPicPr>
        <p:blipFill rotWithShape="1">
          <a:blip r:embed="rId9"/>
          <a:srcRect l="52432" t="49624" r="23559" b="1867"/>
          <a:stretch/>
        </p:blipFill>
        <p:spPr>
          <a:xfrm>
            <a:off x="2987040" y="435350"/>
            <a:ext cx="2484120" cy="2158892"/>
          </a:xfrm>
          <a:prstGeom prst="rect">
            <a:avLst/>
          </a:prstGeom>
          <a:ln>
            <a:noFill/>
          </a:ln>
          <a:effectLst>
            <a:softEdge rad="112500"/>
          </a:effectLst>
        </p:spPr>
      </p:pic>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4473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drumroll.wav"/>
                                        </p:tgtEl>
                                      </p:cMediaNode>
                                    </p:audio>
                                  </p:sub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1000" fill="hold"/>
                                        <p:tgtEl>
                                          <p:spTgt spid="1026"/>
                                        </p:tgtEl>
                                        <p:attrNameLst>
                                          <p:attrName>ppt_x</p:attrName>
                                        </p:attrNameLst>
                                      </p:cBhvr>
                                      <p:tavLst>
                                        <p:tav tm="0">
                                          <p:val>
                                            <p:strVal val="#ppt_x"/>
                                          </p:val>
                                        </p:tav>
                                        <p:tav tm="100000">
                                          <p:val>
                                            <p:strVal val="#ppt_x"/>
                                          </p:val>
                                        </p:tav>
                                      </p:tavLst>
                                    </p:anim>
                                    <p:anim calcmode="lin" valueType="num">
                                      <p:cBhvr additive="base">
                                        <p:cTn id="27" dur="10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applause.wav"/>
                                        </p:tgtEl>
                                      </p:cMediaNode>
                                    </p:audio>
                                  </p:sub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0">
            <a:extLst>
              <a:ext uri="{FF2B5EF4-FFF2-40B4-BE49-F238E27FC236}">
                <a16:creationId xmlns:a16="http://schemas.microsoft.com/office/drawing/2014/main" id="{B9A79F89-9CB1-4E36-88AC-CEEEB8AAE6FD}"/>
              </a:ext>
            </a:extLst>
          </p:cNvPr>
          <p:cNvGrpSpPr/>
          <p:nvPr/>
        </p:nvGrpSpPr>
        <p:grpSpPr>
          <a:xfrm>
            <a:off x="-11723" y="5831952"/>
            <a:ext cx="12203723" cy="1123362"/>
            <a:chOff x="-17585" y="5729324"/>
            <a:chExt cx="12203723" cy="1123362"/>
          </a:xfrm>
        </p:grpSpPr>
        <p:pic>
          <p:nvPicPr>
            <p:cNvPr id="7" name="图片 31">
              <a:extLst>
                <a:ext uri="{FF2B5EF4-FFF2-40B4-BE49-F238E27FC236}">
                  <a16:creationId xmlns:a16="http://schemas.microsoft.com/office/drawing/2014/main" id="{56C57D5E-F456-4AD3-933B-5393BE8A5079}"/>
                </a:ext>
              </a:extLst>
            </p:cNvPr>
            <p:cNvPicPr>
              <a:picLocks noChangeAspect="1"/>
            </p:cNvPicPr>
            <p:nvPr/>
          </p:nvPicPr>
          <p:blipFill rotWithShape="1">
            <a:blip r:embed="rId4"/>
            <a:srcRect l="1990"/>
            <a:stretch/>
          </p:blipFill>
          <p:spPr>
            <a:xfrm>
              <a:off x="-17585" y="5729324"/>
              <a:ext cx="8659753" cy="1123362"/>
            </a:xfrm>
            <a:prstGeom prst="rect">
              <a:avLst/>
            </a:prstGeom>
          </p:spPr>
        </p:pic>
        <p:pic>
          <p:nvPicPr>
            <p:cNvPr id="8" name="图片 32">
              <a:extLst>
                <a:ext uri="{FF2B5EF4-FFF2-40B4-BE49-F238E27FC236}">
                  <a16:creationId xmlns:a16="http://schemas.microsoft.com/office/drawing/2014/main" id="{2930E966-F34E-4D7B-81F2-A309E0366FB1}"/>
                </a:ext>
              </a:extLst>
            </p:cNvPr>
            <p:cNvPicPr>
              <a:picLocks noChangeAspect="1"/>
            </p:cNvPicPr>
            <p:nvPr/>
          </p:nvPicPr>
          <p:blipFill rotWithShape="1">
            <a:blip r:embed="rId4"/>
            <a:srcRect r="21459"/>
            <a:stretch/>
          </p:blipFill>
          <p:spPr>
            <a:xfrm>
              <a:off x="5398477" y="5729324"/>
              <a:ext cx="6787661" cy="1123362"/>
            </a:xfrm>
            <a:prstGeom prst="rect">
              <a:avLst/>
            </a:prstGeom>
          </p:spPr>
        </p:pic>
      </p:grpSp>
      <p:pic>
        <p:nvPicPr>
          <p:cNvPr id="13" name="图片 40">
            <a:extLst>
              <a:ext uri="{FF2B5EF4-FFF2-40B4-BE49-F238E27FC236}">
                <a16:creationId xmlns:a16="http://schemas.microsoft.com/office/drawing/2014/main" id="{10292AF5-AF88-4403-A574-DFB12D4A1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6292" y="-203568"/>
            <a:ext cx="3692229" cy="1987501"/>
          </a:xfrm>
          <a:prstGeom prst="rect">
            <a:avLst/>
          </a:prstGeom>
        </p:spPr>
      </p:pic>
      <p:sp>
        <p:nvSpPr>
          <p:cNvPr id="2" name="Rectangle 1">
            <a:extLst>
              <a:ext uri="{FF2B5EF4-FFF2-40B4-BE49-F238E27FC236}">
                <a16:creationId xmlns:a16="http://schemas.microsoft.com/office/drawing/2014/main" id="{9B8288B0-7662-4F7D-BE5A-22870B29313B}"/>
              </a:ext>
            </a:extLst>
          </p:cNvPr>
          <p:cNvSpPr/>
          <p:nvPr/>
        </p:nvSpPr>
        <p:spPr>
          <a:xfrm>
            <a:off x="562428" y="1049702"/>
            <a:ext cx="1428596"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outerShdw blurRad="38100" dist="38100" dir="2700000" algn="tl">
                    <a:srgbClr val="000000">
                      <a:alpha val="43137"/>
                    </a:srgbClr>
                  </a:outerShdw>
                </a:effectLst>
                <a:uLnTx/>
                <a:uFillTx/>
                <a:latin typeface="Calibri" panose="020F0502020204030204"/>
                <a:ea typeface="+mn-ea"/>
                <a:cs typeface="+mn-cs"/>
              </a:rPr>
              <a:t>A</a:t>
            </a:r>
          </a:p>
        </p:txBody>
      </p:sp>
      <p:sp>
        <p:nvSpPr>
          <p:cNvPr id="16" name="Rectangle 15">
            <a:extLst>
              <a:ext uri="{FF2B5EF4-FFF2-40B4-BE49-F238E27FC236}">
                <a16:creationId xmlns:a16="http://schemas.microsoft.com/office/drawing/2014/main" id="{27996C24-3C99-4EE0-B78C-17B8F89404E9}"/>
              </a:ext>
            </a:extLst>
          </p:cNvPr>
          <p:cNvSpPr/>
          <p:nvPr/>
        </p:nvSpPr>
        <p:spPr>
          <a:xfrm>
            <a:off x="1863474" y="1063936"/>
            <a:ext cx="1197765"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a</a:t>
            </a:r>
          </a:p>
        </p:txBody>
      </p:sp>
      <p:sp>
        <p:nvSpPr>
          <p:cNvPr id="20" name="Rectangle 19">
            <a:extLst>
              <a:ext uri="{FF2B5EF4-FFF2-40B4-BE49-F238E27FC236}">
                <a16:creationId xmlns:a16="http://schemas.microsoft.com/office/drawing/2014/main" id="{BA637EFC-2484-4026-9100-DB372741CACF}"/>
              </a:ext>
            </a:extLst>
          </p:cNvPr>
          <p:cNvSpPr/>
          <p:nvPr/>
        </p:nvSpPr>
        <p:spPr>
          <a:xfrm>
            <a:off x="3416008" y="1063936"/>
            <a:ext cx="133562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B</a:t>
            </a:r>
          </a:p>
        </p:txBody>
      </p:sp>
      <p:sp>
        <p:nvSpPr>
          <p:cNvPr id="21" name="Rectangle 20">
            <a:extLst>
              <a:ext uri="{FF2B5EF4-FFF2-40B4-BE49-F238E27FC236}">
                <a16:creationId xmlns:a16="http://schemas.microsoft.com/office/drawing/2014/main" id="{7D833319-E1FE-4033-8434-4956243F7C6A}"/>
              </a:ext>
            </a:extLst>
          </p:cNvPr>
          <p:cNvSpPr/>
          <p:nvPr/>
        </p:nvSpPr>
        <p:spPr>
          <a:xfrm>
            <a:off x="4540195" y="1063935"/>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b</a:t>
            </a:r>
          </a:p>
        </p:txBody>
      </p:sp>
      <p:sp>
        <p:nvSpPr>
          <p:cNvPr id="22" name="Rectangle 21">
            <a:extLst>
              <a:ext uri="{FF2B5EF4-FFF2-40B4-BE49-F238E27FC236}">
                <a16:creationId xmlns:a16="http://schemas.microsoft.com/office/drawing/2014/main" id="{92B1D692-8FCF-44A5-B255-25C9537C5718}"/>
              </a:ext>
            </a:extLst>
          </p:cNvPr>
          <p:cNvSpPr/>
          <p:nvPr/>
        </p:nvSpPr>
        <p:spPr>
          <a:xfrm>
            <a:off x="6235087" y="1002261"/>
            <a:ext cx="1271502"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C</a:t>
            </a:r>
          </a:p>
        </p:txBody>
      </p:sp>
      <p:sp>
        <p:nvSpPr>
          <p:cNvPr id="24" name="Rectangle 23">
            <a:extLst>
              <a:ext uri="{FF2B5EF4-FFF2-40B4-BE49-F238E27FC236}">
                <a16:creationId xmlns:a16="http://schemas.microsoft.com/office/drawing/2014/main" id="{77045BAB-FFB2-4570-BC47-9AB3023B0ECB}"/>
              </a:ext>
            </a:extLst>
          </p:cNvPr>
          <p:cNvSpPr/>
          <p:nvPr/>
        </p:nvSpPr>
        <p:spPr>
          <a:xfrm>
            <a:off x="7244368" y="1031959"/>
            <a:ext cx="1043876"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c</a:t>
            </a:r>
          </a:p>
        </p:txBody>
      </p:sp>
      <p:sp>
        <p:nvSpPr>
          <p:cNvPr id="25" name="Rectangle 24">
            <a:extLst>
              <a:ext uri="{FF2B5EF4-FFF2-40B4-BE49-F238E27FC236}">
                <a16:creationId xmlns:a16="http://schemas.microsoft.com/office/drawing/2014/main" id="{1CD6967A-77AD-4E79-82C7-A330FB1BD24F}"/>
              </a:ext>
            </a:extLst>
          </p:cNvPr>
          <p:cNvSpPr/>
          <p:nvPr/>
        </p:nvSpPr>
        <p:spPr>
          <a:xfrm>
            <a:off x="9028110" y="945529"/>
            <a:ext cx="1478290"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D</a:t>
            </a:r>
          </a:p>
        </p:txBody>
      </p:sp>
      <p:sp>
        <p:nvSpPr>
          <p:cNvPr id="26" name="Rectangle 25">
            <a:extLst>
              <a:ext uri="{FF2B5EF4-FFF2-40B4-BE49-F238E27FC236}">
                <a16:creationId xmlns:a16="http://schemas.microsoft.com/office/drawing/2014/main" id="{0527F945-FEBC-42DD-981E-03936E2F95BD}"/>
              </a:ext>
            </a:extLst>
          </p:cNvPr>
          <p:cNvSpPr/>
          <p:nvPr/>
        </p:nvSpPr>
        <p:spPr>
          <a:xfrm>
            <a:off x="10311299" y="974798"/>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d</a:t>
            </a:r>
          </a:p>
        </p:txBody>
      </p:sp>
      <p:sp>
        <p:nvSpPr>
          <p:cNvPr id="27" name="Rectangle 26">
            <a:extLst>
              <a:ext uri="{FF2B5EF4-FFF2-40B4-BE49-F238E27FC236}">
                <a16:creationId xmlns:a16="http://schemas.microsoft.com/office/drawing/2014/main" id="{C63FE1FC-151E-42C1-B6F1-CE67560F3ED5}"/>
              </a:ext>
            </a:extLst>
          </p:cNvPr>
          <p:cNvSpPr/>
          <p:nvPr/>
        </p:nvSpPr>
        <p:spPr>
          <a:xfrm>
            <a:off x="684256" y="3339082"/>
            <a:ext cx="1184940"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E</a:t>
            </a:r>
          </a:p>
        </p:txBody>
      </p:sp>
      <p:sp>
        <p:nvSpPr>
          <p:cNvPr id="28" name="Rectangle 27">
            <a:extLst>
              <a:ext uri="{FF2B5EF4-FFF2-40B4-BE49-F238E27FC236}">
                <a16:creationId xmlns:a16="http://schemas.microsoft.com/office/drawing/2014/main" id="{5E8BF035-FA9F-4688-813A-7E02C531C543}"/>
              </a:ext>
            </a:extLst>
          </p:cNvPr>
          <p:cNvSpPr/>
          <p:nvPr/>
        </p:nvSpPr>
        <p:spPr>
          <a:xfrm>
            <a:off x="1750907" y="3359117"/>
            <a:ext cx="1217000"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e</a:t>
            </a:r>
          </a:p>
        </p:txBody>
      </p:sp>
      <p:sp>
        <p:nvSpPr>
          <p:cNvPr id="29" name="Rectangle 28">
            <a:extLst>
              <a:ext uri="{FF2B5EF4-FFF2-40B4-BE49-F238E27FC236}">
                <a16:creationId xmlns:a16="http://schemas.microsoft.com/office/drawing/2014/main" id="{E38B2857-ACE2-4855-B254-24577AEA062E}"/>
              </a:ext>
            </a:extLst>
          </p:cNvPr>
          <p:cNvSpPr/>
          <p:nvPr/>
        </p:nvSpPr>
        <p:spPr>
          <a:xfrm>
            <a:off x="3469728" y="3359117"/>
            <a:ext cx="112723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F</a:t>
            </a:r>
          </a:p>
        </p:txBody>
      </p:sp>
      <p:sp>
        <p:nvSpPr>
          <p:cNvPr id="30" name="Rectangle 29">
            <a:extLst>
              <a:ext uri="{FF2B5EF4-FFF2-40B4-BE49-F238E27FC236}">
                <a16:creationId xmlns:a16="http://schemas.microsoft.com/office/drawing/2014/main" id="{30513AF6-C625-49A6-92C8-4AD0013425B6}"/>
              </a:ext>
            </a:extLst>
          </p:cNvPr>
          <p:cNvSpPr/>
          <p:nvPr/>
        </p:nvSpPr>
        <p:spPr>
          <a:xfrm>
            <a:off x="4544140" y="3359117"/>
            <a:ext cx="83388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f</a:t>
            </a:r>
          </a:p>
        </p:txBody>
      </p:sp>
      <p:sp>
        <p:nvSpPr>
          <p:cNvPr id="31" name="Rectangle 30">
            <a:extLst>
              <a:ext uri="{FF2B5EF4-FFF2-40B4-BE49-F238E27FC236}">
                <a16:creationId xmlns:a16="http://schemas.microsoft.com/office/drawing/2014/main" id="{028107DF-AFC7-4B3E-B5F7-9B118CFA8C35}"/>
              </a:ext>
            </a:extLst>
          </p:cNvPr>
          <p:cNvSpPr/>
          <p:nvPr/>
        </p:nvSpPr>
        <p:spPr>
          <a:xfrm>
            <a:off x="6210073" y="3310564"/>
            <a:ext cx="1492717"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G</a:t>
            </a:r>
          </a:p>
        </p:txBody>
      </p:sp>
      <p:sp>
        <p:nvSpPr>
          <p:cNvPr id="32" name="Rectangle 31">
            <a:extLst>
              <a:ext uri="{FF2B5EF4-FFF2-40B4-BE49-F238E27FC236}">
                <a16:creationId xmlns:a16="http://schemas.microsoft.com/office/drawing/2014/main" id="{64556442-9A98-4A1E-9DF1-5FB14FF42D38}"/>
              </a:ext>
            </a:extLst>
          </p:cNvPr>
          <p:cNvSpPr/>
          <p:nvPr/>
        </p:nvSpPr>
        <p:spPr>
          <a:xfrm>
            <a:off x="7456292" y="3451952"/>
            <a:ext cx="115768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g</a:t>
            </a:r>
          </a:p>
        </p:txBody>
      </p:sp>
      <p:sp>
        <p:nvSpPr>
          <p:cNvPr id="33" name="Rectangle 32">
            <a:extLst>
              <a:ext uri="{FF2B5EF4-FFF2-40B4-BE49-F238E27FC236}">
                <a16:creationId xmlns:a16="http://schemas.microsoft.com/office/drawing/2014/main" id="{70B316BB-D90D-4721-8AF0-7702E38D0A45}"/>
              </a:ext>
            </a:extLst>
          </p:cNvPr>
          <p:cNvSpPr/>
          <p:nvPr/>
        </p:nvSpPr>
        <p:spPr>
          <a:xfrm>
            <a:off x="9102931" y="3248138"/>
            <a:ext cx="147989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H</a:t>
            </a:r>
          </a:p>
        </p:txBody>
      </p:sp>
      <p:sp>
        <p:nvSpPr>
          <p:cNvPr id="34" name="Rectangle 33">
            <a:extLst>
              <a:ext uri="{FF2B5EF4-FFF2-40B4-BE49-F238E27FC236}">
                <a16:creationId xmlns:a16="http://schemas.microsoft.com/office/drawing/2014/main" id="{97C31C4B-6BE3-4E72-8D0E-FB61E8F8FA34}"/>
              </a:ext>
            </a:extLst>
          </p:cNvPr>
          <p:cNvSpPr/>
          <p:nvPr/>
        </p:nvSpPr>
        <p:spPr>
          <a:xfrm>
            <a:off x="10335116" y="3248138"/>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chemeClr val="accent5">
                    <a:lumMod val="75000"/>
                  </a:schemeClr>
                </a:solidFill>
                <a:effectLst/>
                <a:uLnTx/>
                <a:uFillTx/>
                <a:latin typeface="Calibri" panose="020F0502020204030204"/>
                <a:ea typeface="+mn-ea"/>
                <a:cs typeface="+mn-cs"/>
              </a:rPr>
              <a:t>h</a:t>
            </a:r>
          </a:p>
        </p:txBody>
      </p:sp>
      <p:pic>
        <p:nvPicPr>
          <p:cNvPr id="35" name="Picture 3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78081" y="153718"/>
            <a:ext cx="1072451" cy="514220"/>
          </a:xfrm>
          <a:prstGeom prst="rect">
            <a:avLst/>
          </a:prstGeom>
        </p:spPr>
      </p:pic>
      <p:sp>
        <p:nvSpPr>
          <p:cNvPr id="3" name="Rectangle 2"/>
          <p:cNvSpPr/>
          <p:nvPr/>
        </p:nvSpPr>
        <p:spPr>
          <a:xfrm>
            <a:off x="3102633" y="129982"/>
            <a:ext cx="3844322" cy="1015663"/>
          </a:xfrm>
          <a:prstGeom prst="rect">
            <a:avLst/>
          </a:prstGeom>
        </p:spPr>
        <p:txBody>
          <a:bodyPr wrap="none">
            <a:spAutoFit/>
          </a:bodyPr>
          <a:lstStyle/>
          <a:p>
            <a:r>
              <a:rPr lang="en-US" sz="6000" b="1" dirty="0">
                <a:ln w="22225">
                  <a:solidFill>
                    <a:srgbClr val="C0504D"/>
                  </a:solidFill>
                  <a:prstDash val="solid"/>
                </a:ln>
                <a:solidFill>
                  <a:schemeClr val="bg1"/>
                </a:solidFill>
                <a:latin typeface="Comic Sans MS" panose="030F0702030302020204" pitchFamily="66" charset="0"/>
                <a:ea typeface="微软雅黑"/>
              </a:rPr>
              <a:t>Let’s say </a:t>
            </a:r>
            <a:endParaRPr lang="en-US" sz="600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1632948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0">
            <a:extLst>
              <a:ext uri="{FF2B5EF4-FFF2-40B4-BE49-F238E27FC236}">
                <a16:creationId xmlns:a16="http://schemas.microsoft.com/office/drawing/2014/main" id="{B9A79F89-9CB1-4E36-88AC-CEEEB8AAE6FD}"/>
              </a:ext>
            </a:extLst>
          </p:cNvPr>
          <p:cNvGrpSpPr/>
          <p:nvPr/>
        </p:nvGrpSpPr>
        <p:grpSpPr>
          <a:xfrm>
            <a:off x="-11723" y="5831952"/>
            <a:ext cx="12203723" cy="1123362"/>
            <a:chOff x="-17585" y="5729324"/>
            <a:chExt cx="12203723" cy="1123362"/>
          </a:xfrm>
        </p:grpSpPr>
        <p:pic>
          <p:nvPicPr>
            <p:cNvPr id="7" name="图片 31">
              <a:extLst>
                <a:ext uri="{FF2B5EF4-FFF2-40B4-BE49-F238E27FC236}">
                  <a16:creationId xmlns:a16="http://schemas.microsoft.com/office/drawing/2014/main" id="{56C57D5E-F456-4AD3-933B-5393BE8A5079}"/>
                </a:ext>
              </a:extLst>
            </p:cNvPr>
            <p:cNvPicPr>
              <a:picLocks noChangeAspect="1"/>
            </p:cNvPicPr>
            <p:nvPr/>
          </p:nvPicPr>
          <p:blipFill rotWithShape="1">
            <a:blip r:embed="rId4"/>
            <a:srcRect l="1990"/>
            <a:stretch/>
          </p:blipFill>
          <p:spPr>
            <a:xfrm>
              <a:off x="-17585" y="5729324"/>
              <a:ext cx="8659753" cy="1123362"/>
            </a:xfrm>
            <a:prstGeom prst="rect">
              <a:avLst/>
            </a:prstGeom>
          </p:spPr>
        </p:pic>
        <p:pic>
          <p:nvPicPr>
            <p:cNvPr id="8" name="图片 32">
              <a:extLst>
                <a:ext uri="{FF2B5EF4-FFF2-40B4-BE49-F238E27FC236}">
                  <a16:creationId xmlns:a16="http://schemas.microsoft.com/office/drawing/2014/main" id="{2930E966-F34E-4D7B-81F2-A309E0366FB1}"/>
                </a:ext>
              </a:extLst>
            </p:cNvPr>
            <p:cNvPicPr>
              <a:picLocks noChangeAspect="1"/>
            </p:cNvPicPr>
            <p:nvPr/>
          </p:nvPicPr>
          <p:blipFill rotWithShape="1">
            <a:blip r:embed="rId4"/>
            <a:srcRect r="21459"/>
            <a:stretch/>
          </p:blipFill>
          <p:spPr>
            <a:xfrm>
              <a:off x="5398477" y="5729324"/>
              <a:ext cx="6787661" cy="1123362"/>
            </a:xfrm>
            <a:prstGeom prst="rect">
              <a:avLst/>
            </a:prstGeom>
          </p:spPr>
        </p:pic>
      </p:grpSp>
      <p:pic>
        <p:nvPicPr>
          <p:cNvPr id="13" name="图片 40">
            <a:extLst>
              <a:ext uri="{FF2B5EF4-FFF2-40B4-BE49-F238E27FC236}">
                <a16:creationId xmlns:a16="http://schemas.microsoft.com/office/drawing/2014/main" id="{10292AF5-AF88-4403-A574-DFB12D4A1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2528" y="-1438169"/>
            <a:ext cx="3692229" cy="1987501"/>
          </a:xfrm>
          <a:prstGeom prst="rect">
            <a:avLst/>
          </a:prstGeom>
        </p:spPr>
      </p:pic>
      <p:sp>
        <p:nvSpPr>
          <p:cNvPr id="2" name="Rectangle 1">
            <a:extLst>
              <a:ext uri="{FF2B5EF4-FFF2-40B4-BE49-F238E27FC236}">
                <a16:creationId xmlns:a16="http://schemas.microsoft.com/office/drawing/2014/main" id="{9B8288B0-7662-4F7D-BE5A-22870B29313B}"/>
              </a:ext>
            </a:extLst>
          </p:cNvPr>
          <p:cNvSpPr/>
          <p:nvPr/>
        </p:nvSpPr>
        <p:spPr>
          <a:xfrm>
            <a:off x="433541" y="974030"/>
            <a:ext cx="731290"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0" b="1" dirty="0">
                <a:ln w="22225">
                  <a:solidFill>
                    <a:srgbClr val="ED7D31"/>
                  </a:solidFill>
                  <a:prstDash val="solid"/>
                </a:ln>
                <a:solidFill>
                  <a:srgbClr val="5B9BD5">
                    <a:lumMod val="75000"/>
                  </a:srgbClr>
                </a:solidFill>
                <a:effectLst>
                  <a:outerShdw blurRad="38100" dist="38100" dir="2700000" algn="tl">
                    <a:srgbClr val="000000">
                      <a:alpha val="43137"/>
                    </a:srgbClr>
                  </a:outerShdw>
                </a:effectLst>
                <a:latin typeface="Calibri" panose="020F0502020204030204"/>
              </a:rPr>
              <a:t>I</a:t>
            </a:r>
            <a:endParaRPr kumimoji="0" lang="en-US" sz="16000" b="1" i="0" u="none" strike="noStrike" kern="1200" cap="none" spc="0" normalizeH="0" baseline="0" noProof="0" dirty="0">
              <a:ln w="22225">
                <a:solidFill>
                  <a:srgbClr val="ED7D31"/>
                </a:solidFill>
                <a:prstDash val="solid"/>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996C24-3C99-4EE0-B78C-17B8F89404E9}"/>
              </a:ext>
            </a:extLst>
          </p:cNvPr>
          <p:cNvSpPr/>
          <p:nvPr/>
        </p:nvSpPr>
        <p:spPr>
          <a:xfrm>
            <a:off x="999978" y="1043482"/>
            <a:ext cx="68800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err="1">
                <a:ln w="22225">
                  <a:solidFill>
                    <a:srgbClr val="ED7D31"/>
                  </a:solidFill>
                  <a:prstDash val="solid"/>
                </a:ln>
                <a:solidFill>
                  <a:srgbClr val="5B9BD5">
                    <a:lumMod val="75000"/>
                  </a:srgbClr>
                </a:solidFill>
                <a:effectLst/>
                <a:uLnTx/>
                <a:uFillTx/>
                <a:latin typeface="Calibri" panose="020F0502020204030204"/>
                <a:ea typeface="+mn-ea"/>
                <a:cs typeface="+mn-cs"/>
              </a:rPr>
              <a:t>i</a:t>
            </a:r>
            <a:endPar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A637EFC-2484-4026-9100-DB372741CACF}"/>
              </a:ext>
            </a:extLst>
          </p:cNvPr>
          <p:cNvSpPr/>
          <p:nvPr/>
        </p:nvSpPr>
        <p:spPr>
          <a:xfrm>
            <a:off x="2084892" y="1040553"/>
            <a:ext cx="86433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J</a:t>
            </a:r>
          </a:p>
        </p:txBody>
      </p:sp>
      <p:sp>
        <p:nvSpPr>
          <p:cNvPr id="21" name="Rectangle 20">
            <a:extLst>
              <a:ext uri="{FF2B5EF4-FFF2-40B4-BE49-F238E27FC236}">
                <a16:creationId xmlns:a16="http://schemas.microsoft.com/office/drawing/2014/main" id="{7D833319-E1FE-4033-8434-4956243F7C6A}"/>
              </a:ext>
            </a:extLst>
          </p:cNvPr>
          <p:cNvSpPr/>
          <p:nvPr/>
        </p:nvSpPr>
        <p:spPr>
          <a:xfrm>
            <a:off x="2741946" y="1130856"/>
            <a:ext cx="708848"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j</a:t>
            </a:r>
          </a:p>
        </p:txBody>
      </p:sp>
      <p:sp>
        <p:nvSpPr>
          <p:cNvPr id="22" name="Rectangle 21">
            <a:extLst>
              <a:ext uri="{FF2B5EF4-FFF2-40B4-BE49-F238E27FC236}">
                <a16:creationId xmlns:a16="http://schemas.microsoft.com/office/drawing/2014/main" id="{92B1D692-8FCF-44A5-B255-25C9537C5718}"/>
              </a:ext>
            </a:extLst>
          </p:cNvPr>
          <p:cNvSpPr/>
          <p:nvPr/>
        </p:nvSpPr>
        <p:spPr>
          <a:xfrm>
            <a:off x="3996640" y="1022865"/>
            <a:ext cx="1306768"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K</a:t>
            </a:r>
          </a:p>
        </p:txBody>
      </p:sp>
      <p:sp>
        <p:nvSpPr>
          <p:cNvPr id="24" name="Rectangle 23">
            <a:extLst>
              <a:ext uri="{FF2B5EF4-FFF2-40B4-BE49-F238E27FC236}">
                <a16:creationId xmlns:a16="http://schemas.microsoft.com/office/drawing/2014/main" id="{77045BAB-FFB2-4570-BC47-9AB3023B0ECB}"/>
              </a:ext>
            </a:extLst>
          </p:cNvPr>
          <p:cNvSpPr/>
          <p:nvPr/>
        </p:nvSpPr>
        <p:spPr>
          <a:xfrm>
            <a:off x="5139269" y="1052134"/>
            <a:ext cx="1168910"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k</a:t>
            </a:r>
          </a:p>
        </p:txBody>
      </p:sp>
      <p:sp>
        <p:nvSpPr>
          <p:cNvPr id="25" name="Rectangle 24">
            <a:extLst>
              <a:ext uri="{FF2B5EF4-FFF2-40B4-BE49-F238E27FC236}">
                <a16:creationId xmlns:a16="http://schemas.microsoft.com/office/drawing/2014/main" id="{1CD6967A-77AD-4E79-82C7-A330FB1BD24F}"/>
              </a:ext>
            </a:extLst>
          </p:cNvPr>
          <p:cNvSpPr/>
          <p:nvPr/>
        </p:nvSpPr>
        <p:spPr>
          <a:xfrm>
            <a:off x="6845484" y="1022864"/>
            <a:ext cx="1051891"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L</a:t>
            </a:r>
          </a:p>
        </p:txBody>
      </p:sp>
      <p:sp>
        <p:nvSpPr>
          <p:cNvPr id="26" name="Rectangle 25">
            <a:extLst>
              <a:ext uri="{FF2B5EF4-FFF2-40B4-BE49-F238E27FC236}">
                <a16:creationId xmlns:a16="http://schemas.microsoft.com/office/drawing/2014/main" id="{0527F945-FEBC-42DD-981E-03936E2F95BD}"/>
              </a:ext>
            </a:extLst>
          </p:cNvPr>
          <p:cNvSpPr/>
          <p:nvPr/>
        </p:nvSpPr>
        <p:spPr>
          <a:xfrm>
            <a:off x="7784740" y="1022863"/>
            <a:ext cx="68800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l</a:t>
            </a:r>
          </a:p>
        </p:txBody>
      </p:sp>
      <p:sp>
        <p:nvSpPr>
          <p:cNvPr id="27" name="Rectangle 26">
            <a:extLst>
              <a:ext uri="{FF2B5EF4-FFF2-40B4-BE49-F238E27FC236}">
                <a16:creationId xmlns:a16="http://schemas.microsoft.com/office/drawing/2014/main" id="{C63FE1FC-151E-42C1-B6F1-CE67560F3ED5}"/>
              </a:ext>
            </a:extLst>
          </p:cNvPr>
          <p:cNvSpPr/>
          <p:nvPr/>
        </p:nvSpPr>
        <p:spPr>
          <a:xfrm>
            <a:off x="8737135" y="953857"/>
            <a:ext cx="1978427"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M</a:t>
            </a:r>
          </a:p>
        </p:txBody>
      </p:sp>
      <p:sp>
        <p:nvSpPr>
          <p:cNvPr id="28" name="Rectangle 27">
            <a:extLst>
              <a:ext uri="{FF2B5EF4-FFF2-40B4-BE49-F238E27FC236}">
                <a16:creationId xmlns:a16="http://schemas.microsoft.com/office/drawing/2014/main" id="{5E8BF035-FA9F-4688-813A-7E02C531C543}"/>
              </a:ext>
            </a:extLst>
          </p:cNvPr>
          <p:cNvSpPr/>
          <p:nvPr/>
        </p:nvSpPr>
        <p:spPr>
          <a:xfrm>
            <a:off x="10430226" y="974030"/>
            <a:ext cx="1853392"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m</a:t>
            </a:r>
          </a:p>
        </p:txBody>
      </p:sp>
      <p:sp>
        <p:nvSpPr>
          <p:cNvPr id="29" name="Rectangle 28">
            <a:extLst>
              <a:ext uri="{FF2B5EF4-FFF2-40B4-BE49-F238E27FC236}">
                <a16:creationId xmlns:a16="http://schemas.microsoft.com/office/drawing/2014/main" id="{E38B2857-ACE2-4855-B254-24577AEA062E}"/>
              </a:ext>
            </a:extLst>
          </p:cNvPr>
          <p:cNvSpPr/>
          <p:nvPr/>
        </p:nvSpPr>
        <p:spPr>
          <a:xfrm>
            <a:off x="944880" y="3228572"/>
            <a:ext cx="1535998"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N</a:t>
            </a:r>
          </a:p>
        </p:txBody>
      </p:sp>
      <p:sp>
        <p:nvSpPr>
          <p:cNvPr id="30" name="Rectangle 29">
            <a:extLst>
              <a:ext uri="{FF2B5EF4-FFF2-40B4-BE49-F238E27FC236}">
                <a16:creationId xmlns:a16="http://schemas.microsoft.com/office/drawing/2014/main" id="{30513AF6-C625-49A6-92C8-4AD0013425B6}"/>
              </a:ext>
            </a:extLst>
          </p:cNvPr>
          <p:cNvSpPr/>
          <p:nvPr/>
        </p:nvSpPr>
        <p:spPr>
          <a:xfrm>
            <a:off x="2161034" y="3225643"/>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n</a:t>
            </a:r>
          </a:p>
        </p:txBody>
      </p:sp>
      <p:sp>
        <p:nvSpPr>
          <p:cNvPr id="31" name="Rectangle 30">
            <a:extLst>
              <a:ext uri="{FF2B5EF4-FFF2-40B4-BE49-F238E27FC236}">
                <a16:creationId xmlns:a16="http://schemas.microsoft.com/office/drawing/2014/main" id="{028107DF-AFC7-4B3E-B5F7-9B118CFA8C35}"/>
              </a:ext>
            </a:extLst>
          </p:cNvPr>
          <p:cNvSpPr/>
          <p:nvPr/>
        </p:nvSpPr>
        <p:spPr>
          <a:xfrm>
            <a:off x="3798711" y="3326242"/>
            <a:ext cx="1225015"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0</a:t>
            </a:r>
          </a:p>
        </p:txBody>
      </p:sp>
      <p:sp>
        <p:nvSpPr>
          <p:cNvPr id="32" name="Rectangle 31">
            <a:extLst>
              <a:ext uri="{FF2B5EF4-FFF2-40B4-BE49-F238E27FC236}">
                <a16:creationId xmlns:a16="http://schemas.microsoft.com/office/drawing/2014/main" id="{64556442-9A98-4A1E-9DF1-5FB14FF42D38}"/>
              </a:ext>
            </a:extLst>
          </p:cNvPr>
          <p:cNvSpPr/>
          <p:nvPr/>
        </p:nvSpPr>
        <p:spPr>
          <a:xfrm>
            <a:off x="4853660" y="3326242"/>
            <a:ext cx="128753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o</a:t>
            </a:r>
          </a:p>
        </p:txBody>
      </p:sp>
      <p:sp>
        <p:nvSpPr>
          <p:cNvPr id="33" name="Rectangle 32">
            <a:extLst>
              <a:ext uri="{FF2B5EF4-FFF2-40B4-BE49-F238E27FC236}">
                <a16:creationId xmlns:a16="http://schemas.microsoft.com/office/drawing/2014/main" id="{70B316BB-D90D-4721-8AF0-7702E38D0A45}"/>
              </a:ext>
            </a:extLst>
          </p:cNvPr>
          <p:cNvSpPr/>
          <p:nvPr/>
        </p:nvSpPr>
        <p:spPr>
          <a:xfrm>
            <a:off x="6551658" y="3225973"/>
            <a:ext cx="1276311"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P</a:t>
            </a:r>
          </a:p>
        </p:txBody>
      </p:sp>
      <p:sp>
        <p:nvSpPr>
          <p:cNvPr id="34" name="Rectangle 33">
            <a:extLst>
              <a:ext uri="{FF2B5EF4-FFF2-40B4-BE49-F238E27FC236}">
                <a16:creationId xmlns:a16="http://schemas.microsoft.com/office/drawing/2014/main" id="{97C31C4B-6BE3-4E72-8D0E-FB61E8F8FA34}"/>
              </a:ext>
            </a:extLst>
          </p:cNvPr>
          <p:cNvSpPr/>
          <p:nvPr/>
        </p:nvSpPr>
        <p:spPr>
          <a:xfrm>
            <a:off x="7565322" y="3156966"/>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p</a:t>
            </a:r>
          </a:p>
        </p:txBody>
      </p:sp>
      <p:pic>
        <p:nvPicPr>
          <p:cNvPr id="35" name="Picture 3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78081" y="153718"/>
            <a:ext cx="1072451" cy="514220"/>
          </a:xfrm>
          <a:prstGeom prst="rect">
            <a:avLst/>
          </a:prstGeom>
        </p:spPr>
      </p:pic>
      <p:sp>
        <p:nvSpPr>
          <p:cNvPr id="3" name="Rectangle 2"/>
          <p:cNvSpPr/>
          <p:nvPr/>
        </p:nvSpPr>
        <p:spPr>
          <a:xfrm>
            <a:off x="3102633" y="129982"/>
            <a:ext cx="384432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prstClr val="white"/>
                </a:solidFill>
                <a:effectLst/>
                <a:uLnTx/>
                <a:uFillTx/>
                <a:latin typeface="Comic Sans MS" panose="030F0702030302020204" pitchFamily="66" charset="0"/>
                <a:ea typeface="微软雅黑"/>
                <a:cs typeface="+mn-cs"/>
              </a:rPr>
              <a:t>Let’s say </a:t>
            </a:r>
            <a:endPar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6" name="Rectangle 35">
            <a:extLst>
              <a:ext uri="{FF2B5EF4-FFF2-40B4-BE49-F238E27FC236}">
                <a16:creationId xmlns:a16="http://schemas.microsoft.com/office/drawing/2014/main" id="{70B316BB-D90D-4721-8AF0-7702E38D0A45}"/>
              </a:ext>
            </a:extLst>
          </p:cNvPr>
          <p:cNvSpPr/>
          <p:nvPr/>
        </p:nvSpPr>
        <p:spPr>
          <a:xfrm>
            <a:off x="9084644" y="3282837"/>
            <a:ext cx="1592103"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rPr>
              <a:t>Q</a:t>
            </a:r>
          </a:p>
        </p:txBody>
      </p:sp>
      <p:sp>
        <p:nvSpPr>
          <p:cNvPr id="37" name="Rectangle 36">
            <a:extLst>
              <a:ext uri="{FF2B5EF4-FFF2-40B4-BE49-F238E27FC236}">
                <a16:creationId xmlns:a16="http://schemas.microsoft.com/office/drawing/2014/main" id="{70B316BB-D90D-4721-8AF0-7702E38D0A45}"/>
              </a:ext>
            </a:extLst>
          </p:cNvPr>
          <p:cNvSpPr/>
          <p:nvPr/>
        </p:nvSpPr>
        <p:spPr>
          <a:xfrm>
            <a:off x="10547924" y="3392021"/>
            <a:ext cx="1285929" cy="255454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0" b="1" dirty="0">
                <a:ln w="22225">
                  <a:solidFill>
                    <a:srgbClr val="ED7D31"/>
                  </a:solidFill>
                  <a:prstDash val="solid"/>
                </a:ln>
                <a:solidFill>
                  <a:srgbClr val="5B9BD5">
                    <a:lumMod val="75000"/>
                  </a:srgbClr>
                </a:solidFill>
                <a:latin typeface="Calibri" panose="020F0502020204030204"/>
              </a:rPr>
              <a:t>q</a:t>
            </a:r>
            <a:endParaRPr kumimoji="0" lang="en-US" sz="16000" b="1" i="0" u="none" strike="noStrike" kern="1200" cap="none" spc="0" normalizeH="0" baseline="0" noProof="0" dirty="0">
              <a:ln w="22225">
                <a:solidFill>
                  <a:srgbClr val="ED7D31"/>
                </a:solidFill>
                <a:prstDash val="solid"/>
              </a:ln>
              <a:solidFill>
                <a:srgbClr val="5B9BD5">
                  <a:lumMod val="75000"/>
                </a:srgb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9003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3129" y="-200246"/>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768578" y="982687"/>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44752" y="257434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56300" y="1216988"/>
            <a:ext cx="386195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Presentation</a:t>
            </a:r>
            <a:endParaRPr kumimoji="0" lang="zh-CN" altLang="en-US" sz="166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5994" y="250962"/>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608020" y="3288987"/>
            <a:ext cx="7150257" cy="707886"/>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Task 7: Listen and repeat</a:t>
            </a:r>
            <a:r>
              <a:rPr kumimoji="0" lang="en-US" sz="4000" b="1" i="0" u="none" strike="noStrike" kern="1200" cap="none" spc="0" normalizeH="0" baseline="0" noProof="0" dirty="0">
                <a:ln w="22225">
                  <a:solidFill>
                    <a:srgbClr val="C0504D"/>
                  </a:solidFill>
                  <a:prstDash val="solid"/>
                </a:ln>
                <a:solidFill>
                  <a:srgbClr val="C00000"/>
                </a:solidFill>
                <a:effectLst/>
                <a:uLnTx/>
                <a:uFillTx/>
                <a:latin typeface="微软雅黑"/>
                <a:ea typeface="微软雅黑"/>
                <a:cs typeface="+mn-cs"/>
              </a:rPr>
              <a:t>. </a:t>
            </a: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02243" y="194972"/>
            <a:ext cx="1564144" cy="749977"/>
          </a:xfrm>
          <a:prstGeom prst="rect">
            <a:avLst/>
          </a:prstGeom>
        </p:spPr>
      </p:pic>
    </p:spTree>
    <p:custDataLst>
      <p:tags r:id="rId1"/>
    </p:custDataLst>
    <p:extLst>
      <p:ext uri="{BB962C8B-B14F-4D97-AF65-F5344CB8AC3E}">
        <p14:creationId xmlns:p14="http://schemas.microsoft.com/office/powerpoint/2010/main" val="304546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B92B2-27CB-4ADD-98B3-C4066F10CF9C}"/>
              </a:ext>
            </a:extLst>
          </p:cNvPr>
          <p:cNvPicPr>
            <a:picLocks noChangeAspect="1"/>
          </p:cNvPicPr>
          <p:nvPr/>
        </p:nvPicPr>
        <p:blipFill rotWithShape="1">
          <a:blip r:embed="rId7"/>
          <a:srcRect b="85714"/>
          <a:stretch/>
        </p:blipFill>
        <p:spPr>
          <a:xfrm>
            <a:off x="74998" y="356865"/>
            <a:ext cx="12117002" cy="727864"/>
          </a:xfrm>
          <a:prstGeom prst="rect">
            <a:avLst/>
          </a:prstGeom>
          <a:ln>
            <a:noFill/>
          </a:ln>
          <a:effectLst>
            <a:softEdge rad="112500"/>
          </a:effectLst>
        </p:spPr>
      </p:pic>
      <p:pic>
        <p:nvPicPr>
          <p:cNvPr id="7" name="Picture 6">
            <a:extLst>
              <a:ext uri="{FF2B5EF4-FFF2-40B4-BE49-F238E27FC236}">
                <a16:creationId xmlns:a16="http://schemas.microsoft.com/office/drawing/2014/main" id="{8061E075-AEF7-4295-86ED-69C56D2B9A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2587764" y="2858607"/>
            <a:ext cx="995467" cy="467383"/>
          </a:xfrm>
          <a:prstGeom prst="rect">
            <a:avLst/>
          </a:prstGeom>
        </p:spPr>
      </p:pic>
      <p:pic>
        <p:nvPicPr>
          <p:cNvPr id="6" name="Picture 5">
            <a:extLst>
              <a:ext uri="{FF2B5EF4-FFF2-40B4-BE49-F238E27FC236}">
                <a16:creationId xmlns:a16="http://schemas.microsoft.com/office/drawing/2014/main" id="{1D902CC8-EC24-4B09-96B7-DD4A649125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4493482" y="2858607"/>
            <a:ext cx="995467" cy="467383"/>
          </a:xfrm>
          <a:prstGeom prst="rect">
            <a:avLst/>
          </a:prstGeom>
        </p:spPr>
      </p:pic>
      <p:pic>
        <p:nvPicPr>
          <p:cNvPr id="8" name="Picture 7">
            <a:extLst>
              <a:ext uri="{FF2B5EF4-FFF2-40B4-BE49-F238E27FC236}">
                <a16:creationId xmlns:a16="http://schemas.microsoft.com/office/drawing/2014/main" id="{0FD2EC00-FAC3-47B2-9B88-33BB1B27C7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6640786" y="2858607"/>
            <a:ext cx="995467" cy="467383"/>
          </a:xfrm>
          <a:prstGeom prst="rect">
            <a:avLst/>
          </a:prstGeom>
        </p:spPr>
      </p:pic>
      <p:pic>
        <p:nvPicPr>
          <p:cNvPr id="9" name="Picture 8">
            <a:extLst>
              <a:ext uri="{FF2B5EF4-FFF2-40B4-BE49-F238E27FC236}">
                <a16:creationId xmlns:a16="http://schemas.microsoft.com/office/drawing/2014/main" id="{DFAD5DA9-B57A-445A-83EA-3B13E6DDC9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9117526" y="2858607"/>
            <a:ext cx="995467" cy="467383"/>
          </a:xfrm>
          <a:prstGeom prst="rect">
            <a:avLst/>
          </a:prstGeom>
        </p:spPr>
      </p:pic>
      <p:pic>
        <p:nvPicPr>
          <p:cNvPr id="10" name="Picture 9">
            <a:extLst>
              <a:ext uri="{FF2B5EF4-FFF2-40B4-BE49-F238E27FC236}">
                <a16:creationId xmlns:a16="http://schemas.microsoft.com/office/drawing/2014/main" id="{64E4EC8B-5550-4809-B708-0B0011ED29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1422814" y="5472992"/>
            <a:ext cx="995467" cy="467383"/>
          </a:xfrm>
          <a:prstGeom prst="rect">
            <a:avLst/>
          </a:prstGeom>
        </p:spPr>
      </p:pic>
      <p:pic>
        <p:nvPicPr>
          <p:cNvPr id="11" name="Picture 10">
            <a:extLst>
              <a:ext uri="{FF2B5EF4-FFF2-40B4-BE49-F238E27FC236}">
                <a16:creationId xmlns:a16="http://schemas.microsoft.com/office/drawing/2014/main" id="{59AE7D90-7D13-43EE-8CD6-6049366EDC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3661640" y="5401308"/>
            <a:ext cx="995467" cy="467383"/>
          </a:xfrm>
          <a:prstGeom prst="rect">
            <a:avLst/>
          </a:prstGeom>
        </p:spPr>
      </p:pic>
      <p:pic>
        <p:nvPicPr>
          <p:cNvPr id="12" name="Picture 11">
            <a:extLst>
              <a:ext uri="{FF2B5EF4-FFF2-40B4-BE49-F238E27FC236}">
                <a16:creationId xmlns:a16="http://schemas.microsoft.com/office/drawing/2014/main" id="{7EEE22F6-70EE-4D5D-8F1E-622018617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6386192" y="5493285"/>
            <a:ext cx="995467" cy="467383"/>
          </a:xfrm>
          <a:prstGeom prst="rect">
            <a:avLst/>
          </a:prstGeom>
        </p:spPr>
      </p:pic>
      <p:pic>
        <p:nvPicPr>
          <p:cNvPr id="13" name="Picture 12">
            <a:extLst>
              <a:ext uri="{FF2B5EF4-FFF2-40B4-BE49-F238E27FC236}">
                <a16:creationId xmlns:a16="http://schemas.microsoft.com/office/drawing/2014/main" id="{8924A1C2-A75B-4DE0-A196-BF2A812FA4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8793091" y="5685627"/>
            <a:ext cx="995467" cy="467383"/>
          </a:xfrm>
          <a:prstGeom prst="rect">
            <a:avLst/>
          </a:prstGeom>
        </p:spPr>
      </p:pic>
      <p:pic>
        <p:nvPicPr>
          <p:cNvPr id="14" name="Picture 13">
            <a:extLst>
              <a:ext uri="{FF2B5EF4-FFF2-40B4-BE49-F238E27FC236}">
                <a16:creationId xmlns:a16="http://schemas.microsoft.com/office/drawing/2014/main" id="{74F4C029-5748-4B59-A000-427CE6578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10948501" y="5472992"/>
            <a:ext cx="995467" cy="467383"/>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4.mp3" descr="0.14.mp3">
            <a:hlinkClick r:id="" action="ppaction://media"/>
            <a:extLst>
              <a:ext uri="{FF2B5EF4-FFF2-40B4-BE49-F238E27FC236}">
                <a16:creationId xmlns:a16="http://schemas.microsoft.com/office/drawing/2014/main" id="{7A91A894-9677-4146-3A4F-3152B0FCA476}"/>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5320699" y="413426"/>
            <a:ext cx="775301" cy="775301"/>
          </a:xfrm>
          <a:prstGeom prst="rect">
            <a:avLst/>
          </a:prstGeom>
        </p:spPr>
      </p:pic>
      <p:pic>
        <p:nvPicPr>
          <p:cNvPr id="3" name="Picture 2">
            <a:extLst>
              <a:ext uri="{FF2B5EF4-FFF2-40B4-BE49-F238E27FC236}">
                <a16:creationId xmlns:a16="http://schemas.microsoft.com/office/drawing/2014/main" id="{ACC95E68-3DFD-FC8B-5478-5CE600C93B6A}"/>
              </a:ext>
            </a:extLst>
          </p:cNvPr>
          <p:cNvPicPr>
            <a:picLocks noChangeAspect="1"/>
          </p:cNvPicPr>
          <p:nvPr/>
        </p:nvPicPr>
        <p:blipFill rotWithShape="1">
          <a:blip r:embed="rId7"/>
          <a:srcRect l="13820" t="18998" r="71154" b="48066"/>
          <a:stretch/>
        </p:blipFill>
        <p:spPr>
          <a:xfrm>
            <a:off x="1021754" y="1253461"/>
            <a:ext cx="1820728" cy="1678075"/>
          </a:xfrm>
          <a:prstGeom prst="rect">
            <a:avLst/>
          </a:prstGeom>
          <a:ln>
            <a:noFill/>
          </a:ln>
          <a:effectLst>
            <a:softEdge rad="112500"/>
          </a:effectLst>
        </p:spPr>
      </p:pic>
      <p:pic>
        <p:nvPicPr>
          <p:cNvPr id="4" name="Picture 3">
            <a:extLst>
              <a:ext uri="{FF2B5EF4-FFF2-40B4-BE49-F238E27FC236}">
                <a16:creationId xmlns:a16="http://schemas.microsoft.com/office/drawing/2014/main" id="{CF1EC7CE-5EFD-7854-D581-E4AE7F33B730}"/>
              </a:ext>
            </a:extLst>
          </p:cNvPr>
          <p:cNvPicPr>
            <a:picLocks noChangeAspect="1"/>
          </p:cNvPicPr>
          <p:nvPr/>
        </p:nvPicPr>
        <p:blipFill rotWithShape="1">
          <a:blip r:embed="rId7"/>
          <a:srcRect l="29955" t="18742" r="55405" b="51588"/>
          <a:stretch/>
        </p:blipFill>
        <p:spPr>
          <a:xfrm>
            <a:off x="3263012" y="1131022"/>
            <a:ext cx="1773967" cy="1511694"/>
          </a:xfrm>
          <a:prstGeom prst="rect">
            <a:avLst/>
          </a:prstGeom>
          <a:ln>
            <a:noFill/>
          </a:ln>
          <a:effectLst>
            <a:softEdge rad="112500"/>
          </a:effectLst>
        </p:spPr>
      </p:pic>
      <p:pic>
        <p:nvPicPr>
          <p:cNvPr id="15" name="Picture 14">
            <a:extLst>
              <a:ext uri="{FF2B5EF4-FFF2-40B4-BE49-F238E27FC236}">
                <a16:creationId xmlns:a16="http://schemas.microsoft.com/office/drawing/2014/main" id="{0A4EFAF8-9CC9-D530-E55E-852C1B2A9C49}"/>
              </a:ext>
            </a:extLst>
          </p:cNvPr>
          <p:cNvPicPr>
            <a:picLocks noChangeAspect="1"/>
          </p:cNvPicPr>
          <p:nvPr/>
        </p:nvPicPr>
        <p:blipFill rotWithShape="1">
          <a:blip r:embed="rId7"/>
          <a:srcRect l="47689" t="18763" r="37671" b="51567"/>
          <a:stretch/>
        </p:blipFill>
        <p:spPr>
          <a:xfrm>
            <a:off x="5246515" y="1117517"/>
            <a:ext cx="1773967" cy="1511694"/>
          </a:xfrm>
          <a:prstGeom prst="rect">
            <a:avLst/>
          </a:prstGeom>
          <a:ln>
            <a:noFill/>
          </a:ln>
          <a:effectLst>
            <a:softEdge rad="112500"/>
          </a:effectLst>
        </p:spPr>
      </p:pic>
      <p:pic>
        <p:nvPicPr>
          <p:cNvPr id="17" name="Picture 16">
            <a:extLst>
              <a:ext uri="{FF2B5EF4-FFF2-40B4-BE49-F238E27FC236}">
                <a16:creationId xmlns:a16="http://schemas.microsoft.com/office/drawing/2014/main" id="{59A46F72-D0A6-AB93-CE69-0C81BD94F3E3}"/>
              </a:ext>
            </a:extLst>
          </p:cNvPr>
          <p:cNvPicPr>
            <a:picLocks noChangeAspect="1"/>
          </p:cNvPicPr>
          <p:nvPr/>
        </p:nvPicPr>
        <p:blipFill rotWithShape="1">
          <a:blip r:embed="rId7"/>
          <a:srcRect l="65241" t="19121" r="17757" b="51209"/>
          <a:stretch/>
        </p:blipFill>
        <p:spPr>
          <a:xfrm>
            <a:off x="7555228" y="1055911"/>
            <a:ext cx="2060032" cy="1511694"/>
          </a:xfrm>
          <a:prstGeom prst="rect">
            <a:avLst/>
          </a:prstGeom>
          <a:ln>
            <a:noFill/>
          </a:ln>
          <a:effectLst>
            <a:softEdge rad="112500"/>
          </a:effectLst>
        </p:spPr>
      </p:pic>
      <p:pic>
        <p:nvPicPr>
          <p:cNvPr id="18" name="Picture 17">
            <a:extLst>
              <a:ext uri="{FF2B5EF4-FFF2-40B4-BE49-F238E27FC236}">
                <a16:creationId xmlns:a16="http://schemas.microsoft.com/office/drawing/2014/main" id="{36663E0D-DDF4-0F33-EA2F-D47B7FA847FC}"/>
              </a:ext>
            </a:extLst>
          </p:cNvPr>
          <p:cNvPicPr>
            <a:picLocks noChangeAspect="1"/>
          </p:cNvPicPr>
          <p:nvPr/>
        </p:nvPicPr>
        <p:blipFill rotWithShape="1">
          <a:blip r:embed="rId7"/>
          <a:srcRect l="1183" t="57927" r="81272" b="9137"/>
          <a:stretch/>
        </p:blipFill>
        <p:spPr>
          <a:xfrm>
            <a:off x="200115" y="3433867"/>
            <a:ext cx="2125910" cy="1678075"/>
          </a:xfrm>
          <a:prstGeom prst="rect">
            <a:avLst/>
          </a:prstGeom>
          <a:ln>
            <a:noFill/>
          </a:ln>
          <a:effectLst>
            <a:softEdge rad="112500"/>
          </a:effectLst>
        </p:spPr>
      </p:pic>
      <p:pic>
        <p:nvPicPr>
          <p:cNvPr id="19" name="Picture 18">
            <a:extLst>
              <a:ext uri="{FF2B5EF4-FFF2-40B4-BE49-F238E27FC236}">
                <a16:creationId xmlns:a16="http://schemas.microsoft.com/office/drawing/2014/main" id="{739B438F-CF0F-A1DF-48B3-FDBDE413E3A0}"/>
              </a:ext>
            </a:extLst>
          </p:cNvPr>
          <p:cNvPicPr>
            <a:picLocks noChangeAspect="1"/>
          </p:cNvPicPr>
          <p:nvPr/>
        </p:nvPicPr>
        <p:blipFill rotWithShape="1">
          <a:blip r:embed="rId7"/>
          <a:srcRect l="19259" t="62533" r="56377" b="8316"/>
          <a:stretch/>
        </p:blipFill>
        <p:spPr>
          <a:xfrm>
            <a:off x="2473062" y="3717053"/>
            <a:ext cx="2952167" cy="1485231"/>
          </a:xfrm>
          <a:prstGeom prst="rect">
            <a:avLst/>
          </a:prstGeom>
          <a:ln>
            <a:noFill/>
          </a:ln>
          <a:effectLst>
            <a:softEdge rad="112500"/>
          </a:effectLst>
        </p:spPr>
      </p:pic>
      <p:pic>
        <p:nvPicPr>
          <p:cNvPr id="20" name="Picture 19">
            <a:extLst>
              <a:ext uri="{FF2B5EF4-FFF2-40B4-BE49-F238E27FC236}">
                <a16:creationId xmlns:a16="http://schemas.microsoft.com/office/drawing/2014/main" id="{AEEC87FD-2B3A-53D0-EDFE-6E5372FE4CF3}"/>
              </a:ext>
            </a:extLst>
          </p:cNvPr>
          <p:cNvPicPr>
            <a:picLocks noChangeAspect="1"/>
          </p:cNvPicPr>
          <p:nvPr/>
        </p:nvPicPr>
        <p:blipFill rotWithShape="1">
          <a:blip r:embed="rId7"/>
          <a:srcRect l="45197" t="62262" r="37802" b="6006"/>
          <a:stretch/>
        </p:blipFill>
        <p:spPr>
          <a:xfrm>
            <a:off x="5788308" y="3663056"/>
            <a:ext cx="2060033" cy="1616693"/>
          </a:xfrm>
          <a:prstGeom prst="rect">
            <a:avLst/>
          </a:prstGeom>
          <a:ln>
            <a:noFill/>
          </a:ln>
          <a:effectLst>
            <a:softEdge rad="112500"/>
          </a:effectLst>
        </p:spPr>
      </p:pic>
      <p:pic>
        <p:nvPicPr>
          <p:cNvPr id="21" name="Picture 20">
            <a:extLst>
              <a:ext uri="{FF2B5EF4-FFF2-40B4-BE49-F238E27FC236}">
                <a16:creationId xmlns:a16="http://schemas.microsoft.com/office/drawing/2014/main" id="{5A6CAF99-5449-C620-05BB-E5F531047802}"/>
              </a:ext>
            </a:extLst>
          </p:cNvPr>
          <p:cNvPicPr>
            <a:picLocks noChangeAspect="1"/>
          </p:cNvPicPr>
          <p:nvPr/>
        </p:nvPicPr>
        <p:blipFill rotWithShape="1">
          <a:blip r:embed="rId7"/>
          <a:srcRect l="63465" t="62966" r="19534" b="1189"/>
          <a:stretch/>
        </p:blipFill>
        <p:spPr>
          <a:xfrm>
            <a:off x="7951255" y="3722781"/>
            <a:ext cx="2060033" cy="1826265"/>
          </a:xfrm>
          <a:prstGeom prst="rect">
            <a:avLst/>
          </a:prstGeom>
          <a:ln>
            <a:noFill/>
          </a:ln>
          <a:effectLst>
            <a:softEdge rad="112500"/>
          </a:effectLst>
        </p:spPr>
      </p:pic>
      <p:pic>
        <p:nvPicPr>
          <p:cNvPr id="22" name="Picture 21">
            <a:extLst>
              <a:ext uri="{FF2B5EF4-FFF2-40B4-BE49-F238E27FC236}">
                <a16:creationId xmlns:a16="http://schemas.microsoft.com/office/drawing/2014/main" id="{431A0B04-459E-E283-4DBA-99E8945ECAAE}"/>
              </a:ext>
            </a:extLst>
          </p:cNvPr>
          <p:cNvPicPr>
            <a:picLocks noChangeAspect="1"/>
          </p:cNvPicPr>
          <p:nvPr/>
        </p:nvPicPr>
        <p:blipFill rotWithShape="1">
          <a:blip r:embed="rId7"/>
          <a:srcRect l="81286" t="61727" r="1713" b="2428"/>
          <a:stretch/>
        </p:blipFill>
        <p:spPr>
          <a:xfrm>
            <a:off x="10124016" y="3603547"/>
            <a:ext cx="2060033" cy="1826265"/>
          </a:xfrm>
          <a:prstGeom prst="rect">
            <a:avLst/>
          </a:prstGeom>
          <a:ln>
            <a:noFill/>
          </a:ln>
          <a:effectLst>
            <a:softEdge rad="112500"/>
          </a:effectLst>
        </p:spPr>
      </p:pic>
      <p:pic>
        <p:nvPicPr>
          <p:cNvPr id="23" name="0.14.mp3" descr="0.14.mp3">
            <a:hlinkClick r:id="" action="ppaction://media"/>
            <a:extLst>
              <a:ext uri="{FF2B5EF4-FFF2-40B4-BE49-F238E27FC236}">
                <a16:creationId xmlns:a16="http://schemas.microsoft.com/office/drawing/2014/main" id="{2BCEE66B-4948-2838-5770-F7D75AD85346}"/>
              </a:ext>
            </a:extLst>
          </p:cNvPr>
          <p:cNvPicPr>
            <a:picLocks noChangeAspect="1"/>
          </p:cNvPicPr>
          <p:nvPr>
            <a:audioFile r:link="rId4"/>
            <p:extLst>
              <p:ext uri="{DAA4B4D4-6D71-4841-9C94-3DE7FCFB9230}">
                <p14:media xmlns:p14="http://schemas.microsoft.com/office/powerpoint/2010/main" r:embed="rId2">
                  <p14:trim st="7735" end="19956"/>
                </p14:media>
              </p:ext>
            </p:extLst>
          </p:nvPr>
        </p:nvPicPr>
        <p:blipFill>
          <a:blip r:embed="rId10">
            <a:duotone>
              <a:prstClr val="black"/>
              <a:schemeClr val="tx2">
                <a:tint val="45000"/>
                <a:satMod val="400000"/>
              </a:schemeClr>
            </a:duotone>
          </a:blip>
          <a:stretch>
            <a:fillRect/>
          </a:stretch>
        </p:blipFill>
        <p:spPr>
          <a:xfrm>
            <a:off x="1145246" y="-1205354"/>
            <a:ext cx="775301" cy="775301"/>
          </a:xfrm>
          <a:prstGeom prst="rect">
            <a:avLst/>
          </a:prstGeom>
        </p:spPr>
      </p:pic>
      <p:pic>
        <p:nvPicPr>
          <p:cNvPr id="24" name="0.14.mp3" descr="0.14.mp3">
            <a:hlinkClick r:id="" action="ppaction://media"/>
            <a:extLst>
              <a:ext uri="{FF2B5EF4-FFF2-40B4-BE49-F238E27FC236}">
                <a16:creationId xmlns:a16="http://schemas.microsoft.com/office/drawing/2014/main" id="{1CCF4276-2D93-9E31-4B38-072C21A0CB50}"/>
              </a:ext>
            </a:extLst>
          </p:cNvPr>
          <p:cNvPicPr>
            <a:picLocks noChangeAspect="1"/>
          </p:cNvPicPr>
          <p:nvPr>
            <a:audioFile r:link="rId4"/>
            <p:extLst>
              <p:ext uri="{DAA4B4D4-6D71-4841-9C94-3DE7FCFB9230}">
                <p14:media xmlns:p14="http://schemas.microsoft.com/office/powerpoint/2010/main" r:embed="rId2">
                  <p14:trim st="9827" end="17762"/>
                </p14:media>
              </p:ext>
            </p:extLst>
          </p:nvPr>
        </p:nvPicPr>
        <p:blipFill>
          <a:blip r:embed="rId10">
            <a:duotone>
              <a:prstClr val="black"/>
              <a:schemeClr val="tx2">
                <a:tint val="45000"/>
                <a:satMod val="400000"/>
              </a:schemeClr>
            </a:duotone>
          </a:blip>
          <a:stretch>
            <a:fillRect/>
          </a:stretch>
        </p:blipFill>
        <p:spPr>
          <a:xfrm>
            <a:off x="3384072" y="-1159874"/>
            <a:ext cx="775301" cy="775301"/>
          </a:xfrm>
          <a:prstGeom prst="rect">
            <a:avLst/>
          </a:prstGeom>
        </p:spPr>
      </p:pic>
      <p:pic>
        <p:nvPicPr>
          <p:cNvPr id="25" name="0.14.mp3" descr="0.14.mp3">
            <a:hlinkClick r:id="" action="ppaction://media"/>
            <a:extLst>
              <a:ext uri="{FF2B5EF4-FFF2-40B4-BE49-F238E27FC236}">
                <a16:creationId xmlns:a16="http://schemas.microsoft.com/office/drawing/2014/main" id="{E23656A5-4891-DEDB-76F1-F849750B1A27}"/>
              </a:ext>
            </a:extLst>
          </p:cNvPr>
          <p:cNvPicPr>
            <a:picLocks noChangeAspect="1"/>
          </p:cNvPicPr>
          <p:nvPr>
            <a:audioFile r:link="rId4"/>
            <p:extLst>
              <p:ext uri="{DAA4B4D4-6D71-4841-9C94-3DE7FCFB9230}">
                <p14:media xmlns:p14="http://schemas.microsoft.com/office/powerpoint/2010/main" r:embed="rId2">
                  <p14:trim st="11972" end="15563"/>
                </p14:media>
              </p:ext>
            </p:extLst>
          </p:nvPr>
        </p:nvPicPr>
        <p:blipFill>
          <a:blip r:embed="rId10">
            <a:duotone>
              <a:prstClr val="black"/>
              <a:schemeClr val="tx2">
                <a:tint val="45000"/>
                <a:satMod val="400000"/>
              </a:schemeClr>
            </a:duotone>
          </a:blip>
          <a:stretch>
            <a:fillRect/>
          </a:stretch>
        </p:blipFill>
        <p:spPr>
          <a:xfrm>
            <a:off x="5609643" y="-1092092"/>
            <a:ext cx="775301" cy="775301"/>
          </a:xfrm>
          <a:prstGeom prst="rect">
            <a:avLst/>
          </a:prstGeom>
        </p:spPr>
      </p:pic>
      <p:pic>
        <p:nvPicPr>
          <p:cNvPr id="26" name="0.14.mp3" descr="0.14.mp3">
            <a:hlinkClick r:id="" action="ppaction://media"/>
            <a:extLst>
              <a:ext uri="{FF2B5EF4-FFF2-40B4-BE49-F238E27FC236}">
                <a16:creationId xmlns:a16="http://schemas.microsoft.com/office/drawing/2014/main" id="{6CD75206-57CE-FF65-F226-DF4B451FE81C}"/>
              </a:ext>
            </a:extLst>
          </p:cNvPr>
          <p:cNvPicPr>
            <a:picLocks noChangeAspect="1"/>
          </p:cNvPicPr>
          <p:nvPr>
            <a:audioFile r:link="rId4"/>
            <p:extLst>
              <p:ext uri="{DAA4B4D4-6D71-4841-9C94-3DE7FCFB9230}">
                <p14:media xmlns:p14="http://schemas.microsoft.com/office/powerpoint/2010/main" r:embed="rId2">
                  <p14:trim st="14117" end="13477"/>
                </p14:media>
              </p:ext>
            </p:extLst>
          </p:nvPr>
        </p:nvPicPr>
        <p:blipFill>
          <a:blip r:embed="rId10">
            <a:duotone>
              <a:prstClr val="black"/>
              <a:schemeClr val="tx2">
                <a:tint val="45000"/>
                <a:satMod val="400000"/>
              </a:schemeClr>
            </a:duotone>
          </a:blip>
          <a:stretch>
            <a:fillRect/>
          </a:stretch>
        </p:blipFill>
        <p:spPr>
          <a:xfrm>
            <a:off x="8006767" y="-1002707"/>
            <a:ext cx="775301" cy="775301"/>
          </a:xfrm>
          <a:prstGeom prst="rect">
            <a:avLst/>
          </a:prstGeom>
        </p:spPr>
      </p:pic>
      <p:pic>
        <p:nvPicPr>
          <p:cNvPr id="27" name="0.14.mp3" descr="0.14.mp3">
            <a:hlinkClick r:id="" action="ppaction://media"/>
            <a:extLst>
              <a:ext uri="{FF2B5EF4-FFF2-40B4-BE49-F238E27FC236}">
                <a16:creationId xmlns:a16="http://schemas.microsoft.com/office/drawing/2014/main" id="{D805A8B0-3201-CA3F-6EFE-E2254FE150CA}"/>
              </a:ext>
            </a:extLst>
          </p:cNvPr>
          <p:cNvPicPr>
            <a:picLocks noChangeAspect="1"/>
          </p:cNvPicPr>
          <p:nvPr>
            <a:audioFile r:link="rId4"/>
            <p:extLst>
              <p:ext uri="{DAA4B4D4-6D71-4841-9C94-3DE7FCFB9230}">
                <p14:media xmlns:p14="http://schemas.microsoft.com/office/powerpoint/2010/main" r:embed="rId2">
                  <p14:trim st="16537" end="11222"/>
                </p14:media>
              </p:ext>
            </p:extLst>
          </p:nvPr>
        </p:nvPicPr>
        <p:blipFill>
          <a:blip r:embed="rId10">
            <a:duotone>
              <a:prstClr val="black"/>
              <a:schemeClr val="tx2">
                <a:tint val="45000"/>
                <a:satMod val="400000"/>
              </a:schemeClr>
            </a:duotone>
          </a:blip>
          <a:stretch>
            <a:fillRect/>
          </a:stretch>
        </p:blipFill>
        <p:spPr>
          <a:xfrm>
            <a:off x="553853" y="6885147"/>
            <a:ext cx="775301" cy="775301"/>
          </a:xfrm>
          <a:prstGeom prst="rect">
            <a:avLst/>
          </a:prstGeom>
        </p:spPr>
      </p:pic>
      <p:pic>
        <p:nvPicPr>
          <p:cNvPr id="28" name="0.14.mp3" descr="0.14.mp3">
            <a:hlinkClick r:id="" action="ppaction://media"/>
            <a:extLst>
              <a:ext uri="{FF2B5EF4-FFF2-40B4-BE49-F238E27FC236}">
                <a16:creationId xmlns:a16="http://schemas.microsoft.com/office/drawing/2014/main" id="{C3B7E6B2-2EA4-FF7C-7C0C-8CCD0A5989A9}"/>
              </a:ext>
            </a:extLst>
          </p:cNvPr>
          <p:cNvPicPr>
            <a:picLocks noChangeAspect="1"/>
          </p:cNvPicPr>
          <p:nvPr>
            <a:audioFile r:link="rId4"/>
            <p:extLst>
              <p:ext uri="{DAA4B4D4-6D71-4841-9C94-3DE7FCFB9230}">
                <p14:media xmlns:p14="http://schemas.microsoft.com/office/powerpoint/2010/main" r:embed="rId2">
                  <p14:trim st="18735" end="8808"/>
                </p14:media>
              </p:ext>
            </p:extLst>
          </p:nvPr>
        </p:nvPicPr>
        <p:blipFill>
          <a:blip r:embed="rId10">
            <a:duotone>
              <a:prstClr val="black"/>
              <a:schemeClr val="tx2">
                <a:tint val="45000"/>
                <a:satMod val="400000"/>
              </a:schemeClr>
            </a:duotone>
          </a:blip>
          <a:stretch>
            <a:fillRect/>
          </a:stretch>
        </p:blipFill>
        <p:spPr>
          <a:xfrm>
            <a:off x="3055691" y="7007067"/>
            <a:ext cx="775301" cy="775301"/>
          </a:xfrm>
          <a:prstGeom prst="rect">
            <a:avLst/>
          </a:prstGeom>
        </p:spPr>
      </p:pic>
      <p:pic>
        <p:nvPicPr>
          <p:cNvPr id="29" name="0.14.mp3" descr="0.14.mp3">
            <a:hlinkClick r:id="" action="ppaction://media"/>
            <a:extLst>
              <a:ext uri="{FF2B5EF4-FFF2-40B4-BE49-F238E27FC236}">
                <a16:creationId xmlns:a16="http://schemas.microsoft.com/office/drawing/2014/main" id="{D5190C6C-ACB1-E1B2-30A2-857A5823C779}"/>
              </a:ext>
            </a:extLst>
          </p:cNvPr>
          <p:cNvPicPr>
            <a:picLocks noChangeAspect="1"/>
          </p:cNvPicPr>
          <p:nvPr>
            <a:audioFile r:link="rId4"/>
            <p:extLst>
              <p:ext uri="{DAA4B4D4-6D71-4841-9C94-3DE7FCFB9230}">
                <p14:media xmlns:p14="http://schemas.microsoft.com/office/powerpoint/2010/main" r:embed="rId2">
                  <p14:trim st="20990" end="6551"/>
                </p14:media>
              </p:ext>
            </p:extLst>
          </p:nvPr>
        </p:nvPicPr>
        <p:blipFill>
          <a:blip r:embed="rId10">
            <a:duotone>
              <a:prstClr val="black"/>
              <a:schemeClr val="tx2">
                <a:tint val="45000"/>
                <a:satMod val="400000"/>
              </a:schemeClr>
            </a:duotone>
          </a:blip>
          <a:stretch>
            <a:fillRect/>
          </a:stretch>
        </p:blipFill>
        <p:spPr>
          <a:xfrm>
            <a:off x="5854462" y="6985733"/>
            <a:ext cx="775301" cy="775301"/>
          </a:xfrm>
          <a:prstGeom prst="rect">
            <a:avLst/>
          </a:prstGeom>
        </p:spPr>
      </p:pic>
      <p:pic>
        <p:nvPicPr>
          <p:cNvPr id="30" name="0.14.mp3" descr="0.14.mp3">
            <a:hlinkClick r:id="" action="ppaction://media"/>
            <a:extLst>
              <a:ext uri="{FF2B5EF4-FFF2-40B4-BE49-F238E27FC236}">
                <a16:creationId xmlns:a16="http://schemas.microsoft.com/office/drawing/2014/main" id="{C095389F-9855-4F93-DCB2-AEA41A392B63}"/>
              </a:ext>
            </a:extLst>
          </p:cNvPr>
          <p:cNvPicPr>
            <a:picLocks noChangeAspect="1"/>
          </p:cNvPicPr>
          <p:nvPr>
            <a:audioFile r:link="rId4"/>
            <p:extLst>
              <p:ext uri="{DAA4B4D4-6D71-4841-9C94-3DE7FCFB9230}">
                <p14:media xmlns:p14="http://schemas.microsoft.com/office/powerpoint/2010/main" r:embed="rId2">
                  <p14:trim st="22975" end="4572"/>
                </p14:media>
              </p:ext>
            </p:extLst>
          </p:nvPr>
        </p:nvPicPr>
        <p:blipFill>
          <a:blip r:embed="rId10">
            <a:duotone>
              <a:prstClr val="black"/>
              <a:schemeClr val="tx2">
                <a:tint val="45000"/>
                <a:satMod val="400000"/>
              </a:schemeClr>
            </a:duotone>
          </a:blip>
          <a:stretch>
            <a:fillRect/>
          </a:stretch>
        </p:blipFill>
        <p:spPr>
          <a:xfrm>
            <a:off x="8635813" y="6971315"/>
            <a:ext cx="775301" cy="775301"/>
          </a:xfrm>
          <a:prstGeom prst="rect">
            <a:avLst/>
          </a:prstGeom>
        </p:spPr>
      </p:pic>
      <p:pic>
        <p:nvPicPr>
          <p:cNvPr id="31" name="0.14.mp3" descr="0.14.mp3">
            <a:hlinkClick r:id="" action="ppaction://media"/>
            <a:extLst>
              <a:ext uri="{FF2B5EF4-FFF2-40B4-BE49-F238E27FC236}">
                <a16:creationId xmlns:a16="http://schemas.microsoft.com/office/drawing/2014/main" id="{90D3A95E-C33C-8E14-FF0F-0FA8203D2156}"/>
              </a:ext>
            </a:extLst>
          </p:cNvPr>
          <p:cNvPicPr>
            <a:picLocks noChangeAspect="1"/>
          </p:cNvPicPr>
          <p:nvPr>
            <a:audioFile r:link="rId4"/>
            <p:extLst>
              <p:ext uri="{DAA4B4D4-6D71-4841-9C94-3DE7FCFB9230}">
                <p14:media xmlns:p14="http://schemas.microsoft.com/office/powerpoint/2010/main" r:embed="rId2">
                  <p14:trim st="25391" end="2646"/>
                </p14:media>
              </p:ext>
            </p:extLst>
          </p:nvPr>
        </p:nvPicPr>
        <p:blipFill>
          <a:blip r:embed="rId10">
            <a:duotone>
              <a:prstClr val="black"/>
              <a:schemeClr val="tx2">
                <a:tint val="45000"/>
                <a:satMod val="400000"/>
              </a:schemeClr>
            </a:duotone>
          </a:blip>
          <a:stretch>
            <a:fillRect/>
          </a:stretch>
        </p:blipFill>
        <p:spPr>
          <a:xfrm>
            <a:off x="10602956" y="6885147"/>
            <a:ext cx="775301" cy="775301"/>
          </a:xfrm>
          <a:prstGeom prst="rect">
            <a:avLst/>
          </a:prstGeom>
        </p:spPr>
      </p:pic>
    </p:spTree>
    <p:custDataLst>
      <p:tags r:id="rId1"/>
    </p:custDataLst>
    <p:extLst>
      <p:ext uri="{BB962C8B-B14F-4D97-AF65-F5344CB8AC3E}">
        <p14:creationId xmlns:p14="http://schemas.microsoft.com/office/powerpoint/2010/main" val="24418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23"/>
                </p:tgtEl>
              </p:cMediaNode>
            </p:audio>
            <p:audio>
              <p:cMediaNode vol="80000">
                <p:cTn id="90" fill="hold" display="0">
                  <p:stCondLst>
                    <p:cond delay="indefinite"/>
                  </p:stCondLst>
                  <p:endCondLst>
                    <p:cond evt="onStopAudio" delay="0">
                      <p:tgtEl>
                        <p:sldTgt/>
                      </p:tgtEl>
                    </p:cond>
                  </p:endCondLst>
                </p:cTn>
                <p:tgtEl>
                  <p:spTgt spid="24"/>
                </p:tgtEl>
              </p:cMediaNode>
            </p:audio>
            <p:audio>
              <p:cMediaNode vol="80000">
                <p:cTn id="91" fill="hold" display="0">
                  <p:stCondLst>
                    <p:cond delay="indefinite"/>
                  </p:stCondLst>
                  <p:endCondLst>
                    <p:cond evt="onStopAudio" delay="0">
                      <p:tgtEl>
                        <p:sldTgt/>
                      </p:tgtEl>
                    </p:cond>
                  </p:endCondLst>
                </p:cTn>
                <p:tgtEl>
                  <p:spTgt spid="25"/>
                </p:tgtEl>
              </p:cMediaNode>
            </p:audio>
            <p:audio>
              <p:cMediaNode vol="80000">
                <p:cTn id="92" fill="hold" display="0">
                  <p:stCondLst>
                    <p:cond delay="indefinite"/>
                  </p:stCondLst>
                  <p:endCondLst>
                    <p:cond evt="onStopAudio" delay="0">
                      <p:tgtEl>
                        <p:sldTgt/>
                      </p:tgtEl>
                    </p:cond>
                  </p:endCondLst>
                </p:cTn>
                <p:tgtEl>
                  <p:spTgt spid="26"/>
                </p:tgtEl>
              </p:cMediaNode>
            </p:audio>
            <p:audio>
              <p:cMediaNode vol="80000">
                <p:cTn id="93" fill="hold" display="0">
                  <p:stCondLst>
                    <p:cond delay="indefinite"/>
                  </p:stCondLst>
                  <p:endCondLst>
                    <p:cond evt="onStopAudio" delay="0">
                      <p:tgtEl>
                        <p:sldTgt/>
                      </p:tgtEl>
                    </p:cond>
                  </p:endCondLst>
                </p:cTn>
                <p:tgtEl>
                  <p:spTgt spid="27"/>
                </p:tgtEl>
              </p:cMediaNode>
            </p:audio>
            <p:audio>
              <p:cMediaNode vol="80000">
                <p:cTn id="94" fill="hold" display="0">
                  <p:stCondLst>
                    <p:cond delay="indefinite"/>
                  </p:stCondLst>
                  <p:endCondLst>
                    <p:cond evt="onStopAudio" delay="0">
                      <p:tgtEl>
                        <p:sldTgt/>
                      </p:tgtEl>
                    </p:cond>
                  </p:endCondLst>
                </p:cTn>
                <p:tgtEl>
                  <p:spTgt spid="28"/>
                </p:tgtEl>
              </p:cMediaNode>
            </p:audio>
            <p:audio>
              <p:cMediaNode vol="80000">
                <p:cTn id="95" fill="hold" display="0">
                  <p:stCondLst>
                    <p:cond delay="indefinite"/>
                  </p:stCondLst>
                  <p:endCondLst>
                    <p:cond evt="onStopAudio" delay="0">
                      <p:tgtEl>
                        <p:sldTgt/>
                      </p:tgtEl>
                    </p:cond>
                  </p:endCondLst>
                </p:cTn>
                <p:tgtEl>
                  <p:spTgt spid="29"/>
                </p:tgtEl>
              </p:cMediaNode>
            </p:audio>
            <p:audio>
              <p:cMediaNode vol="80000">
                <p:cTn id="96" fill="hold" display="0">
                  <p:stCondLst>
                    <p:cond delay="indefinite"/>
                  </p:stCondLst>
                  <p:endCondLst>
                    <p:cond evt="onStopAudio" delay="0">
                      <p:tgtEl>
                        <p:sldTgt/>
                      </p:tgtEl>
                    </p:cond>
                  </p:endCondLst>
                </p:cTn>
                <p:tgtEl>
                  <p:spTgt spid="30"/>
                </p:tgtEl>
              </p:cMediaNode>
            </p:audio>
            <p:audio>
              <p:cMediaNode vol="80000">
                <p:cTn id="97" fill="hold" display="0">
                  <p:stCondLst>
                    <p:cond delay="indefinite"/>
                  </p:stCondLst>
                  <p:endCondLst>
                    <p:cond evt="onStopAudio" delay="0">
                      <p:tgtEl>
                        <p:sldTgt/>
                      </p:tgtEl>
                    </p:cond>
                  </p:endCondLst>
                </p:cTn>
                <p:tgtEl>
                  <p:spTgt spid="31"/>
                </p:tgtEl>
              </p:cMediaNode>
            </p:audio>
            <p:seq concurrent="1" nextAc="seek">
              <p:cTn id="98" restart="whenNotActive" fill="hold" evtFilter="cancelBubble" nodeType="interactiveSeq">
                <p:stCondLst>
                  <p:cond evt="onClick" delay="0">
                    <p:tgtEl>
                      <p:spTgt spid="4"/>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1163" fill="hold"/>
                                        <p:tgtEl>
                                          <p:spTgt spid="24"/>
                                        </p:tgtEl>
                                      </p:cBhvr>
                                    </p:cmd>
                                  </p:childTnLst>
                                </p:cTn>
                              </p:par>
                            </p:childTnLst>
                          </p:cTn>
                        </p:par>
                      </p:childTnLst>
                    </p:cTn>
                  </p:par>
                </p:childTnLst>
              </p:cTn>
              <p:nextCondLst>
                <p:cond evt="onClick" delay="0">
                  <p:tgtEl>
                    <p:spTgt spid="4"/>
                  </p:tgtEl>
                </p:cond>
              </p:nextCondLst>
            </p:seq>
            <p:seq concurrent="1" nextAc="seek">
              <p:cTn id="103" restart="whenNotActive" fill="hold" evtFilter="cancelBubble" nodeType="interactiveSeq">
                <p:stCondLst>
                  <p:cond evt="onClick" delay="0">
                    <p:tgtEl>
                      <p:spTgt spid="15"/>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1217" fill="hold"/>
                                        <p:tgtEl>
                                          <p:spTgt spid="25"/>
                                        </p:tgtEl>
                                      </p:cBhvr>
                                    </p:cmd>
                                  </p:childTnLst>
                                </p:cTn>
                              </p:par>
                            </p:childTnLst>
                          </p:cTn>
                        </p:par>
                      </p:childTnLst>
                    </p:cTn>
                  </p:par>
                </p:childTnLst>
              </p:cTn>
              <p:nextCondLst>
                <p:cond evt="onClick" delay="0">
                  <p:tgtEl>
                    <p:spTgt spid="15"/>
                  </p:tgtEl>
                </p:cond>
              </p:nextCondLst>
            </p:seq>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1158" fill="hold"/>
                                        <p:tgtEl>
                                          <p:spTgt spid="26"/>
                                        </p:tgtEl>
                                      </p:cBhvr>
                                    </p:cmd>
                                  </p:childTnLst>
                                </p:cTn>
                              </p:par>
                            </p:childTnLst>
                          </p:cTn>
                        </p:par>
                      </p:childTnLst>
                    </p:cTn>
                  </p:par>
                </p:childTnLst>
              </p:cTn>
              <p:nextCondLst>
                <p:cond evt="onClick" delay="0">
                  <p:tgtEl>
                    <p:spTgt spid="17"/>
                  </p:tgtEl>
                </p:cond>
              </p:nextCondLst>
            </p:seq>
            <p:seq concurrent="1" nextAc="seek">
              <p:cTn id="113" restart="whenNotActive" fill="hold" evtFilter="cancelBubble" nodeType="interactiveSeq">
                <p:stCondLst>
                  <p:cond evt="onClick" delay="0">
                    <p:tgtEl>
                      <p:spTgt spid="18"/>
                    </p:tgtEl>
                  </p:cond>
                </p:stCondLst>
                <p:endSync evt="end" delay="0">
                  <p:rtn val="all"/>
                </p:endSync>
                <p:childTnLst>
                  <p:par>
                    <p:cTn id="114" fill="hold">
                      <p:stCondLst>
                        <p:cond delay="0"/>
                      </p:stCondLst>
                      <p:childTnLst>
                        <p:par>
                          <p:cTn id="115" fill="hold">
                            <p:stCondLst>
                              <p:cond delay="0"/>
                            </p:stCondLst>
                            <p:childTnLst>
                              <p:par>
                                <p:cTn id="116" presetID="1" presetClass="mediacall" presetSubtype="0" fill="hold" nodeType="clickEffect">
                                  <p:stCondLst>
                                    <p:cond delay="0"/>
                                  </p:stCondLst>
                                  <p:childTnLst>
                                    <p:cmd type="call" cmd="playFrom(0.0)">
                                      <p:cBhvr>
                                        <p:cTn id="117" dur="993" fill="hold"/>
                                        <p:tgtEl>
                                          <p:spTgt spid="27"/>
                                        </p:tgtEl>
                                      </p:cBhvr>
                                    </p:cmd>
                                  </p:childTnLst>
                                </p:cTn>
                              </p:par>
                            </p:childTnLst>
                          </p:cTn>
                        </p:par>
                      </p:childTnLst>
                    </p:cTn>
                  </p:par>
                </p:childTnLst>
              </p:cTn>
              <p:nextCondLst>
                <p:cond evt="onClick" delay="0">
                  <p:tgtEl>
                    <p:spTgt spid="18"/>
                  </p:tgtEl>
                </p:cond>
              </p:nextCondLst>
            </p:seq>
            <p:seq concurrent="1" nextAc="seek">
              <p:cTn id="118" restart="whenNotActive" fill="hold" evtFilter="cancelBubble" nodeType="interactiveSeq">
                <p:stCondLst>
                  <p:cond evt="onClick" delay="0">
                    <p:tgtEl>
                      <p:spTgt spid="19"/>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clickEffect">
                                  <p:stCondLst>
                                    <p:cond delay="0"/>
                                  </p:stCondLst>
                                  <p:childTnLst>
                                    <p:cmd type="call" cmd="playFrom(0.0)">
                                      <p:cBhvr>
                                        <p:cTn id="122" dur="1209" fill="hold"/>
                                        <p:tgtEl>
                                          <p:spTgt spid="28"/>
                                        </p:tgtEl>
                                      </p:cBhvr>
                                    </p:cmd>
                                  </p:childTnLst>
                                </p:cTn>
                              </p:par>
                            </p:childTnLst>
                          </p:cTn>
                        </p:par>
                      </p:childTnLst>
                    </p:cTn>
                  </p:par>
                </p:childTnLst>
              </p:cTn>
              <p:nextCondLst>
                <p:cond evt="onClick" delay="0">
                  <p:tgtEl>
                    <p:spTgt spid="19"/>
                  </p:tgtEl>
                </p:cond>
              </p:nextCondLst>
            </p:seq>
            <p:seq concurrent="1" nextAc="seek">
              <p:cTn id="123" restart="whenNotActive" fill="hold" evtFilter="cancelBubble" nodeType="interactiveSeq">
                <p:stCondLst>
                  <p:cond evt="onClick" delay="0">
                    <p:tgtEl>
                      <p:spTgt spid="20"/>
                    </p:tgtEl>
                  </p:cond>
                </p:stCondLst>
                <p:endSync evt="end" delay="0">
                  <p:rtn val="all"/>
                </p:endSync>
                <p:childTnLst>
                  <p:par>
                    <p:cTn id="124" fill="hold">
                      <p:stCondLst>
                        <p:cond delay="0"/>
                      </p:stCondLst>
                      <p:childTnLst>
                        <p:par>
                          <p:cTn id="125" fill="hold">
                            <p:stCondLst>
                              <p:cond delay="0"/>
                            </p:stCondLst>
                            <p:childTnLst>
                              <p:par>
                                <p:cTn id="126" presetID="1" presetClass="mediacall" presetSubtype="0" fill="hold" nodeType="clickEffect">
                                  <p:stCondLst>
                                    <p:cond delay="0"/>
                                  </p:stCondLst>
                                  <p:childTnLst>
                                    <p:cmd type="call" cmd="playFrom(0.0)">
                                      <p:cBhvr>
                                        <p:cTn id="127" dur="1211" fill="hold"/>
                                        <p:tgtEl>
                                          <p:spTgt spid="29"/>
                                        </p:tgtEl>
                                      </p:cBhvr>
                                    </p:cmd>
                                  </p:childTnLst>
                                </p:cTn>
                              </p:par>
                            </p:childTnLst>
                          </p:cTn>
                        </p:par>
                      </p:childTnLst>
                    </p:cTn>
                  </p:par>
                </p:childTnLst>
              </p:cTn>
              <p:nextCondLst>
                <p:cond evt="onClick" delay="0">
                  <p:tgtEl>
                    <p:spTgt spid="20"/>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1" presetClass="mediacall" presetSubtype="0" fill="hold" nodeType="clickEffect">
                                  <p:stCondLst>
                                    <p:cond delay="0"/>
                                  </p:stCondLst>
                                  <p:childTnLst>
                                    <p:cmd type="call" cmd="playFrom(0.0)">
                                      <p:cBhvr>
                                        <p:cTn id="132" dur="1205" fill="hold"/>
                                        <p:tgtEl>
                                          <p:spTgt spid="30"/>
                                        </p:tgtEl>
                                      </p:cBhvr>
                                    </p:cmd>
                                  </p:childTnLst>
                                </p:cTn>
                              </p:par>
                            </p:childTnLst>
                          </p:cTn>
                        </p:par>
                      </p:childTnLst>
                    </p:cTn>
                  </p:par>
                </p:childTnLst>
              </p:cTn>
              <p:nextCondLst>
                <p:cond evt="onClick" delay="0">
                  <p:tgtEl>
                    <p:spTgt spid="21"/>
                  </p:tgtEl>
                </p:cond>
              </p:nextCondLst>
            </p:seq>
            <p:seq concurrent="1" nextAc="seek">
              <p:cTn id="133" restart="whenNotActive" fill="hold" evtFilter="cancelBubble" nodeType="interactiveSeq">
                <p:stCondLst>
                  <p:cond evt="onClick" delay="0">
                    <p:tgtEl>
                      <p:spTgt spid="22"/>
                    </p:tgtEl>
                  </p:cond>
                </p:stCondLst>
                <p:endSync evt="end" delay="0">
                  <p:rtn val="all"/>
                </p:endSync>
                <p:childTnLst>
                  <p:par>
                    <p:cTn id="134" fill="hold">
                      <p:stCondLst>
                        <p:cond delay="0"/>
                      </p:stCondLst>
                      <p:childTnLst>
                        <p:par>
                          <p:cTn id="135" fill="hold">
                            <p:stCondLst>
                              <p:cond delay="0"/>
                            </p:stCondLst>
                            <p:childTnLst>
                              <p:par>
                                <p:cTn id="136" presetID="1" presetClass="mediacall" presetSubtype="0" fill="hold" nodeType="clickEffect">
                                  <p:stCondLst>
                                    <p:cond delay="0"/>
                                  </p:stCondLst>
                                  <p:childTnLst>
                                    <p:cmd type="call" cmd="playFrom(0.0)">
                                      <p:cBhvr>
                                        <p:cTn id="137" dur="715" fill="hold"/>
                                        <p:tgtEl>
                                          <p:spTgt spid="31"/>
                                        </p:tgtEl>
                                      </p:cBhvr>
                                    </p:cmd>
                                  </p:childTnLst>
                                </p:cTn>
                              </p:par>
                            </p:childTnLst>
                          </p:cTn>
                        </p:par>
                      </p:childTnLst>
                    </p:cTn>
                  </p:par>
                </p:childTnLst>
              </p:cTn>
              <p:nextCondLst>
                <p:cond evt="onClick" delay="0">
                  <p:tgtEl>
                    <p:spTgt spid="22"/>
                  </p:tgtEl>
                </p:cond>
              </p:nextCondLst>
            </p:seq>
            <p:seq concurrent="1" nextAc="seek">
              <p:cTn id="138" restart="whenNotActive" fill="hold" evtFilter="cancelBubble" nodeType="interactiveSeq">
                <p:stCondLst>
                  <p:cond evt="onClick" delay="0">
                    <p:tgtEl>
                      <p:spTgt spid="3"/>
                    </p:tgtEl>
                  </p:cond>
                </p:stCondLst>
                <p:endSync evt="end" delay="0">
                  <p:rtn val="all"/>
                </p:endSync>
                <p:childTnLst>
                  <p:par>
                    <p:cTn id="139" fill="hold">
                      <p:stCondLst>
                        <p:cond delay="0"/>
                      </p:stCondLst>
                      <p:childTnLst>
                        <p:par>
                          <p:cTn id="140" fill="hold">
                            <p:stCondLst>
                              <p:cond delay="0"/>
                            </p:stCondLst>
                            <p:childTnLst>
                              <p:par>
                                <p:cTn id="141" presetID="1" presetClass="mediacall" presetSubtype="0" fill="hold" nodeType="clickEffect">
                                  <p:stCondLst>
                                    <p:cond delay="0"/>
                                  </p:stCondLst>
                                  <p:childTnLst>
                                    <p:cmd type="call" cmd="playFrom(0.0)">
                                      <p:cBhvr>
                                        <p:cTn id="142" dur="1061" fill="hold"/>
                                        <p:tgtEl>
                                          <p:spTgt spid="2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95" y="319395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29" y="2508418"/>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06661" y="3944131"/>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82206" y="-70620"/>
            <a:ext cx="5998400" cy="286518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41004" y="180115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316639" y="801613"/>
            <a:ext cx="294343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Practice</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6661" y="8179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92235" y="718099"/>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1821861" y="2678786"/>
            <a:ext cx="7517464" cy="63094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Task 8: Listen and point. Repeat</a:t>
            </a: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05535" y="81799"/>
            <a:ext cx="1564144" cy="749977"/>
          </a:xfrm>
          <a:prstGeom prst="rect">
            <a:avLst/>
          </a:prstGeom>
        </p:spPr>
      </p:pic>
    </p:spTree>
    <p:custDataLst>
      <p:tags r:id="rId1"/>
    </p:custDataLst>
    <p:extLst>
      <p:ext uri="{BB962C8B-B14F-4D97-AF65-F5344CB8AC3E}">
        <p14:creationId xmlns:p14="http://schemas.microsoft.com/office/powerpoint/2010/main" val="19273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33" y="2555764"/>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37726" y="-176632"/>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72021" y="871541"/>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7281513" y="2610886"/>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315205" y="1239830"/>
            <a:ext cx="360015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Warm up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21" name="Rectangle 20">
            <a:extLst>
              <a:ext uri="{FF2B5EF4-FFF2-40B4-BE49-F238E27FC236}">
                <a16:creationId xmlns:a16="http://schemas.microsoft.com/office/drawing/2014/main" id="{BAA346DF-328E-4998-BEEF-1517A4898561}"/>
              </a:ext>
            </a:extLst>
          </p:cNvPr>
          <p:cNvSpPr/>
          <p:nvPr/>
        </p:nvSpPr>
        <p:spPr>
          <a:xfrm>
            <a:off x="2014554" y="3358634"/>
            <a:ext cx="7517464" cy="63094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 letter is</a:t>
            </a:r>
            <a:r>
              <a:rPr kumimoji="0" lang="en-US" sz="3500" b="1" i="0" u="none" strike="noStrike" kern="1200" cap="none" spc="0" normalizeH="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 missing </a:t>
            </a:r>
            <a:r>
              <a:rPr kumimoji="0" lang="en-US" sz="35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a:t>
            </a:r>
          </a:p>
        </p:txBody>
      </p:sp>
    </p:spTree>
    <p:custDataLst>
      <p:tags r:id="rId1"/>
    </p:custDataLst>
    <p:extLst>
      <p:ext uri="{BB962C8B-B14F-4D97-AF65-F5344CB8AC3E}">
        <p14:creationId xmlns:p14="http://schemas.microsoft.com/office/powerpoint/2010/main" val="24396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07F49-F768-47A4-B2D7-7A0773FFAA95}"/>
              </a:ext>
            </a:extLst>
          </p:cNvPr>
          <p:cNvPicPr>
            <a:picLocks noChangeAspect="1"/>
          </p:cNvPicPr>
          <p:nvPr/>
        </p:nvPicPr>
        <p:blipFill rotWithShape="1">
          <a:blip r:embed="rId7"/>
          <a:srcRect b="86568"/>
          <a:stretch/>
        </p:blipFill>
        <p:spPr>
          <a:xfrm>
            <a:off x="-516" y="247968"/>
            <a:ext cx="11803503" cy="772626"/>
          </a:xfrm>
          <a:prstGeom prst="rect">
            <a:avLst/>
          </a:prstGeom>
          <a:ln>
            <a:noFill/>
          </a:ln>
          <a:effectLst>
            <a:softEdge rad="112500"/>
          </a:effectLst>
        </p:spPr>
      </p:pic>
      <p:pic>
        <p:nvPicPr>
          <p:cNvPr id="7" name="Picture 6">
            <a:extLst>
              <a:ext uri="{FF2B5EF4-FFF2-40B4-BE49-F238E27FC236}">
                <a16:creationId xmlns:a16="http://schemas.microsoft.com/office/drawing/2014/main" id="{EF0F70E3-BF2F-421D-A76D-706E9651E1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3848773" y="2984337"/>
            <a:ext cx="995467" cy="467383"/>
          </a:xfrm>
          <a:prstGeom prst="rect">
            <a:avLst/>
          </a:prstGeom>
        </p:spPr>
      </p:pic>
      <p:pic>
        <p:nvPicPr>
          <p:cNvPr id="9" name="Picture 8">
            <a:extLst>
              <a:ext uri="{FF2B5EF4-FFF2-40B4-BE49-F238E27FC236}">
                <a16:creationId xmlns:a16="http://schemas.microsoft.com/office/drawing/2014/main" id="{F3DDC1A9-1868-4853-AE26-83F6DB459C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7534476" y="2971739"/>
            <a:ext cx="995467" cy="467383"/>
          </a:xfrm>
          <a:prstGeom prst="rect">
            <a:avLst/>
          </a:prstGeom>
        </p:spPr>
      </p:pic>
      <p:pic>
        <p:nvPicPr>
          <p:cNvPr id="10" name="Picture 9">
            <a:extLst>
              <a:ext uri="{FF2B5EF4-FFF2-40B4-BE49-F238E27FC236}">
                <a16:creationId xmlns:a16="http://schemas.microsoft.com/office/drawing/2014/main" id="{033DE219-CEA0-44D7-940A-73869E0CA8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10840184" y="2890228"/>
            <a:ext cx="995467" cy="467383"/>
          </a:xfrm>
          <a:prstGeom prst="rect">
            <a:avLst/>
          </a:prstGeom>
        </p:spPr>
      </p:pic>
      <p:pic>
        <p:nvPicPr>
          <p:cNvPr id="11" name="Picture 10">
            <a:extLst>
              <a:ext uri="{FF2B5EF4-FFF2-40B4-BE49-F238E27FC236}">
                <a16:creationId xmlns:a16="http://schemas.microsoft.com/office/drawing/2014/main" id="{F89E5332-CFD5-41AE-96A6-AEDEB3748A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3848773" y="5079021"/>
            <a:ext cx="995467" cy="467383"/>
          </a:xfrm>
          <a:prstGeom prst="rect">
            <a:avLst/>
          </a:prstGeom>
        </p:spPr>
      </p:pic>
      <p:pic>
        <p:nvPicPr>
          <p:cNvPr id="13" name="Picture 12">
            <a:extLst>
              <a:ext uri="{FF2B5EF4-FFF2-40B4-BE49-F238E27FC236}">
                <a16:creationId xmlns:a16="http://schemas.microsoft.com/office/drawing/2014/main" id="{8D4D368B-67C5-450B-8D4E-97C68701A0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7534476" y="5259481"/>
            <a:ext cx="995467" cy="467383"/>
          </a:xfrm>
          <a:prstGeom prst="rect">
            <a:avLst/>
          </a:prstGeom>
        </p:spPr>
      </p:pic>
      <p:pic>
        <p:nvPicPr>
          <p:cNvPr id="14" name="Picture 13">
            <a:extLst>
              <a:ext uri="{FF2B5EF4-FFF2-40B4-BE49-F238E27FC236}">
                <a16:creationId xmlns:a16="http://schemas.microsoft.com/office/drawing/2014/main" id="{E68691C0-DB0D-4256-B3EC-69FA8AADD2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46766">
            <a:off x="11022398" y="5079021"/>
            <a:ext cx="995467" cy="467383"/>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mp3" descr="0.15.mp3">
            <a:hlinkClick r:id="" action="ppaction://media"/>
            <a:extLst>
              <a:ext uri="{FF2B5EF4-FFF2-40B4-BE49-F238E27FC236}">
                <a16:creationId xmlns:a16="http://schemas.microsoft.com/office/drawing/2014/main" id="{FC50F9E9-28BA-7176-A5A4-E1A943DFD620}"/>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268000" y="156316"/>
            <a:ext cx="764209" cy="764209"/>
          </a:xfrm>
          <a:prstGeom prst="rect">
            <a:avLst/>
          </a:prstGeom>
        </p:spPr>
      </p:pic>
      <p:pic>
        <p:nvPicPr>
          <p:cNvPr id="4" name="Picture 3">
            <a:extLst>
              <a:ext uri="{FF2B5EF4-FFF2-40B4-BE49-F238E27FC236}">
                <a16:creationId xmlns:a16="http://schemas.microsoft.com/office/drawing/2014/main" id="{F2CA450A-9BAE-DE79-1429-DA8123E98246}"/>
              </a:ext>
            </a:extLst>
          </p:cNvPr>
          <p:cNvPicPr>
            <a:picLocks noChangeAspect="1"/>
          </p:cNvPicPr>
          <p:nvPr/>
        </p:nvPicPr>
        <p:blipFill rotWithShape="1">
          <a:blip r:embed="rId7"/>
          <a:srcRect l="19501" t="17150" r="64669" b="43530"/>
          <a:stretch/>
        </p:blipFill>
        <p:spPr>
          <a:xfrm>
            <a:off x="2148839" y="1167228"/>
            <a:ext cx="1868489" cy="2261772"/>
          </a:xfrm>
          <a:prstGeom prst="rect">
            <a:avLst/>
          </a:prstGeom>
          <a:ln>
            <a:noFill/>
          </a:ln>
          <a:effectLst>
            <a:softEdge rad="112500"/>
          </a:effectLst>
        </p:spPr>
      </p:pic>
      <p:pic>
        <p:nvPicPr>
          <p:cNvPr id="5" name="Picture 4">
            <a:extLst>
              <a:ext uri="{FF2B5EF4-FFF2-40B4-BE49-F238E27FC236}">
                <a16:creationId xmlns:a16="http://schemas.microsoft.com/office/drawing/2014/main" id="{265EC78F-0368-DCB5-0F96-36FB1B2EA56E}"/>
              </a:ext>
            </a:extLst>
          </p:cNvPr>
          <p:cNvPicPr>
            <a:picLocks noChangeAspect="1"/>
          </p:cNvPicPr>
          <p:nvPr/>
        </p:nvPicPr>
        <p:blipFill rotWithShape="1">
          <a:blip r:embed="rId7"/>
          <a:srcRect l="47647" t="15025" r="34405" b="43106"/>
          <a:stretch/>
        </p:blipFill>
        <p:spPr>
          <a:xfrm>
            <a:off x="5547361" y="1020594"/>
            <a:ext cx="2118360" cy="2408406"/>
          </a:xfrm>
          <a:prstGeom prst="rect">
            <a:avLst/>
          </a:prstGeom>
          <a:ln>
            <a:noFill/>
          </a:ln>
          <a:effectLst>
            <a:softEdge rad="112500"/>
          </a:effectLst>
        </p:spPr>
      </p:pic>
      <p:pic>
        <p:nvPicPr>
          <p:cNvPr id="6" name="Picture 5">
            <a:extLst>
              <a:ext uri="{FF2B5EF4-FFF2-40B4-BE49-F238E27FC236}">
                <a16:creationId xmlns:a16="http://schemas.microsoft.com/office/drawing/2014/main" id="{352DE3B2-D7F2-1383-32AA-D82C85B9D087}"/>
              </a:ext>
            </a:extLst>
          </p:cNvPr>
          <p:cNvPicPr>
            <a:picLocks noChangeAspect="1"/>
          </p:cNvPicPr>
          <p:nvPr/>
        </p:nvPicPr>
        <p:blipFill rotWithShape="1">
          <a:blip r:embed="rId7"/>
          <a:srcRect l="75928" t="14448" r="4425" b="43683"/>
          <a:stretch/>
        </p:blipFill>
        <p:spPr>
          <a:xfrm>
            <a:off x="8776946" y="836480"/>
            <a:ext cx="2318942" cy="2408406"/>
          </a:xfrm>
          <a:prstGeom prst="rect">
            <a:avLst/>
          </a:prstGeom>
          <a:ln>
            <a:noFill/>
          </a:ln>
          <a:effectLst>
            <a:softEdge rad="112500"/>
          </a:effectLst>
        </p:spPr>
      </p:pic>
      <p:pic>
        <p:nvPicPr>
          <p:cNvPr id="8" name="Picture 7">
            <a:extLst>
              <a:ext uri="{FF2B5EF4-FFF2-40B4-BE49-F238E27FC236}">
                <a16:creationId xmlns:a16="http://schemas.microsoft.com/office/drawing/2014/main" id="{FB3AC477-BEBC-7B95-EF9A-4CF759A10B82}"/>
              </a:ext>
            </a:extLst>
          </p:cNvPr>
          <p:cNvPicPr>
            <a:picLocks noChangeAspect="1"/>
          </p:cNvPicPr>
          <p:nvPr/>
        </p:nvPicPr>
        <p:blipFill rotWithShape="1">
          <a:blip r:embed="rId7"/>
          <a:srcRect l="18210" t="57355" r="63456" b="3325"/>
          <a:stretch/>
        </p:blipFill>
        <p:spPr>
          <a:xfrm>
            <a:off x="1853246" y="3756094"/>
            <a:ext cx="2164082" cy="2261772"/>
          </a:xfrm>
          <a:prstGeom prst="rect">
            <a:avLst/>
          </a:prstGeom>
          <a:ln>
            <a:noFill/>
          </a:ln>
          <a:effectLst>
            <a:softEdge rad="112500"/>
          </a:effectLst>
        </p:spPr>
      </p:pic>
      <p:pic>
        <p:nvPicPr>
          <p:cNvPr id="16" name="Picture 15">
            <a:extLst>
              <a:ext uri="{FF2B5EF4-FFF2-40B4-BE49-F238E27FC236}">
                <a16:creationId xmlns:a16="http://schemas.microsoft.com/office/drawing/2014/main" id="{4BBB131D-38D8-37D0-E40F-DA6D6CB6599C}"/>
              </a:ext>
            </a:extLst>
          </p:cNvPr>
          <p:cNvPicPr>
            <a:picLocks noChangeAspect="1"/>
          </p:cNvPicPr>
          <p:nvPr/>
        </p:nvPicPr>
        <p:blipFill rotWithShape="1">
          <a:blip r:embed="rId7"/>
          <a:srcRect l="47506" t="54070" r="32955" b="776"/>
          <a:stretch/>
        </p:blipFill>
        <p:spPr>
          <a:xfrm>
            <a:off x="5453366" y="3730124"/>
            <a:ext cx="2306350" cy="2597386"/>
          </a:xfrm>
          <a:prstGeom prst="rect">
            <a:avLst/>
          </a:prstGeom>
          <a:ln>
            <a:noFill/>
          </a:ln>
          <a:effectLst>
            <a:softEdge rad="112500"/>
          </a:effectLst>
        </p:spPr>
      </p:pic>
      <p:pic>
        <p:nvPicPr>
          <p:cNvPr id="17" name="Picture 16">
            <a:extLst>
              <a:ext uri="{FF2B5EF4-FFF2-40B4-BE49-F238E27FC236}">
                <a16:creationId xmlns:a16="http://schemas.microsoft.com/office/drawing/2014/main" id="{F8A62CAB-C8C5-6E46-EFC5-96BD70FAF2D0}"/>
              </a:ext>
            </a:extLst>
          </p:cNvPr>
          <p:cNvPicPr>
            <a:picLocks noChangeAspect="1"/>
          </p:cNvPicPr>
          <p:nvPr/>
        </p:nvPicPr>
        <p:blipFill rotWithShape="1">
          <a:blip r:embed="rId7"/>
          <a:srcRect l="77668" t="52844" r="2793" b="2002"/>
          <a:stretch/>
        </p:blipFill>
        <p:spPr>
          <a:xfrm>
            <a:off x="9031567" y="3588287"/>
            <a:ext cx="2306350" cy="2597386"/>
          </a:xfrm>
          <a:prstGeom prst="rect">
            <a:avLst/>
          </a:prstGeom>
          <a:ln>
            <a:noFill/>
          </a:ln>
          <a:effectLst>
            <a:softEdge rad="112500"/>
          </a:effectLst>
        </p:spPr>
      </p:pic>
      <p:pic>
        <p:nvPicPr>
          <p:cNvPr id="18" name="0.15.mp3" descr="0.15.mp3">
            <a:hlinkClick r:id="" action="ppaction://media"/>
            <a:extLst>
              <a:ext uri="{FF2B5EF4-FFF2-40B4-BE49-F238E27FC236}">
                <a16:creationId xmlns:a16="http://schemas.microsoft.com/office/drawing/2014/main" id="{4309B3EE-7D68-EA29-2BC0-C32CB5989F9E}"/>
              </a:ext>
            </a:extLst>
          </p:cNvPr>
          <p:cNvPicPr>
            <a:picLocks noChangeAspect="1"/>
          </p:cNvPicPr>
          <p:nvPr>
            <a:audioFile r:link="rId4"/>
            <p:extLst>
              <p:ext uri="{DAA4B4D4-6D71-4841-9C94-3DE7FCFB9230}">
                <p14:media xmlns:p14="http://schemas.microsoft.com/office/powerpoint/2010/main" r:embed="rId2">
                  <p14:trim st="7515" end="16328"/>
                </p14:media>
              </p:ext>
            </p:extLst>
          </p:nvPr>
        </p:nvPicPr>
        <p:blipFill>
          <a:blip r:embed="rId10">
            <a:duotone>
              <a:prstClr val="black"/>
              <a:schemeClr val="tx2">
                <a:tint val="45000"/>
                <a:satMod val="400000"/>
              </a:schemeClr>
            </a:duotone>
          </a:blip>
          <a:stretch>
            <a:fillRect/>
          </a:stretch>
        </p:blipFill>
        <p:spPr>
          <a:xfrm>
            <a:off x="2553182" y="-1061892"/>
            <a:ext cx="764209" cy="764209"/>
          </a:xfrm>
          <a:prstGeom prst="rect">
            <a:avLst/>
          </a:prstGeom>
        </p:spPr>
      </p:pic>
      <p:pic>
        <p:nvPicPr>
          <p:cNvPr id="19" name="0.15.mp3" descr="0.15.mp3">
            <a:hlinkClick r:id="" action="ppaction://media"/>
            <a:extLst>
              <a:ext uri="{FF2B5EF4-FFF2-40B4-BE49-F238E27FC236}">
                <a16:creationId xmlns:a16="http://schemas.microsoft.com/office/drawing/2014/main" id="{2D3C4E71-0BC9-A53E-AEBF-FBB0F3224742}"/>
              </a:ext>
            </a:extLst>
          </p:cNvPr>
          <p:cNvPicPr>
            <a:picLocks noChangeAspect="1"/>
          </p:cNvPicPr>
          <p:nvPr>
            <a:audioFile r:link="rId4"/>
            <p:extLst>
              <p:ext uri="{DAA4B4D4-6D71-4841-9C94-3DE7FCFB9230}">
                <p14:media xmlns:p14="http://schemas.microsoft.com/office/powerpoint/2010/main" r:embed="rId2">
                  <p14:trim st="10772" end="12979"/>
                </p14:media>
              </p:ext>
            </p:extLst>
          </p:nvPr>
        </p:nvPicPr>
        <p:blipFill>
          <a:blip r:embed="rId10">
            <a:duotone>
              <a:prstClr val="black"/>
              <a:schemeClr val="tx2">
                <a:tint val="45000"/>
                <a:satMod val="400000"/>
              </a:schemeClr>
            </a:duotone>
          </a:blip>
          <a:stretch>
            <a:fillRect/>
          </a:stretch>
        </p:blipFill>
        <p:spPr>
          <a:xfrm>
            <a:off x="5911546" y="-1105692"/>
            <a:ext cx="764209" cy="764209"/>
          </a:xfrm>
          <a:prstGeom prst="rect">
            <a:avLst/>
          </a:prstGeom>
        </p:spPr>
      </p:pic>
      <p:pic>
        <p:nvPicPr>
          <p:cNvPr id="20" name="0.15.mp3" descr="0.15.mp3">
            <a:hlinkClick r:id="" action="ppaction://media"/>
            <a:extLst>
              <a:ext uri="{FF2B5EF4-FFF2-40B4-BE49-F238E27FC236}">
                <a16:creationId xmlns:a16="http://schemas.microsoft.com/office/drawing/2014/main" id="{AD436E9E-099C-0D24-822A-082AD630E432}"/>
              </a:ext>
            </a:extLst>
          </p:cNvPr>
          <p:cNvPicPr>
            <a:picLocks noChangeAspect="1"/>
          </p:cNvPicPr>
          <p:nvPr>
            <a:audioFile r:link="rId4"/>
            <p:extLst>
              <p:ext uri="{DAA4B4D4-6D71-4841-9C94-3DE7FCFB9230}">
                <p14:media xmlns:p14="http://schemas.microsoft.com/office/powerpoint/2010/main" r:embed="rId2">
                  <p14:trim st="13876" end="9966"/>
                </p14:media>
              </p:ext>
            </p:extLst>
          </p:nvPr>
        </p:nvPicPr>
        <p:blipFill>
          <a:blip r:embed="rId10">
            <a:duotone>
              <a:prstClr val="black"/>
              <a:schemeClr val="tx2">
                <a:tint val="45000"/>
                <a:satMod val="400000"/>
              </a:schemeClr>
            </a:duotone>
          </a:blip>
          <a:stretch>
            <a:fillRect/>
          </a:stretch>
        </p:blipFill>
        <p:spPr>
          <a:xfrm>
            <a:off x="9597701" y="-1145457"/>
            <a:ext cx="764209" cy="764209"/>
          </a:xfrm>
          <a:prstGeom prst="rect">
            <a:avLst/>
          </a:prstGeom>
        </p:spPr>
      </p:pic>
      <p:pic>
        <p:nvPicPr>
          <p:cNvPr id="21" name="0.15.mp3" descr="0.15.mp3">
            <a:hlinkClick r:id="" action="ppaction://media"/>
            <a:extLst>
              <a:ext uri="{FF2B5EF4-FFF2-40B4-BE49-F238E27FC236}">
                <a16:creationId xmlns:a16="http://schemas.microsoft.com/office/drawing/2014/main" id="{88B8C42B-A0E9-3B77-9896-A49B96881B66}"/>
              </a:ext>
            </a:extLst>
          </p:cNvPr>
          <p:cNvPicPr>
            <a:picLocks noChangeAspect="1"/>
          </p:cNvPicPr>
          <p:nvPr>
            <a:audioFile r:link="rId4"/>
            <p:extLst>
              <p:ext uri="{DAA4B4D4-6D71-4841-9C94-3DE7FCFB9230}">
                <p14:media xmlns:p14="http://schemas.microsoft.com/office/powerpoint/2010/main" r:embed="rId2">
                  <p14:trim st="17228" end="6755"/>
                </p14:media>
              </p:ext>
            </p:extLst>
          </p:nvPr>
        </p:nvPicPr>
        <p:blipFill>
          <a:blip r:embed="rId10">
            <a:duotone>
              <a:prstClr val="black"/>
              <a:schemeClr val="tx2">
                <a:tint val="45000"/>
                <a:satMod val="400000"/>
              </a:schemeClr>
            </a:duotone>
          </a:blip>
          <a:stretch>
            <a:fillRect/>
          </a:stretch>
        </p:blipFill>
        <p:spPr>
          <a:xfrm>
            <a:off x="2318874" y="7015308"/>
            <a:ext cx="764209" cy="764209"/>
          </a:xfrm>
          <a:prstGeom prst="rect">
            <a:avLst/>
          </a:prstGeom>
        </p:spPr>
      </p:pic>
      <p:pic>
        <p:nvPicPr>
          <p:cNvPr id="22" name="0.15.mp3" descr="0.15.mp3">
            <a:hlinkClick r:id="" action="ppaction://media"/>
            <a:extLst>
              <a:ext uri="{FF2B5EF4-FFF2-40B4-BE49-F238E27FC236}">
                <a16:creationId xmlns:a16="http://schemas.microsoft.com/office/drawing/2014/main" id="{F8DFBFC4-F16B-937A-2B9D-979F56C6F64A}"/>
              </a:ext>
            </a:extLst>
          </p:cNvPr>
          <p:cNvPicPr>
            <a:picLocks noChangeAspect="1"/>
          </p:cNvPicPr>
          <p:nvPr>
            <a:audioFile r:link="rId4"/>
            <p:extLst>
              <p:ext uri="{DAA4B4D4-6D71-4841-9C94-3DE7FCFB9230}">
                <p14:media xmlns:p14="http://schemas.microsoft.com/office/powerpoint/2010/main" r:embed="rId2">
                  <p14:trim st="20047" end="3701"/>
                </p14:media>
              </p:ext>
            </p:extLst>
          </p:nvPr>
        </p:nvPicPr>
        <p:blipFill>
          <a:blip r:embed="rId10">
            <a:duotone>
              <a:prstClr val="black"/>
              <a:schemeClr val="tx2">
                <a:tint val="45000"/>
                <a:satMod val="400000"/>
              </a:schemeClr>
            </a:duotone>
          </a:blip>
          <a:stretch>
            <a:fillRect/>
          </a:stretch>
        </p:blipFill>
        <p:spPr>
          <a:xfrm>
            <a:off x="6096000" y="6994792"/>
            <a:ext cx="764209" cy="764209"/>
          </a:xfrm>
          <a:prstGeom prst="rect">
            <a:avLst/>
          </a:prstGeom>
        </p:spPr>
      </p:pic>
      <p:pic>
        <p:nvPicPr>
          <p:cNvPr id="23" name="0.15.mp3" descr="0.15.mp3">
            <a:hlinkClick r:id="" action="ppaction://media"/>
            <a:extLst>
              <a:ext uri="{FF2B5EF4-FFF2-40B4-BE49-F238E27FC236}">
                <a16:creationId xmlns:a16="http://schemas.microsoft.com/office/drawing/2014/main" id="{F0A97CA0-71E2-32FF-0C16-5334FDD1D825}"/>
              </a:ext>
            </a:extLst>
          </p:cNvPr>
          <p:cNvPicPr>
            <a:picLocks noChangeAspect="1"/>
          </p:cNvPicPr>
          <p:nvPr>
            <a:audioFile r:link="rId4"/>
            <p:extLst>
              <p:ext uri="{DAA4B4D4-6D71-4841-9C94-3DE7FCFB9230}">
                <p14:media xmlns:p14="http://schemas.microsoft.com/office/powerpoint/2010/main" r:embed="rId2">
                  <p14:trim st="22959" end="926"/>
                </p14:media>
              </p:ext>
            </p:extLst>
          </p:nvPr>
        </p:nvPicPr>
        <p:blipFill>
          <a:blip r:embed="rId10">
            <a:duotone>
              <a:prstClr val="black"/>
              <a:schemeClr val="tx2">
                <a:tint val="45000"/>
                <a:satMod val="400000"/>
              </a:schemeClr>
            </a:duotone>
          </a:blip>
          <a:stretch>
            <a:fillRect/>
          </a:stretch>
        </p:blipFill>
        <p:spPr>
          <a:xfrm>
            <a:off x="9873126" y="7155988"/>
            <a:ext cx="764209" cy="764209"/>
          </a:xfrm>
          <a:prstGeom prst="rect">
            <a:avLst/>
          </a:prstGeom>
        </p:spPr>
      </p:pic>
    </p:spTree>
    <p:custDataLst>
      <p:tags r:id="rId1"/>
    </p:custDataLst>
    <p:extLst>
      <p:ext uri="{BB962C8B-B14F-4D97-AF65-F5344CB8AC3E}">
        <p14:creationId xmlns:p14="http://schemas.microsoft.com/office/powerpoint/2010/main" val="33112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18"/>
                </p:tgtEl>
              </p:cMediaNode>
            </p:audio>
            <p:seq concurrent="1" nextAc="seek">
              <p:cTn id="63" restart="whenNotActive" fill="hold" evtFilter="cancelBubble" nodeType="interactiveSeq">
                <p:stCondLst>
                  <p:cond evt="onClick" delay="0">
                    <p:tgtEl>
                      <p:spTgt spid="4"/>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261" fill="hold"/>
                                        <p:tgtEl>
                                          <p:spTgt spid="18"/>
                                        </p:tgtEl>
                                      </p:cBhvr>
                                    </p:cmd>
                                  </p:childTnLst>
                                </p:cTn>
                              </p:par>
                            </p:childTnLst>
                          </p:cTn>
                        </p:par>
                      </p:childTnLst>
                    </p:cTn>
                  </p:par>
                </p:childTnLst>
              </p:cTn>
              <p:nextCondLst>
                <p:cond evt="onClick" delay="0">
                  <p:tgtEl>
                    <p:spTgt spid="4"/>
                  </p:tgtEl>
                </p:cond>
              </p:nextCondLst>
            </p:seq>
            <p:audio>
              <p:cMediaNode vol="80000">
                <p:cTn id="68" fill="hold" display="0">
                  <p:stCondLst>
                    <p:cond delay="indefinite"/>
                  </p:stCondLst>
                  <p:endCondLst>
                    <p:cond evt="onStopAudio" delay="0">
                      <p:tgtEl>
                        <p:sldTgt/>
                      </p:tgtEl>
                    </p:cond>
                  </p:endCondLst>
                </p:cTn>
                <p:tgtEl>
                  <p:spTgt spid="19"/>
                </p:tgtEl>
              </p:cMediaNode>
            </p:audio>
            <p:audio>
              <p:cMediaNode vol="80000">
                <p:cTn id="69" fill="hold" display="0">
                  <p:stCondLst>
                    <p:cond delay="indefinite"/>
                  </p:stCondLst>
                  <p:endCondLst>
                    <p:cond evt="onStopAudio" delay="0">
                      <p:tgtEl>
                        <p:sldTgt/>
                      </p:tgtEl>
                    </p:cond>
                  </p:endCondLst>
                </p:cTn>
                <p:tgtEl>
                  <p:spTgt spid="20"/>
                </p:tgtEl>
              </p:cMediaNode>
            </p:audio>
            <p:audio>
              <p:cMediaNode vol="80000">
                <p:cTn id="70" fill="hold" display="0">
                  <p:stCondLst>
                    <p:cond delay="indefinite"/>
                  </p:stCondLst>
                  <p:endCondLst>
                    <p:cond evt="onStopAudio" delay="0">
                      <p:tgtEl>
                        <p:sldTgt/>
                      </p:tgtEl>
                    </p:cond>
                  </p:endCondLst>
                </p:cTn>
                <p:tgtEl>
                  <p:spTgt spid="21"/>
                </p:tgtEl>
              </p:cMediaNode>
            </p:audio>
            <p:audio>
              <p:cMediaNode vol="80000">
                <p:cTn id="71" fill="hold" display="0">
                  <p:stCondLst>
                    <p:cond delay="indefinite"/>
                  </p:stCondLst>
                  <p:endCondLst>
                    <p:cond evt="onStopAudio" delay="0">
                      <p:tgtEl>
                        <p:sldTgt/>
                      </p:tgtEl>
                    </p:cond>
                  </p:endCondLst>
                </p:cTn>
                <p:tgtEl>
                  <p:spTgt spid="22"/>
                </p:tgtEl>
              </p:cMediaNode>
            </p:audio>
            <p:audio>
              <p:cMediaNode vol="80000">
                <p:cTn id="72" fill="hold" display="0">
                  <p:stCondLst>
                    <p:cond delay="indefinite"/>
                  </p:stCondLst>
                  <p:endCondLst>
                    <p:cond evt="onStopAudio" delay="0">
                      <p:tgtEl>
                        <p:sldTgt/>
                      </p:tgtEl>
                    </p:cond>
                  </p:endCondLst>
                </p:cTn>
                <p:tgtEl>
                  <p:spTgt spid="23"/>
                </p:tgtEl>
              </p:cMediaNode>
            </p:audio>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353" fill="hold"/>
                                        <p:tgtEl>
                                          <p:spTgt spid="19"/>
                                        </p:tgtEl>
                                      </p:cBhvr>
                                    </p:cmd>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6"/>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262" fill="hold"/>
                                        <p:tgtEl>
                                          <p:spTgt spid="20"/>
                                        </p:tgtEl>
                                      </p:cBhvr>
                                    </p:cmd>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8"/>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1121" fill="hold"/>
                                        <p:tgtEl>
                                          <p:spTgt spid="21"/>
                                        </p:tgtEl>
                                      </p:cBhvr>
                                    </p:cmd>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1356" fill="hold"/>
                                        <p:tgtEl>
                                          <p:spTgt spid="22"/>
                                        </p:tgtEl>
                                      </p:cBhvr>
                                    </p:cmd>
                                  </p:childTnLst>
                                </p:cTn>
                              </p:par>
                            </p:childTnLst>
                          </p:cTn>
                        </p:par>
                      </p:childTnLst>
                    </p:cTn>
                  </p:par>
                </p:childTnLst>
              </p:cTn>
              <p:nextCondLst>
                <p:cond evt="onClick" delay="0">
                  <p:tgtEl>
                    <p:spTgt spid="16"/>
                  </p:tgtEl>
                </p:cond>
              </p:nextCondLst>
            </p:seq>
            <p:seq concurrent="1" nextAc="seek">
              <p:cTn id="93" restart="whenNotActive" fill="hold" evtFilter="cancelBubble" nodeType="interactiveSeq">
                <p:stCondLst>
                  <p:cond evt="onClick" delay="0">
                    <p:tgtEl>
                      <p:spTgt spid="17"/>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1219" fill="hold"/>
                                        <p:tgtEl>
                                          <p:spTgt spid="23"/>
                                        </p:tgtEl>
                                      </p:cBhvr>
                                    </p:cmd>
                                  </p:childTnLst>
                                </p:cTn>
                              </p:par>
                            </p:childTnLst>
                          </p:cTn>
                        </p:par>
                      </p:childTnLst>
                    </p:cTn>
                  </p:par>
                </p:childTnLst>
              </p:cTn>
              <p:nextCondLst>
                <p:cond evt="onClick" delay="0">
                  <p:tgtEl>
                    <p:spTgt spid="1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rotWithShape="1">
          <a:blip r:embed="rId4">
            <a:extLst>
              <a:ext uri="{28A0092B-C50C-407E-A947-70E740481C1C}">
                <a14:useLocalDpi xmlns:a14="http://schemas.microsoft.com/office/drawing/2010/main" val="0"/>
              </a:ext>
            </a:extLst>
          </a:blip>
          <a:srcRect l="1769" t="1795" r="1910" b="2484"/>
          <a:stretch/>
        </p:blipFill>
        <p:spPr>
          <a:xfrm>
            <a:off x="0" y="1250"/>
            <a:ext cx="12245726" cy="6856750"/>
          </a:xfrm>
          <a:prstGeom prst="rect">
            <a:avLst/>
          </a:prstGeom>
        </p:spPr>
      </p:pic>
      <p:sp>
        <p:nvSpPr>
          <p:cNvPr id="6" name="TextBox 5">
            <a:hlinkClick r:id="rId5" action="ppaction://hlinksldjump" highlightClick="1">
              <a:snd r:embed="rId6" name="arrow.wav"/>
            </a:hlinkClick>
            <a:extLst>
              <a:ext uri="{FF2B5EF4-FFF2-40B4-BE49-F238E27FC236}">
                <a16:creationId xmlns:a16="http://schemas.microsoft.com/office/drawing/2014/main" id="{EA642057-D5B5-44F0-BDC0-22B83DC9B4B1}"/>
              </a:ext>
            </a:extLst>
          </p:cNvPr>
          <p:cNvSpPr txBox="1"/>
          <p:nvPr/>
        </p:nvSpPr>
        <p:spPr>
          <a:xfrm>
            <a:off x="1517020" y="2449060"/>
            <a:ext cx="9157958" cy="1200329"/>
          </a:xfrm>
          <a:prstGeom prst="rect">
            <a:avLst/>
          </a:prstGeom>
          <a:noFill/>
        </p:spPr>
        <p:txBody>
          <a:bodyPr wrap="square" rtlCol="0">
            <a:spAutoFit/>
          </a:bodyPr>
          <a:lstStyle/>
          <a:p>
            <a:pPr algn="ctr"/>
            <a:r>
              <a:rPr lang="en-US" sz="7200" dirty="0">
                <a:ln>
                  <a:solidFill>
                    <a:schemeClr val="tx1"/>
                  </a:solidFill>
                </a:ln>
                <a:solidFill>
                  <a:srgbClr val="FFFF00"/>
                </a:solidFill>
                <a:effectLst>
                  <a:glow rad="76200">
                    <a:schemeClr val="accent4">
                      <a:alpha val="76000"/>
                    </a:schemeClr>
                  </a:glow>
                </a:effectLst>
                <a:latin typeface="Comic Sans MS" panose="030F0702030302020204" pitchFamily="66" charset="0"/>
              </a:rPr>
              <a:t>Slap the board!</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23057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2.mp3" descr="0.15-2.mp3">
            <a:hlinkClick r:id="" action="ppaction://media"/>
            <a:extLst>
              <a:ext uri="{FF2B5EF4-FFF2-40B4-BE49-F238E27FC236}">
                <a16:creationId xmlns:a16="http://schemas.microsoft.com/office/drawing/2014/main" id="{85D7E29F-7389-B92F-FA96-952D8B357A70}"/>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160592" y="0"/>
            <a:ext cx="812800" cy="812800"/>
          </a:xfrm>
          <a:prstGeom prst="rect">
            <a:avLst/>
          </a:prstGeom>
        </p:spPr>
      </p:pic>
    </p:spTree>
    <p:custDataLst>
      <p:tags r:id="rId1"/>
    </p:custDataLst>
    <p:extLst>
      <p:ext uri="{BB962C8B-B14F-4D97-AF65-F5344CB8AC3E}">
        <p14:creationId xmlns:p14="http://schemas.microsoft.com/office/powerpoint/2010/main" val="16233066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0.77982 -0.19884 " pathEditMode="relative" rAng="0" ptsTypes="AA" p14:bounceEnd="52000">
                                          <p:cBhvr>
                                            <p:cTn id="10" dur="1250" fill="hold"/>
                                            <p:tgtEl>
                                              <p:spTgt spid="9"/>
                                            </p:tgtEl>
                                            <p:attrNameLst>
                                              <p:attrName>ppt_x</p:attrName>
                                              <p:attrName>ppt_y</p:attrName>
                                            </p:attrNameLst>
                                          </p:cBhvr>
                                          <p:rCtr x="38984" y="-9954"/>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0.77982 -0.19884 " pathEditMode="relative" rAng="0" ptsTypes="AA">
                                          <p:cBhvr>
                                            <p:cTn id="10" dur="1250" fill="hold"/>
                                            <p:tgtEl>
                                              <p:spTgt spid="9"/>
                                            </p:tgtEl>
                                            <p:attrNameLst>
                                              <p:attrName>ppt_x</p:attrName>
                                              <p:attrName>ppt_y</p:attrName>
                                            </p:attrNameLst>
                                          </p:cBhvr>
                                          <p:rCtr x="38984" y="-9954"/>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4.mp3" descr="0.15-4.mp3">
            <a:hlinkClick r:id="" action="ppaction://media"/>
            <a:extLst>
              <a:ext uri="{FF2B5EF4-FFF2-40B4-BE49-F238E27FC236}">
                <a16:creationId xmlns:a16="http://schemas.microsoft.com/office/drawing/2014/main" id="{E9444BF6-85C3-26F6-CE42-116A52906FD5}"/>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743687" y="88168"/>
            <a:ext cx="812800" cy="812800"/>
          </a:xfrm>
          <a:prstGeom prst="rect">
            <a:avLst/>
          </a:prstGeom>
        </p:spPr>
      </p:pic>
    </p:spTree>
    <p:custDataLst>
      <p:tags r:id="rId1"/>
    </p:custDataLst>
    <p:extLst>
      <p:ext uri="{BB962C8B-B14F-4D97-AF65-F5344CB8AC3E}">
        <p14:creationId xmlns:p14="http://schemas.microsoft.com/office/powerpoint/2010/main" val="27947028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0.42904 0.17546 " pathEditMode="relative" rAng="0" ptsTypes="AA" p14:bounceEnd="52000">
                                          <p:cBhvr>
                                            <p:cTn id="10" dur="1250" fill="hold"/>
                                            <p:tgtEl>
                                              <p:spTgt spid="9"/>
                                            </p:tgtEl>
                                            <p:attrNameLst>
                                              <p:attrName>ppt_x</p:attrName>
                                              <p:attrName>ppt_y</p:attrName>
                                            </p:attrNameLst>
                                          </p:cBhvr>
                                          <p:rCtr x="21458" y="8773"/>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0.42904 0.17546 " pathEditMode="relative" rAng="0" ptsTypes="AA">
                                          <p:cBhvr>
                                            <p:cTn id="10" dur="1250" fill="hold"/>
                                            <p:tgtEl>
                                              <p:spTgt spid="9"/>
                                            </p:tgtEl>
                                            <p:attrNameLst>
                                              <p:attrName>ppt_x</p:attrName>
                                              <p:attrName>ppt_y</p:attrName>
                                            </p:attrNameLst>
                                          </p:cBhvr>
                                          <p:rCtr x="21458" y="8773"/>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3.mp3" descr="0.15-3.mp3">
            <a:hlinkClick r:id="" action="ppaction://media"/>
            <a:extLst>
              <a:ext uri="{FF2B5EF4-FFF2-40B4-BE49-F238E27FC236}">
                <a16:creationId xmlns:a16="http://schemas.microsoft.com/office/drawing/2014/main" id="{B778482C-9371-CBF9-BAF7-29E4F4D906F8}"/>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849704" y="86742"/>
            <a:ext cx="812800" cy="812800"/>
          </a:xfrm>
          <a:prstGeom prst="rect">
            <a:avLst/>
          </a:prstGeom>
        </p:spPr>
      </p:pic>
    </p:spTree>
    <p:custDataLst>
      <p:tags r:id="rId1"/>
    </p:custDataLst>
    <p:extLst>
      <p:ext uri="{BB962C8B-B14F-4D97-AF65-F5344CB8AC3E}">
        <p14:creationId xmlns:p14="http://schemas.microsoft.com/office/powerpoint/2010/main" val="154047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1.08229 -0.22037 " pathEditMode="relative" rAng="0" ptsTypes="AA" p14:bounceEnd="52000">
                                          <p:cBhvr>
                                            <p:cTn id="10" dur="1250" fill="hold"/>
                                            <p:tgtEl>
                                              <p:spTgt spid="9"/>
                                            </p:tgtEl>
                                            <p:attrNameLst>
                                              <p:attrName>ppt_x</p:attrName>
                                              <p:attrName>ppt_y</p:attrName>
                                            </p:attrNameLst>
                                          </p:cBhvr>
                                          <p:rCtr x="54115" y="-11019"/>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1.08229 -0.22037 " pathEditMode="relative" rAng="0" ptsTypes="AA">
                                          <p:cBhvr>
                                            <p:cTn id="10" dur="1250" fill="hold"/>
                                            <p:tgtEl>
                                              <p:spTgt spid="9"/>
                                            </p:tgtEl>
                                            <p:attrNameLst>
                                              <p:attrName>ppt_x</p:attrName>
                                              <p:attrName>ppt_y</p:attrName>
                                            </p:attrNameLst>
                                          </p:cBhvr>
                                          <p:rCtr x="54115" y="-11019"/>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6.mp3" descr="0.15-6.mp3">
            <a:hlinkClick r:id="" action="ppaction://media"/>
            <a:extLst>
              <a:ext uri="{FF2B5EF4-FFF2-40B4-BE49-F238E27FC236}">
                <a16:creationId xmlns:a16="http://schemas.microsoft.com/office/drawing/2014/main" id="{C7718D9B-A58D-E922-06F6-D68BA0D43440}"/>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743687" y="88168"/>
            <a:ext cx="812800" cy="812800"/>
          </a:xfrm>
          <a:prstGeom prst="rect">
            <a:avLst/>
          </a:prstGeom>
        </p:spPr>
      </p:pic>
    </p:spTree>
    <p:custDataLst>
      <p:tags r:id="rId1"/>
    </p:custDataLst>
    <p:extLst>
      <p:ext uri="{BB962C8B-B14F-4D97-AF65-F5344CB8AC3E}">
        <p14:creationId xmlns:p14="http://schemas.microsoft.com/office/powerpoint/2010/main" val="39646989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1.10156 0.20555 " pathEditMode="relative" rAng="0" ptsTypes="AA" p14:bounceEnd="52000">
                                          <p:cBhvr>
                                            <p:cTn id="10" dur="1250" fill="hold"/>
                                            <p:tgtEl>
                                              <p:spTgt spid="9"/>
                                            </p:tgtEl>
                                            <p:attrNameLst>
                                              <p:attrName>ppt_x</p:attrName>
                                              <p:attrName>ppt_y</p:attrName>
                                            </p:attrNameLst>
                                          </p:cBhvr>
                                          <p:rCtr x="55078" y="10278"/>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1.10156 0.20555 " pathEditMode="relative" rAng="0" ptsTypes="AA">
                                          <p:cBhvr>
                                            <p:cTn id="10" dur="1250" fill="hold"/>
                                            <p:tgtEl>
                                              <p:spTgt spid="9"/>
                                            </p:tgtEl>
                                            <p:attrNameLst>
                                              <p:attrName>ppt_x</p:attrName>
                                              <p:attrName>ppt_y</p:attrName>
                                            </p:attrNameLst>
                                          </p:cBhvr>
                                          <p:rCtr x="55078" y="10278"/>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mp3" descr="0.15.mp3">
            <a:hlinkClick r:id="" action="ppaction://media"/>
            <a:extLst>
              <a:ext uri="{FF2B5EF4-FFF2-40B4-BE49-F238E27FC236}">
                <a16:creationId xmlns:a16="http://schemas.microsoft.com/office/drawing/2014/main" id="{0B0DB952-9E16-2BD5-5171-39E98FFB15E0}"/>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730435" y="88168"/>
            <a:ext cx="812800" cy="812800"/>
          </a:xfrm>
          <a:prstGeom prst="rect">
            <a:avLst/>
          </a:prstGeom>
        </p:spPr>
      </p:pic>
    </p:spTree>
    <p:custDataLst>
      <p:tags r:id="rId1"/>
    </p:custDataLst>
    <p:extLst>
      <p:ext uri="{BB962C8B-B14F-4D97-AF65-F5344CB8AC3E}">
        <p14:creationId xmlns:p14="http://schemas.microsoft.com/office/powerpoint/2010/main" val="4510952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0.40261 -0.21181 " pathEditMode="relative" rAng="0" ptsTypes="AA" p14:bounceEnd="52000">
                                          <p:cBhvr>
                                            <p:cTn id="10" dur="1250" fill="hold"/>
                                            <p:tgtEl>
                                              <p:spTgt spid="9"/>
                                            </p:tgtEl>
                                            <p:attrNameLst>
                                              <p:attrName>ppt_x</p:attrName>
                                              <p:attrName>ppt_y</p:attrName>
                                            </p:attrNameLst>
                                          </p:cBhvr>
                                          <p:rCtr x="20130" y="-10602"/>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0.40261 -0.21181 " pathEditMode="relative" rAng="0" ptsTypes="AA">
                                          <p:cBhvr>
                                            <p:cTn id="10" dur="1250" fill="hold"/>
                                            <p:tgtEl>
                                              <p:spTgt spid="9"/>
                                            </p:tgtEl>
                                            <p:attrNameLst>
                                              <p:attrName>ppt_x</p:attrName>
                                              <p:attrName>ppt_y</p:attrName>
                                            </p:attrNameLst>
                                          </p:cBhvr>
                                          <p:rCtr x="20130" y="-10602"/>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6AC7E-885C-4330-BB13-D6F281AB6381}"/>
              </a:ext>
            </a:extLst>
          </p:cNvPr>
          <p:cNvPicPr>
            <a:picLocks noChangeAspect="1"/>
          </p:cNvPicPr>
          <p:nvPr/>
        </p:nvPicPr>
        <p:blipFill rotWithShape="1">
          <a:blip r:embed="rId7"/>
          <a:srcRect l="18235" t="12411"/>
          <a:stretch/>
        </p:blipFill>
        <p:spPr>
          <a:xfrm>
            <a:off x="440300" y="494568"/>
            <a:ext cx="11751700" cy="6134576"/>
          </a:xfrm>
          <a:prstGeom prst="rect">
            <a:avLst/>
          </a:prstGeom>
          <a:ln>
            <a:noFill/>
          </a:ln>
          <a:effectLst>
            <a:softEdge rad="112500"/>
          </a:effectLst>
        </p:spPr>
      </p:pic>
      <p:pic>
        <p:nvPicPr>
          <p:cNvPr id="9" name="Picture 8">
            <a:extLst>
              <a:ext uri="{FF2B5EF4-FFF2-40B4-BE49-F238E27FC236}">
                <a16:creationId xmlns:a16="http://schemas.microsoft.com/office/drawing/2014/main" id="{0E493FBC-AA43-4792-9B90-40F2DBBB6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29851">
            <a:off x="-5666622" y="2170618"/>
            <a:ext cx="3290455" cy="469952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5-5.mp3" descr="0.15-5.mp3">
            <a:hlinkClick r:id="" action="ppaction://media"/>
            <a:extLst>
              <a:ext uri="{FF2B5EF4-FFF2-40B4-BE49-F238E27FC236}">
                <a16:creationId xmlns:a16="http://schemas.microsoft.com/office/drawing/2014/main" id="{690CAEF3-B96A-2C81-AD44-D2AA9857A31E}"/>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7637670" y="88168"/>
            <a:ext cx="812800" cy="812800"/>
          </a:xfrm>
          <a:prstGeom prst="rect">
            <a:avLst/>
          </a:prstGeom>
        </p:spPr>
      </p:pic>
    </p:spTree>
    <p:custDataLst>
      <p:tags r:id="rId1"/>
    </p:custDataLst>
    <p:extLst>
      <p:ext uri="{BB962C8B-B14F-4D97-AF65-F5344CB8AC3E}">
        <p14:creationId xmlns:p14="http://schemas.microsoft.com/office/powerpoint/2010/main" val="40700165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14:presetBounceEnd="52000">
                                      <p:stCondLst>
                                        <p:cond delay="0"/>
                                      </p:stCondLst>
                                      <p:childTnLst>
                                        <p:animMotion origin="layout" path="M -2.29167E-6 2.22222E-6 L 0.74597 0.19699 " pathEditMode="relative" rAng="0" ptsTypes="AA" p14:bounceEnd="52000">
                                          <p:cBhvr>
                                            <p:cTn id="10" dur="1250" fill="hold"/>
                                            <p:tgtEl>
                                              <p:spTgt spid="9"/>
                                            </p:tgtEl>
                                            <p:attrNameLst>
                                              <p:attrName>ppt_x</p:attrName>
                                              <p:attrName>ppt_y</p:attrName>
                                            </p:attrNameLst>
                                          </p:cBhvr>
                                          <p:rCtr x="37292" y="9838"/>
                                        </p:animMotion>
                                      </p:childTnLst>
                                      <p:subTnLst>
                                        <p:audio>
                                          <p:cMediaNode>
                                            <p:cTn display="0" masterRel="sameClick">
                                              <p:stCondLst>
                                                <p:cond evt="begin" delay="0">
                                                  <p:tn val="9"/>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autoRev="1" fill="hold" nodeType="clickEffect">
                                      <p:stCondLst>
                                        <p:cond delay="0"/>
                                      </p:stCondLst>
                                      <p:childTnLst>
                                        <p:animMotion origin="layout" path="M -2.29167E-6 2.22222E-6 L 0.74597 0.19699 " pathEditMode="relative" rAng="0" ptsTypes="AA">
                                          <p:cBhvr>
                                            <p:cTn id="10" dur="1250" fill="hold"/>
                                            <p:tgtEl>
                                              <p:spTgt spid="9"/>
                                            </p:tgtEl>
                                            <p:attrNameLst>
                                              <p:attrName>ppt_x</p:attrName>
                                              <p:attrName>ppt_y</p:attrName>
                                            </p:attrNameLst>
                                          </p:cBhvr>
                                          <p:rCtr x="37292" y="9838"/>
                                        </p:animMotion>
                                      </p:childTnLst>
                                      <p:subTnLst>
                                        <p:audio>
                                          <p:cMediaNode>
                                            <p:cTn display="0" masterRel="sameClick">
                                              <p:stCondLst>
                                                <p:cond evt="begin" delay="0">
                                                  <p:tn val="9"/>
                                                </p:cond>
                                              </p:stCondLst>
                                              <p:endCondLst>
                                                <p:cond evt="onStopAudio" delay="0">
                                                  <p:tgtEl>
                                                    <p:sldTgt/>
                                                  </p:tgtEl>
                                                </p:cond>
                                              </p:endCondLst>
                                            </p:cTn>
                                            <p:tgtEl>
                                              <p:sndTgt r:embed="rId11"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54787FB-8E0D-40EC-9549-40EE2ACDC9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图片 1">
            <a:extLst>
              <a:ext uri="{FF2B5EF4-FFF2-40B4-BE49-F238E27FC236}">
                <a16:creationId xmlns:a16="http://schemas.microsoft.com/office/drawing/2014/main" id="{097BBA38-816E-4E42-9543-196108BA09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图片 19">
            <a:extLst>
              <a:ext uri="{FF2B5EF4-FFF2-40B4-BE49-F238E27FC236}">
                <a16:creationId xmlns:a16="http://schemas.microsoft.com/office/drawing/2014/main" id="{4DFEEB28-5FEF-467A-BC78-79AE463D57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 name="图片 55">
            <a:extLst>
              <a:ext uri="{FF2B5EF4-FFF2-40B4-BE49-F238E27FC236}">
                <a16:creationId xmlns:a16="http://schemas.microsoft.com/office/drawing/2014/main" id="{EF96A60D-2ED8-4F8B-8B57-95980E31880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37726" y="-194012"/>
            <a:ext cx="6671120" cy="3944731"/>
          </a:xfrm>
          <a:prstGeom prst="rect">
            <a:avLst/>
          </a:prstGeom>
        </p:spPr>
      </p:pic>
      <p:grpSp>
        <p:nvGrpSpPr>
          <p:cNvPr id="6" name="组合 22">
            <a:extLst>
              <a:ext uri="{FF2B5EF4-FFF2-40B4-BE49-F238E27FC236}">
                <a16:creationId xmlns:a16="http://schemas.microsoft.com/office/drawing/2014/main" id="{B31114FE-DC91-44B1-80C9-57B46DD8593F}"/>
              </a:ext>
            </a:extLst>
          </p:cNvPr>
          <p:cNvGrpSpPr/>
          <p:nvPr/>
        </p:nvGrpSpPr>
        <p:grpSpPr>
          <a:xfrm>
            <a:off x="6990994" y="2608202"/>
            <a:ext cx="804180" cy="374559"/>
            <a:chOff x="217691" y="6414967"/>
            <a:chExt cx="804180" cy="374559"/>
          </a:xfrm>
        </p:grpSpPr>
        <p:grpSp>
          <p:nvGrpSpPr>
            <p:cNvPr id="7" name="Group 4">
              <a:extLst>
                <a:ext uri="{FF2B5EF4-FFF2-40B4-BE49-F238E27FC236}">
                  <a16:creationId xmlns:a16="http://schemas.microsoft.com/office/drawing/2014/main" id="{4FD4B722-EE06-44DB-9BF9-321F465602FD}"/>
                </a:ext>
              </a:extLst>
            </p:cNvPr>
            <p:cNvGrpSpPr>
              <a:grpSpLocks noChangeAspect="1"/>
            </p:cNvGrpSpPr>
            <p:nvPr/>
          </p:nvGrpSpPr>
          <p:grpSpPr bwMode="auto">
            <a:xfrm>
              <a:off x="217691" y="6414967"/>
              <a:ext cx="443922" cy="374559"/>
              <a:chOff x="3746" y="2079"/>
              <a:chExt cx="192" cy="162"/>
            </a:xfrm>
            <a:solidFill>
              <a:srgbClr val="A5CB01"/>
            </a:solidFill>
          </p:grpSpPr>
          <p:sp>
            <p:nvSpPr>
              <p:cNvPr id="13" name="Freeform 5">
                <a:extLst>
                  <a:ext uri="{FF2B5EF4-FFF2-40B4-BE49-F238E27FC236}">
                    <a16:creationId xmlns:a16="http://schemas.microsoft.com/office/drawing/2014/main" id="{10565600-C641-4A67-B8F4-BF105D11F99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4" name="Freeform 6">
                <a:extLst>
                  <a:ext uri="{FF2B5EF4-FFF2-40B4-BE49-F238E27FC236}">
                    <a16:creationId xmlns:a16="http://schemas.microsoft.com/office/drawing/2014/main" id="{63D1025D-BD51-4FEC-B686-4250EA98DB8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5" name="Freeform 7">
                <a:extLst>
                  <a:ext uri="{FF2B5EF4-FFF2-40B4-BE49-F238E27FC236}">
                    <a16:creationId xmlns:a16="http://schemas.microsoft.com/office/drawing/2014/main" id="{BE1C7992-3336-442A-9760-F7370097C1B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6" name="Freeform 8">
                <a:extLst>
                  <a:ext uri="{FF2B5EF4-FFF2-40B4-BE49-F238E27FC236}">
                    <a16:creationId xmlns:a16="http://schemas.microsoft.com/office/drawing/2014/main" id="{426C08A3-CEFF-47A6-A548-C0352D5E792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8" name="Group 4">
              <a:extLst>
                <a:ext uri="{FF2B5EF4-FFF2-40B4-BE49-F238E27FC236}">
                  <a16:creationId xmlns:a16="http://schemas.microsoft.com/office/drawing/2014/main" id="{EA6BFA84-C432-4F4E-BC0D-C263601F1D7C}"/>
                </a:ext>
              </a:extLst>
            </p:cNvPr>
            <p:cNvGrpSpPr>
              <a:grpSpLocks noChangeAspect="1"/>
            </p:cNvGrpSpPr>
            <p:nvPr/>
          </p:nvGrpSpPr>
          <p:grpSpPr bwMode="auto">
            <a:xfrm>
              <a:off x="657417" y="6421203"/>
              <a:ext cx="364454" cy="307508"/>
              <a:chOff x="3746" y="2079"/>
              <a:chExt cx="192" cy="162"/>
            </a:xfrm>
            <a:solidFill>
              <a:srgbClr val="A5CB01"/>
            </a:solidFill>
          </p:grpSpPr>
          <p:sp>
            <p:nvSpPr>
              <p:cNvPr id="9" name="Freeform 5">
                <a:extLst>
                  <a:ext uri="{FF2B5EF4-FFF2-40B4-BE49-F238E27FC236}">
                    <a16:creationId xmlns:a16="http://schemas.microsoft.com/office/drawing/2014/main" id="{AF29669C-4B6D-46BA-BBAD-2D14D991D32A}"/>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0" name="Freeform 6">
                <a:extLst>
                  <a:ext uri="{FF2B5EF4-FFF2-40B4-BE49-F238E27FC236}">
                    <a16:creationId xmlns:a16="http://schemas.microsoft.com/office/drawing/2014/main" id="{0A542D68-DC19-40A4-92D4-B093E2E2A907}"/>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1" name="Freeform 7">
                <a:extLst>
                  <a:ext uri="{FF2B5EF4-FFF2-40B4-BE49-F238E27FC236}">
                    <a16:creationId xmlns:a16="http://schemas.microsoft.com/office/drawing/2014/main" id="{89D420B0-60AC-4918-8B01-04CB036FECF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2" name="Freeform 8">
                <a:extLst>
                  <a:ext uri="{FF2B5EF4-FFF2-40B4-BE49-F238E27FC236}">
                    <a16:creationId xmlns:a16="http://schemas.microsoft.com/office/drawing/2014/main" id="{17F26D0F-51B6-49A8-89FE-BE9BD356F76C}"/>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17" name="文本框 33">
            <a:extLst>
              <a:ext uri="{FF2B5EF4-FFF2-40B4-BE49-F238E27FC236}">
                <a16:creationId xmlns:a16="http://schemas.microsoft.com/office/drawing/2014/main" id="{7F2FB1D8-CCCD-4101-8AC5-86C7CEBC35D5}"/>
              </a:ext>
            </a:extLst>
          </p:cNvPr>
          <p:cNvSpPr txBox="1"/>
          <p:nvPr/>
        </p:nvSpPr>
        <p:spPr>
          <a:xfrm>
            <a:off x="4102446" y="1316689"/>
            <a:ext cx="42544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cs"/>
              </a:rPr>
              <a:t>Production </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ea"/>
              <a:sym typeface="+mn-lt"/>
            </a:endParaRPr>
          </a:p>
        </p:txBody>
      </p:sp>
      <p:pic>
        <p:nvPicPr>
          <p:cNvPr id="18" name="图片 34">
            <a:extLst>
              <a:ext uri="{FF2B5EF4-FFF2-40B4-BE49-F238E27FC236}">
                <a16:creationId xmlns:a16="http://schemas.microsoft.com/office/drawing/2014/main" id="{7085471B-8B12-422C-A14F-290E912E83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23461" y="280479"/>
            <a:ext cx="4465329" cy="2328677"/>
          </a:xfrm>
          <a:prstGeom prst="rect">
            <a:avLst/>
          </a:prstGeom>
        </p:spPr>
      </p:pic>
      <p:sp>
        <p:nvSpPr>
          <p:cNvPr id="19" name="Rectangle 18">
            <a:extLst>
              <a:ext uri="{FF2B5EF4-FFF2-40B4-BE49-F238E27FC236}">
                <a16:creationId xmlns:a16="http://schemas.microsoft.com/office/drawing/2014/main" id="{49757C8B-FB76-4441-911F-C8E50F3F12B2}"/>
              </a:ext>
            </a:extLst>
          </p:cNvPr>
          <p:cNvSpPr/>
          <p:nvPr/>
        </p:nvSpPr>
        <p:spPr>
          <a:xfrm>
            <a:off x="2906587" y="3345707"/>
            <a:ext cx="7150257" cy="830997"/>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C0504D"/>
                  </a:solidFill>
                  <a:prstDash val="solid"/>
                </a:ln>
                <a:solidFill>
                  <a:srgbClr val="C00000"/>
                </a:solidFill>
                <a:effectLst/>
                <a:uLnTx/>
                <a:uFillTx/>
                <a:latin typeface="Calibri" panose="020F0502020204030204" pitchFamily="34" charset="0"/>
                <a:ea typeface="微软雅黑"/>
                <a:cs typeface="Calibri" panose="020F0502020204030204" pitchFamily="34" charset="0"/>
              </a:rPr>
              <a:t>Task 9: Ask and answer</a:t>
            </a:r>
          </a:p>
        </p:txBody>
      </p:sp>
      <p:pic>
        <p:nvPicPr>
          <p:cNvPr id="20" name="图片 65">
            <a:extLst>
              <a:ext uri="{FF2B5EF4-FFF2-40B4-BE49-F238E27FC236}">
                <a16:creationId xmlns:a16="http://schemas.microsoft.com/office/drawing/2014/main" id="{74FF6729-B782-4DB2-BB07-B0258E771988}"/>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822172" y="1208991"/>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56645" y="129809"/>
            <a:ext cx="1564144" cy="749977"/>
          </a:xfrm>
          <a:prstGeom prst="rect">
            <a:avLst/>
          </a:prstGeom>
        </p:spPr>
      </p:pic>
    </p:spTree>
    <p:custDataLst>
      <p:tags r:id="rId1"/>
    </p:custDataLst>
    <p:extLst>
      <p:ext uri="{BB962C8B-B14F-4D97-AF65-F5344CB8AC3E}">
        <p14:creationId xmlns:p14="http://schemas.microsoft.com/office/powerpoint/2010/main" val="5359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Scale>
                                      <p:cBhvr>
                                        <p:cTn id="7" dur="1000" decel="50000" fill="hold">
                                          <p:stCondLst>
                                            <p:cond delay="0"/>
                                          </p:stCondLst>
                                        </p:cTn>
                                        <p:tgtEl>
                                          <p:spTgt spid="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xEl>
                                              <p:pRg st="0" end="0"/>
                                            </p:txEl>
                                          </p:spTgt>
                                        </p:tgtEl>
                                        <p:attrNameLst>
                                          <p:attrName>ppt_x</p:attrName>
                                          <p:attrName>ppt_y</p:attrName>
                                        </p:attrNameLst>
                                      </p:cBhvr>
                                    </p:animMotion>
                                    <p:animEffect transition="in" filter="fade">
                                      <p:cBhvr>
                                        <p:cTn id="9" dur="1000"/>
                                        <p:tgtEl>
                                          <p:spTgt spid="1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barn(inVertical)">
                                      <p:cBhvr>
                                        <p:cTn id="18" dur="500"/>
                                        <p:tgtEl>
                                          <p:spTgt spid="19">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861E2-6DDB-4C9B-BDA1-633E5F5C2E3D}"/>
              </a:ext>
            </a:extLst>
          </p:cNvPr>
          <p:cNvPicPr>
            <a:picLocks noChangeAspect="1"/>
          </p:cNvPicPr>
          <p:nvPr/>
        </p:nvPicPr>
        <p:blipFill>
          <a:blip r:embed="rId6"/>
          <a:stretch>
            <a:fillRect/>
          </a:stretch>
        </p:blipFill>
        <p:spPr>
          <a:xfrm>
            <a:off x="707193" y="0"/>
            <a:ext cx="10777613" cy="6504607"/>
          </a:xfrm>
          <a:prstGeom prst="rect">
            <a:avLst/>
          </a:prstGeom>
          <a:ln>
            <a:noFill/>
          </a:ln>
          <a:effectLst>
            <a:softEdge rad="112500"/>
          </a:effec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pic>
        <p:nvPicPr>
          <p:cNvPr id="2" name="0.16.mp3" descr="0.16.mp3">
            <a:hlinkClick r:id="" action="ppaction://media"/>
            <a:extLst>
              <a:ext uri="{FF2B5EF4-FFF2-40B4-BE49-F238E27FC236}">
                <a16:creationId xmlns:a16="http://schemas.microsoft.com/office/drawing/2014/main" id="{0E9A5505-1B2C-E28B-BA5A-B148C5E9F109}"/>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tx2">
                <a:tint val="45000"/>
                <a:satMod val="400000"/>
              </a:schemeClr>
            </a:duotone>
          </a:blip>
          <a:stretch>
            <a:fillRect/>
          </a:stretch>
        </p:blipFill>
        <p:spPr>
          <a:xfrm>
            <a:off x="9782628" y="7026"/>
            <a:ext cx="812800" cy="812800"/>
          </a:xfrm>
          <a:prstGeom prst="rect">
            <a:avLst/>
          </a:prstGeom>
        </p:spPr>
      </p:pic>
    </p:spTree>
    <p:custDataLst>
      <p:tags r:id="rId1"/>
    </p:custDataLst>
    <p:extLst>
      <p:ext uri="{BB962C8B-B14F-4D97-AF65-F5344CB8AC3E}">
        <p14:creationId xmlns:p14="http://schemas.microsoft.com/office/powerpoint/2010/main" val="32331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FD24E"/>
            </a:gs>
            <a:gs pos="48000">
              <a:schemeClr val="bg1"/>
            </a:gs>
            <a:gs pos="100000">
              <a:schemeClr val="bg1"/>
            </a:gs>
          </a:gsLst>
          <a:lin ang="162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
        <p:nvSpPr>
          <p:cNvPr id="2" name="Rounded Rectangle 1"/>
          <p:cNvSpPr/>
          <p:nvPr/>
        </p:nvSpPr>
        <p:spPr>
          <a:xfrm>
            <a:off x="231330" y="1694459"/>
            <a:ext cx="11382233" cy="229282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D186890-D1DA-4D2B-88C6-6A32C58383C3}"/>
              </a:ext>
            </a:extLst>
          </p:cNvPr>
          <p:cNvPicPr>
            <a:picLocks noChangeAspect="1"/>
          </p:cNvPicPr>
          <p:nvPr/>
        </p:nvPicPr>
        <p:blipFill rotWithShape="1">
          <a:blip r:embed="rId5"/>
          <a:srcRect l="984" t="12243" r="-984" b="48829"/>
          <a:stretch/>
        </p:blipFill>
        <p:spPr>
          <a:xfrm>
            <a:off x="535306" y="1792130"/>
            <a:ext cx="10774279" cy="1824525"/>
          </a:xfrm>
          <a:prstGeom prst="rect">
            <a:avLst/>
          </a:prstGeom>
          <a:ln>
            <a:noFill/>
          </a:ln>
          <a:effectLst>
            <a:softEdge rad="112500"/>
          </a:effectLst>
        </p:spPr>
      </p:pic>
      <p:sp>
        <p:nvSpPr>
          <p:cNvPr id="4" name="Rectangle 3"/>
          <p:cNvSpPr/>
          <p:nvPr/>
        </p:nvSpPr>
        <p:spPr>
          <a:xfrm>
            <a:off x="1638259" y="352963"/>
            <a:ext cx="8568371" cy="938719"/>
          </a:xfrm>
          <a:prstGeom prst="rect">
            <a:avLst/>
          </a:prstGeom>
          <a:ln w="28575">
            <a:solidFill>
              <a:schemeClr val="bg1"/>
            </a:solidFill>
          </a:ln>
        </p:spPr>
        <p:txBody>
          <a:bodyPr wrap="none">
            <a:spAutoFit/>
          </a:bodyPr>
          <a:lstStyle/>
          <a:p>
            <a:pPr lvl="0" algn="ctr" defTabSz="457200">
              <a:defRPr/>
            </a:pPr>
            <a:r>
              <a:rPr lang="en-US" sz="5500" b="1" dirty="0">
                <a:ln w="22225">
                  <a:solidFill>
                    <a:srgbClr val="C0504D"/>
                  </a:solidFill>
                  <a:prstDash val="solid"/>
                </a:ln>
                <a:solidFill>
                  <a:schemeClr val="bg1"/>
                </a:solidFill>
                <a:latin typeface="Comic Sans MS" panose="030F0702030302020204" pitchFamily="66" charset="0"/>
                <a:ea typeface="微软雅黑"/>
              </a:rPr>
              <a:t>What letter is missing ?</a:t>
            </a:r>
          </a:p>
        </p:txBody>
      </p:sp>
    </p:spTree>
    <p:custDataLst>
      <p:tags r:id="rId1"/>
    </p:custDataLst>
    <p:extLst>
      <p:ext uri="{BB962C8B-B14F-4D97-AF65-F5344CB8AC3E}">
        <p14:creationId xmlns:p14="http://schemas.microsoft.com/office/powerpoint/2010/main" val="662304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426B95E-DF12-442C-872C-3A2341747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92119">
            <a:off x="7671919" y="2118373"/>
            <a:ext cx="4469033" cy="4560503"/>
          </a:xfrm>
          <a:prstGeom prst="rect">
            <a:avLst/>
          </a:prstGeom>
        </p:spPr>
      </p:pic>
      <p:grpSp>
        <p:nvGrpSpPr>
          <p:cNvPr id="6" name="组合 30">
            <a:extLst>
              <a:ext uri="{FF2B5EF4-FFF2-40B4-BE49-F238E27FC236}">
                <a16:creationId xmlns:a16="http://schemas.microsoft.com/office/drawing/2014/main" id="{F54A5B8E-3402-431B-A45D-9F99818897D7}"/>
              </a:ext>
            </a:extLst>
          </p:cNvPr>
          <p:cNvGrpSpPr/>
          <p:nvPr/>
        </p:nvGrpSpPr>
        <p:grpSpPr>
          <a:xfrm>
            <a:off x="-11723" y="5831952"/>
            <a:ext cx="12203723" cy="1123362"/>
            <a:chOff x="-17585" y="5729324"/>
            <a:chExt cx="12203723" cy="1123362"/>
          </a:xfrm>
        </p:grpSpPr>
        <p:pic>
          <p:nvPicPr>
            <p:cNvPr id="7" name="图片 31">
              <a:extLst>
                <a:ext uri="{FF2B5EF4-FFF2-40B4-BE49-F238E27FC236}">
                  <a16:creationId xmlns:a16="http://schemas.microsoft.com/office/drawing/2014/main" id="{A01247B9-AEC6-4ECB-B800-E029691F1097}"/>
                </a:ext>
              </a:extLst>
            </p:cNvPr>
            <p:cNvPicPr>
              <a:picLocks noChangeAspect="1"/>
            </p:cNvPicPr>
            <p:nvPr/>
          </p:nvPicPr>
          <p:blipFill rotWithShape="1">
            <a:blip r:embed="rId5"/>
            <a:srcRect l="1990"/>
            <a:stretch/>
          </p:blipFill>
          <p:spPr>
            <a:xfrm>
              <a:off x="-17585" y="5729324"/>
              <a:ext cx="8659753" cy="1123362"/>
            </a:xfrm>
            <a:prstGeom prst="rect">
              <a:avLst/>
            </a:prstGeom>
          </p:spPr>
        </p:pic>
        <p:pic>
          <p:nvPicPr>
            <p:cNvPr id="8" name="图片 32">
              <a:extLst>
                <a:ext uri="{FF2B5EF4-FFF2-40B4-BE49-F238E27FC236}">
                  <a16:creationId xmlns:a16="http://schemas.microsoft.com/office/drawing/2014/main" id="{767C8219-95D6-4C50-AFF8-C74AD0D7F735}"/>
                </a:ext>
              </a:extLst>
            </p:cNvPr>
            <p:cNvPicPr>
              <a:picLocks noChangeAspect="1"/>
            </p:cNvPicPr>
            <p:nvPr/>
          </p:nvPicPr>
          <p:blipFill rotWithShape="1">
            <a:blip r:embed="rId5"/>
            <a:srcRect r="21459"/>
            <a:stretch/>
          </p:blipFill>
          <p:spPr>
            <a:xfrm>
              <a:off x="5398477" y="5729324"/>
              <a:ext cx="6787661" cy="1123362"/>
            </a:xfrm>
            <a:prstGeom prst="rect">
              <a:avLst/>
            </a:prstGeom>
          </p:spPr>
        </p:pic>
      </p:grpSp>
      <p:sp>
        <p:nvSpPr>
          <p:cNvPr id="9" name="TextBox 8">
            <a:hlinkClick r:id="rId6" action="ppaction://hlinksldjump" highlightClick="1">
              <a:snd r:embed="rId7" name="arrow.wav"/>
            </a:hlinkClick>
            <a:extLst>
              <a:ext uri="{FF2B5EF4-FFF2-40B4-BE49-F238E27FC236}">
                <a16:creationId xmlns:a16="http://schemas.microsoft.com/office/drawing/2014/main" id="{02AA7A00-4132-4137-9CA0-0F7BA75B7B94}"/>
              </a:ext>
            </a:extLst>
          </p:cNvPr>
          <p:cNvSpPr txBox="1"/>
          <p:nvPr/>
        </p:nvSpPr>
        <p:spPr>
          <a:xfrm>
            <a:off x="1821471" y="2372742"/>
            <a:ext cx="5472113" cy="861774"/>
          </a:xfrm>
          <a:prstGeom prst="rect">
            <a:avLst/>
          </a:prstGeom>
          <a:noFill/>
        </p:spPr>
        <p:txBody>
          <a:bodyPr wrap="square" rtlCol="0">
            <a:spAutoFit/>
          </a:bodyPr>
          <a:lstStyle/>
          <a:p>
            <a:pPr algn="ctr"/>
            <a:r>
              <a:rPr lang="en-US" sz="5000" b="1" dirty="0">
                <a:ln>
                  <a:solidFill>
                    <a:schemeClr val="tx1"/>
                  </a:solidFill>
                </a:ln>
                <a:solidFill>
                  <a:srgbClr val="FF0000"/>
                </a:solidFill>
                <a:effectLst>
                  <a:glow rad="127000">
                    <a:srgbClr val="7030A0">
                      <a:alpha val="57000"/>
                    </a:srgbClr>
                  </a:glow>
                  <a:outerShdw blurRad="38100" dist="38100" dir="2700000" algn="tl">
                    <a:srgbClr val="000000">
                      <a:alpha val="43137"/>
                    </a:srgbClr>
                  </a:outerShdw>
                </a:effectLst>
                <a:latin typeface="Comic Sans MS" panose="030F0702030302020204" pitchFamily="66" charset="0"/>
              </a:rPr>
              <a:t>Choose a flower</a:t>
            </a:r>
          </a:p>
        </p:txBody>
      </p:sp>
      <p:pic>
        <p:nvPicPr>
          <p:cNvPr id="12" name="图片 40">
            <a:extLst>
              <a:ext uri="{FF2B5EF4-FFF2-40B4-BE49-F238E27FC236}">
                <a16:creationId xmlns:a16="http://schemas.microsoft.com/office/drawing/2014/main" id="{237C00BB-787F-410F-BF98-1F2C82E8B53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38200" y="342267"/>
            <a:ext cx="3692229" cy="1987501"/>
          </a:xfrm>
          <a:prstGeom prst="rect">
            <a:avLst/>
          </a:prstGeom>
        </p:spPr>
      </p:pic>
      <p:pic>
        <p:nvPicPr>
          <p:cNvPr id="13" name="图片 56">
            <a:extLst>
              <a:ext uri="{FF2B5EF4-FFF2-40B4-BE49-F238E27FC236}">
                <a16:creationId xmlns:a16="http://schemas.microsoft.com/office/drawing/2014/main" id="{01FD716B-F059-40ED-8122-130C0134E55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85333" y="342267"/>
            <a:ext cx="1262808" cy="817356"/>
          </a:xfrm>
          <a:prstGeom prst="rect">
            <a:avLst/>
          </a:prstGeom>
        </p:spPr>
      </p:pic>
      <p:pic>
        <p:nvPicPr>
          <p:cNvPr id="14" name="图片 57">
            <a:extLst>
              <a:ext uri="{FF2B5EF4-FFF2-40B4-BE49-F238E27FC236}">
                <a16:creationId xmlns:a16="http://schemas.microsoft.com/office/drawing/2014/main" id="{8DB04925-9924-4BFE-B777-135C742722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059305" y="843907"/>
            <a:ext cx="1884051" cy="1219457"/>
          </a:xfrm>
          <a:prstGeom prst="rect">
            <a:avLst/>
          </a:prstGeom>
        </p:spPr>
      </p:pic>
      <p:sp>
        <p:nvSpPr>
          <p:cNvPr id="38" name="Arrow: Pentagon 37">
            <a:hlinkClick r:id="rId10" action="ppaction://hlinksldjump"/>
            <a:extLst>
              <a:ext uri="{FF2B5EF4-FFF2-40B4-BE49-F238E27FC236}">
                <a16:creationId xmlns:a16="http://schemas.microsoft.com/office/drawing/2014/main" id="{383EB513-35A7-4EBA-BA8E-7AA144005C62}"/>
              </a:ext>
            </a:extLst>
          </p:cNvPr>
          <p:cNvSpPr/>
          <p:nvPr/>
        </p:nvSpPr>
        <p:spPr>
          <a:xfrm>
            <a:off x="10515600" y="6172200"/>
            <a:ext cx="1553358" cy="685800"/>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t>Next</a:t>
            </a:r>
          </a:p>
        </p:txBody>
      </p:sp>
      <p:sp>
        <p:nvSpPr>
          <p:cNvPr id="39" name="Sun 38">
            <a:hlinkClick r:id="rId11" action="ppaction://hlinksldjump"/>
            <a:extLst>
              <a:ext uri="{FF2B5EF4-FFF2-40B4-BE49-F238E27FC236}">
                <a16:creationId xmlns:a16="http://schemas.microsoft.com/office/drawing/2014/main" id="{54064917-DCC1-4960-B60C-48A8A88072AD}"/>
              </a:ext>
            </a:extLst>
          </p:cNvPr>
          <p:cNvSpPr/>
          <p:nvPr/>
        </p:nvSpPr>
        <p:spPr>
          <a:xfrm>
            <a:off x="123042" y="4351422"/>
            <a:ext cx="1791355" cy="1619250"/>
          </a:xfrm>
          <a:prstGeom prst="sun">
            <a:avLst/>
          </a:prstGeom>
          <a:solidFill>
            <a:srgbClr val="FCEC2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rPr>
              <a:t>1</a:t>
            </a:r>
          </a:p>
        </p:txBody>
      </p:sp>
      <p:sp>
        <p:nvSpPr>
          <p:cNvPr id="40" name="Sun 39">
            <a:hlinkClick r:id="rId12" action="ppaction://hlinksldjump"/>
            <a:extLst>
              <a:ext uri="{FF2B5EF4-FFF2-40B4-BE49-F238E27FC236}">
                <a16:creationId xmlns:a16="http://schemas.microsoft.com/office/drawing/2014/main" id="{90A40964-8E6A-4456-B1DB-1BEE8C721F9B}"/>
              </a:ext>
            </a:extLst>
          </p:cNvPr>
          <p:cNvSpPr/>
          <p:nvPr/>
        </p:nvSpPr>
        <p:spPr>
          <a:xfrm>
            <a:off x="1399399" y="5022327"/>
            <a:ext cx="1791355" cy="1619250"/>
          </a:xfrm>
          <a:prstGeom prst="sun">
            <a:avLst/>
          </a:prstGeom>
          <a:solidFill>
            <a:srgbClr val="EEC758"/>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t>2</a:t>
            </a:r>
          </a:p>
        </p:txBody>
      </p:sp>
      <p:sp>
        <p:nvSpPr>
          <p:cNvPr id="41" name="Sun 40">
            <a:hlinkClick r:id="rId13" action="ppaction://hlinksldjump"/>
            <a:extLst>
              <a:ext uri="{FF2B5EF4-FFF2-40B4-BE49-F238E27FC236}">
                <a16:creationId xmlns:a16="http://schemas.microsoft.com/office/drawing/2014/main" id="{D10AE75A-3C9A-4062-BF69-B3B33BE5C86E}"/>
              </a:ext>
            </a:extLst>
          </p:cNvPr>
          <p:cNvSpPr/>
          <p:nvPr/>
        </p:nvSpPr>
        <p:spPr>
          <a:xfrm>
            <a:off x="2766173" y="4282062"/>
            <a:ext cx="1791355" cy="1619250"/>
          </a:xfrm>
          <a:prstGeom prst="sun">
            <a:avLst/>
          </a:prstGeom>
          <a:solidFill>
            <a:srgbClr val="F0925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t>3</a:t>
            </a:r>
          </a:p>
        </p:txBody>
      </p:sp>
      <p:sp>
        <p:nvSpPr>
          <p:cNvPr id="42" name="Sun 41">
            <a:hlinkClick r:id="rId14" action="ppaction://hlinksldjump"/>
            <a:extLst>
              <a:ext uri="{FF2B5EF4-FFF2-40B4-BE49-F238E27FC236}">
                <a16:creationId xmlns:a16="http://schemas.microsoft.com/office/drawing/2014/main" id="{DE7A0DAF-F26D-4BEA-BACE-D7BFE0710333}"/>
              </a:ext>
            </a:extLst>
          </p:cNvPr>
          <p:cNvSpPr/>
          <p:nvPr/>
        </p:nvSpPr>
        <p:spPr>
          <a:xfrm>
            <a:off x="4117700" y="5091687"/>
            <a:ext cx="1791355" cy="1619250"/>
          </a:xfrm>
          <a:prstGeom prst="sun">
            <a:avLst/>
          </a:prstGeom>
          <a:solidFill>
            <a:srgbClr val="E7B93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t>4</a:t>
            </a:r>
          </a:p>
        </p:txBody>
      </p:sp>
      <p:sp>
        <p:nvSpPr>
          <p:cNvPr id="43" name="Sun 42">
            <a:hlinkClick r:id="rId15" action="ppaction://hlinksldjump"/>
            <a:extLst>
              <a:ext uri="{FF2B5EF4-FFF2-40B4-BE49-F238E27FC236}">
                <a16:creationId xmlns:a16="http://schemas.microsoft.com/office/drawing/2014/main" id="{5CABA69B-F973-4480-BDBE-61BDE707B60D}"/>
              </a:ext>
            </a:extLst>
          </p:cNvPr>
          <p:cNvSpPr/>
          <p:nvPr/>
        </p:nvSpPr>
        <p:spPr>
          <a:xfrm>
            <a:off x="5585487" y="4725907"/>
            <a:ext cx="1791355" cy="1619250"/>
          </a:xfrm>
          <a:prstGeom prst="su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t>5</a:t>
            </a:r>
          </a:p>
        </p:txBody>
      </p:sp>
      <p:sp>
        <p:nvSpPr>
          <p:cNvPr id="44" name="Sun 43">
            <a:hlinkClick r:id="rId16" action="ppaction://hlinksldjump"/>
            <a:extLst>
              <a:ext uri="{FF2B5EF4-FFF2-40B4-BE49-F238E27FC236}">
                <a16:creationId xmlns:a16="http://schemas.microsoft.com/office/drawing/2014/main" id="{75408737-8A54-4227-A38C-98972E19D912}"/>
              </a:ext>
            </a:extLst>
          </p:cNvPr>
          <p:cNvSpPr/>
          <p:nvPr/>
        </p:nvSpPr>
        <p:spPr>
          <a:xfrm>
            <a:off x="7132916" y="5030986"/>
            <a:ext cx="1791355" cy="1619250"/>
          </a:xfrm>
          <a:prstGeom prst="sun">
            <a:avLst/>
          </a:prstGeom>
          <a:solidFill>
            <a:srgbClr val="F4B31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t>6</a:t>
            </a:r>
          </a:p>
        </p:txBody>
      </p:sp>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2308636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9"/>
                                        </p:tgtEl>
                                      </p:cBhvr>
                                    </p:animEffect>
                                    <p:anim calcmode="lin" valueType="num">
                                      <p:cBhvr>
                                        <p:cTn id="7" dur="1000"/>
                                        <p:tgtEl>
                                          <p:spTgt spid="39"/>
                                        </p:tgtEl>
                                        <p:attrNameLst>
                                          <p:attrName>ppt_x</p:attrName>
                                        </p:attrNameLst>
                                      </p:cBhvr>
                                      <p:tavLst>
                                        <p:tav tm="0">
                                          <p:val>
                                            <p:strVal val="ppt_x"/>
                                          </p:val>
                                        </p:tav>
                                        <p:tav tm="100000">
                                          <p:val>
                                            <p:strVal val="ppt_x"/>
                                          </p:val>
                                        </p:tav>
                                      </p:tavLst>
                                    </p:anim>
                                    <p:anim calcmode="lin" valueType="num">
                                      <p:cBhvr>
                                        <p:cTn id="8" dur="1000"/>
                                        <p:tgtEl>
                                          <p:spTgt spid="39"/>
                                        </p:tgtEl>
                                        <p:attrNameLst>
                                          <p:attrName>ppt_y</p:attrName>
                                        </p:attrNameLst>
                                      </p:cBhvr>
                                      <p:tavLst>
                                        <p:tav tm="0">
                                          <p:val>
                                            <p:strVal val="ppt_y"/>
                                          </p:val>
                                        </p:tav>
                                        <p:tav tm="100000">
                                          <p:val>
                                            <p:strVal val="ppt_y+.1"/>
                                          </p:val>
                                        </p:tav>
                                      </p:tavLst>
                                    </p:anim>
                                    <p:set>
                                      <p:cBhvr>
                                        <p:cTn id="9"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grpId="0" nodeType="clickEffect">
                                  <p:stCondLst>
                                    <p:cond delay="0"/>
                                  </p:stCondLst>
                                  <p:childTnLst>
                                    <p:anim calcmode="lin" valueType="num">
                                      <p:cBhvr additive="base">
                                        <p:cTn id="14" dur="500"/>
                                        <p:tgtEl>
                                          <p:spTgt spid="40"/>
                                        </p:tgtEl>
                                        <p:attrNameLst>
                                          <p:attrName>ppt_x</p:attrName>
                                        </p:attrNameLst>
                                      </p:cBhvr>
                                      <p:tavLst>
                                        <p:tav tm="0">
                                          <p:val>
                                            <p:strVal val="ppt_x"/>
                                          </p:val>
                                        </p:tav>
                                        <p:tav tm="100000">
                                          <p:val>
                                            <p:strVal val="ppt_x"/>
                                          </p:val>
                                        </p:tav>
                                      </p:tavLst>
                                    </p:anim>
                                    <p:anim calcmode="lin" valueType="num">
                                      <p:cBhvr additive="base">
                                        <p:cTn id="15" dur="500"/>
                                        <p:tgtEl>
                                          <p:spTgt spid="40"/>
                                        </p:tgtEl>
                                        <p:attrNameLst>
                                          <p:attrName>ppt_y</p:attrName>
                                        </p:attrNameLst>
                                      </p:cBhvr>
                                      <p:tavLst>
                                        <p:tav tm="0">
                                          <p:val>
                                            <p:strVal val="ppt_y"/>
                                          </p:val>
                                        </p:tav>
                                        <p:tav tm="100000">
                                          <p:val>
                                            <p:strVal val="1+ppt_h/2"/>
                                          </p:val>
                                        </p:tav>
                                      </p:tavLst>
                                    </p:anim>
                                    <p:set>
                                      <p:cBhvr>
                                        <p:cTn id="1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grpId="0" nodeType="clickEffect">
                                  <p:stCondLst>
                                    <p:cond delay="0"/>
                                  </p:stCondLst>
                                  <p:childTnLst>
                                    <p:anim calcmode="lin" valueType="num">
                                      <p:cBhvr additive="base">
                                        <p:cTn id="21" dur="1000"/>
                                        <p:tgtEl>
                                          <p:spTgt spid="41"/>
                                        </p:tgtEl>
                                        <p:attrNameLst>
                                          <p:attrName>ppt_x</p:attrName>
                                        </p:attrNameLst>
                                      </p:cBhvr>
                                      <p:tavLst>
                                        <p:tav tm="0">
                                          <p:val>
                                            <p:strVal val="ppt_x"/>
                                          </p:val>
                                        </p:tav>
                                        <p:tav tm="100000">
                                          <p:val>
                                            <p:strVal val="ppt_x"/>
                                          </p:val>
                                        </p:tav>
                                      </p:tavLst>
                                    </p:anim>
                                    <p:anim calcmode="lin" valueType="num">
                                      <p:cBhvr additive="base">
                                        <p:cTn id="22" dur="1000"/>
                                        <p:tgtEl>
                                          <p:spTgt spid="41"/>
                                        </p:tgtEl>
                                        <p:attrNameLst>
                                          <p:attrName>ppt_y</p:attrName>
                                        </p:attrNameLst>
                                      </p:cBhvr>
                                      <p:tavLst>
                                        <p:tav tm="0">
                                          <p:val>
                                            <p:strVal val="ppt_y"/>
                                          </p:val>
                                        </p:tav>
                                        <p:tav tm="100000">
                                          <p:val>
                                            <p:strVal val="1+ppt_h/2"/>
                                          </p:val>
                                        </p:tav>
                                      </p:tavLst>
                                    </p:anim>
                                    <p:set>
                                      <p:cBhvr>
                                        <p:cTn id="23"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0" restart="whenNotActive" fill="hold" evtFilter="cancelBubble" nodeType="interactiveSeq">
                <p:stCondLst>
                  <p:cond evt="onClick" delay="0">
                    <p:tgtEl>
                      <p:spTgt spid="43"/>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4"/>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44"/>
                                        </p:tgtEl>
                                        <p:attrNameLst>
                                          <p:attrName>ppt_w</p:attrName>
                                        </p:attrNameLst>
                                      </p:cBhvr>
                                      <p:tavLst>
                                        <p:tav tm="0">
                                          <p:val>
                                            <p:strVal val="ppt_w"/>
                                          </p:val>
                                        </p:tav>
                                        <p:tav tm="100000">
                                          <p:val>
                                            <p:fltVal val="0"/>
                                          </p:val>
                                        </p:tav>
                                      </p:tavLst>
                                    </p:anim>
                                    <p:anim calcmode="lin" valueType="num">
                                      <p:cBhvr>
                                        <p:cTn id="41" dur="1000"/>
                                        <p:tgtEl>
                                          <p:spTgt spid="44"/>
                                        </p:tgtEl>
                                        <p:attrNameLst>
                                          <p:attrName>ppt_h</p:attrName>
                                        </p:attrNameLst>
                                      </p:cBhvr>
                                      <p:tavLst>
                                        <p:tav tm="0">
                                          <p:val>
                                            <p:strVal val="ppt_h"/>
                                          </p:val>
                                        </p:tav>
                                        <p:tav tm="100000">
                                          <p:val>
                                            <p:fltVal val="0"/>
                                          </p:val>
                                        </p:tav>
                                      </p:tavLst>
                                    </p:anim>
                                    <p:anim calcmode="lin" valueType="num">
                                      <p:cBhvr>
                                        <p:cTn id="42" dur="1000"/>
                                        <p:tgtEl>
                                          <p:spTgt spid="44"/>
                                        </p:tgtEl>
                                        <p:attrNameLst>
                                          <p:attrName>style.rotation</p:attrName>
                                        </p:attrNameLst>
                                      </p:cBhvr>
                                      <p:tavLst>
                                        <p:tav tm="0">
                                          <p:val>
                                            <p:fltVal val="0"/>
                                          </p:val>
                                        </p:tav>
                                        <p:tav tm="100000">
                                          <p:val>
                                            <p:fltVal val="90"/>
                                          </p:val>
                                        </p:tav>
                                      </p:tavLst>
                                    </p:anim>
                                    <p:animEffect transition="out" filter="fade">
                                      <p:cBhvr>
                                        <p:cTn id="43" dur="1000"/>
                                        <p:tgtEl>
                                          <p:spTgt spid="44"/>
                                        </p:tgtEl>
                                      </p:cBhvr>
                                    </p:animEffect>
                                    <p:set>
                                      <p:cBhvr>
                                        <p:cTn id="4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223890" y="218755"/>
            <a:ext cx="5759309" cy="1847850"/>
          </a:xfrm>
          <a:prstGeom prst="wedgeRectCallout">
            <a:avLst>
              <a:gd name="adj1" fmla="val -17607"/>
              <a:gd name="adj2" fmla="val 9342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4" name="Picture 3">
            <a:extLst>
              <a:ext uri="{FF2B5EF4-FFF2-40B4-BE49-F238E27FC236}">
                <a16:creationId xmlns:a16="http://schemas.microsoft.com/office/drawing/2014/main" id="{4846269C-C8BF-4F36-919B-071991FF6256}"/>
              </a:ext>
            </a:extLst>
          </p:cNvPr>
          <p:cNvPicPr>
            <a:picLocks noChangeAspect="1"/>
          </p:cNvPicPr>
          <p:nvPr/>
        </p:nvPicPr>
        <p:blipFill>
          <a:blip r:embed="rId7"/>
          <a:stretch>
            <a:fillRect/>
          </a:stretch>
        </p:blipFill>
        <p:spPr>
          <a:xfrm>
            <a:off x="6624384" y="1304925"/>
            <a:ext cx="3629532" cy="2648320"/>
          </a:xfrm>
          <a:prstGeom prst="rect">
            <a:avLst/>
          </a:prstGeom>
        </p:spPr>
      </p:pic>
      <p:pic>
        <p:nvPicPr>
          <p:cNvPr id="6" name="Picture 5">
            <a:extLst>
              <a:ext uri="{FF2B5EF4-FFF2-40B4-BE49-F238E27FC236}">
                <a16:creationId xmlns:a16="http://schemas.microsoft.com/office/drawing/2014/main" id="{1DD58C26-E30D-4A13-B2C6-2E8EC23DEA86}"/>
              </a:ext>
            </a:extLst>
          </p:cNvPr>
          <p:cNvPicPr>
            <a:picLocks noChangeAspect="1"/>
          </p:cNvPicPr>
          <p:nvPr/>
        </p:nvPicPr>
        <p:blipFill>
          <a:blip r:embed="rId8"/>
          <a:stretch>
            <a:fillRect/>
          </a:stretch>
        </p:blipFill>
        <p:spPr>
          <a:xfrm>
            <a:off x="7524604" y="3953245"/>
            <a:ext cx="2095792" cy="1400370"/>
          </a:xfrm>
          <a:prstGeom prst="rect">
            <a:avLst/>
          </a:prstGeom>
          <a:ln>
            <a:noFill/>
          </a:ln>
          <a:effectLst>
            <a:softEdge rad="112500"/>
          </a:effectLst>
        </p:spPr>
      </p:pic>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+2</a:t>
            </a:r>
          </a:p>
        </p:txBody>
      </p:sp>
      <p:sp>
        <p:nvSpPr>
          <p:cNvPr id="12" name="Action Button: Go Home 11">
            <a:hlinkClick r:id="rId11" action="ppaction://hlinksldjump" highlightClick="1"/>
            <a:extLst>
              <a:ext uri="{FF2B5EF4-FFF2-40B4-BE49-F238E27FC236}">
                <a16:creationId xmlns:a16="http://schemas.microsoft.com/office/drawing/2014/main" id="{332FEE8D-2C0E-4C21-AFB3-5C487C395F6B}"/>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224002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419099" y="381000"/>
            <a:ext cx="5759309" cy="1847850"/>
          </a:xfrm>
          <a:prstGeom prst="wedgeRectCallout">
            <a:avLst>
              <a:gd name="adj1" fmla="val -23700"/>
              <a:gd name="adj2" fmla="val 965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+5</a:t>
            </a:r>
          </a:p>
        </p:txBody>
      </p:sp>
      <p:pic>
        <p:nvPicPr>
          <p:cNvPr id="5" name="Picture 4">
            <a:extLst>
              <a:ext uri="{FF2B5EF4-FFF2-40B4-BE49-F238E27FC236}">
                <a16:creationId xmlns:a16="http://schemas.microsoft.com/office/drawing/2014/main" id="{2F5D6D4F-49A3-440E-975B-9B12B4B504CD}"/>
              </a:ext>
            </a:extLst>
          </p:cNvPr>
          <p:cNvPicPr>
            <a:picLocks noChangeAspect="1"/>
          </p:cNvPicPr>
          <p:nvPr/>
        </p:nvPicPr>
        <p:blipFill>
          <a:blip r:embed="rId9"/>
          <a:stretch>
            <a:fillRect/>
          </a:stretch>
        </p:blipFill>
        <p:spPr>
          <a:xfrm>
            <a:off x="6840064" y="1228715"/>
            <a:ext cx="3277057" cy="2724530"/>
          </a:xfrm>
          <a:prstGeom prst="rect">
            <a:avLst/>
          </a:prstGeom>
          <a:ln>
            <a:noFill/>
          </a:ln>
          <a:effectLst>
            <a:softEdge rad="112500"/>
          </a:effectLst>
        </p:spPr>
      </p:pic>
      <p:pic>
        <p:nvPicPr>
          <p:cNvPr id="8" name="Picture 7">
            <a:extLst>
              <a:ext uri="{FF2B5EF4-FFF2-40B4-BE49-F238E27FC236}">
                <a16:creationId xmlns:a16="http://schemas.microsoft.com/office/drawing/2014/main" id="{3180E0B8-2B26-472A-8F16-AE7717ADCA05}"/>
              </a:ext>
            </a:extLst>
          </p:cNvPr>
          <p:cNvPicPr>
            <a:picLocks noChangeAspect="1"/>
          </p:cNvPicPr>
          <p:nvPr/>
        </p:nvPicPr>
        <p:blipFill>
          <a:blip r:embed="rId10"/>
          <a:stretch>
            <a:fillRect/>
          </a:stretch>
        </p:blipFill>
        <p:spPr>
          <a:xfrm>
            <a:off x="6744800" y="4154594"/>
            <a:ext cx="3467584" cy="1619476"/>
          </a:xfrm>
          <a:prstGeom prst="rect">
            <a:avLst/>
          </a:prstGeom>
        </p:spPr>
      </p:pic>
      <p:sp>
        <p:nvSpPr>
          <p:cNvPr id="12" name="Action Button: Go Home 11">
            <a:hlinkClick r:id="rId11" action="ppaction://hlinksldjump" highlightClick="1"/>
            <a:extLst>
              <a:ext uri="{FF2B5EF4-FFF2-40B4-BE49-F238E27FC236}">
                <a16:creationId xmlns:a16="http://schemas.microsoft.com/office/drawing/2014/main" id="{F778DA06-A3A0-425D-8963-B0FD93D20407}"/>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6843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419099" y="381000"/>
            <a:ext cx="5673475" cy="1847850"/>
          </a:xfrm>
          <a:prstGeom prst="wedgeRectCallout">
            <a:avLst>
              <a:gd name="adj1" fmla="val -21908"/>
              <a:gd name="adj2" fmla="val 9445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+4</a:t>
            </a:r>
          </a:p>
        </p:txBody>
      </p:sp>
      <p:pic>
        <p:nvPicPr>
          <p:cNvPr id="4" name="Picture 3">
            <a:extLst>
              <a:ext uri="{FF2B5EF4-FFF2-40B4-BE49-F238E27FC236}">
                <a16:creationId xmlns:a16="http://schemas.microsoft.com/office/drawing/2014/main" id="{9F70FA08-4E87-450A-B39F-13833E9A410B}"/>
              </a:ext>
            </a:extLst>
          </p:cNvPr>
          <p:cNvPicPr>
            <a:picLocks noChangeAspect="1"/>
          </p:cNvPicPr>
          <p:nvPr/>
        </p:nvPicPr>
        <p:blipFill>
          <a:blip r:embed="rId9"/>
          <a:stretch>
            <a:fillRect/>
          </a:stretch>
        </p:blipFill>
        <p:spPr>
          <a:xfrm>
            <a:off x="6477004" y="786157"/>
            <a:ext cx="4353533" cy="3286584"/>
          </a:xfrm>
          <a:prstGeom prst="rect">
            <a:avLst/>
          </a:prstGeom>
          <a:ln>
            <a:noFill/>
          </a:ln>
          <a:effectLst>
            <a:softEdge rad="112500"/>
          </a:effectLst>
        </p:spPr>
      </p:pic>
      <p:pic>
        <p:nvPicPr>
          <p:cNvPr id="7" name="Picture 6">
            <a:extLst>
              <a:ext uri="{FF2B5EF4-FFF2-40B4-BE49-F238E27FC236}">
                <a16:creationId xmlns:a16="http://schemas.microsoft.com/office/drawing/2014/main" id="{1A8DFEFB-644B-4639-A629-82266BB6E2B9}"/>
              </a:ext>
            </a:extLst>
          </p:cNvPr>
          <p:cNvPicPr>
            <a:picLocks noChangeAspect="1"/>
          </p:cNvPicPr>
          <p:nvPr/>
        </p:nvPicPr>
        <p:blipFill>
          <a:blip r:embed="rId10"/>
          <a:stretch>
            <a:fillRect/>
          </a:stretch>
        </p:blipFill>
        <p:spPr>
          <a:xfrm>
            <a:off x="7391190" y="4148941"/>
            <a:ext cx="3010320" cy="1381318"/>
          </a:xfrm>
          <a:prstGeom prst="rect">
            <a:avLst/>
          </a:prstGeom>
          <a:ln>
            <a:noFill/>
          </a:ln>
          <a:effectLst>
            <a:softEdge rad="112500"/>
          </a:effectLst>
        </p:spPr>
      </p:pic>
      <p:sp>
        <p:nvSpPr>
          <p:cNvPr id="12" name="Action Button: Go Home 11">
            <a:hlinkClick r:id="rId11" action="ppaction://hlinksldjump" highlightClick="1"/>
            <a:extLst>
              <a:ext uri="{FF2B5EF4-FFF2-40B4-BE49-F238E27FC236}">
                <a16:creationId xmlns:a16="http://schemas.microsoft.com/office/drawing/2014/main" id="{A6323A5C-8482-477D-BFDC-1BDF59AB2342}"/>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33337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419099" y="381000"/>
            <a:ext cx="5858411" cy="1847850"/>
          </a:xfrm>
          <a:prstGeom prst="wedgeRectCallout">
            <a:avLst>
              <a:gd name="adj1" fmla="val -21908"/>
              <a:gd name="adj2" fmla="val 9445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+5</a:t>
            </a:r>
          </a:p>
        </p:txBody>
      </p:sp>
      <p:pic>
        <p:nvPicPr>
          <p:cNvPr id="5" name="Picture 4">
            <a:extLst>
              <a:ext uri="{FF2B5EF4-FFF2-40B4-BE49-F238E27FC236}">
                <a16:creationId xmlns:a16="http://schemas.microsoft.com/office/drawing/2014/main" id="{B00F8854-C7AF-44F7-A213-0B4F2EB3F921}"/>
              </a:ext>
            </a:extLst>
          </p:cNvPr>
          <p:cNvPicPr>
            <a:picLocks noChangeAspect="1"/>
          </p:cNvPicPr>
          <p:nvPr/>
        </p:nvPicPr>
        <p:blipFill>
          <a:blip r:embed="rId9"/>
          <a:stretch>
            <a:fillRect/>
          </a:stretch>
        </p:blipFill>
        <p:spPr>
          <a:xfrm>
            <a:off x="7079040" y="970822"/>
            <a:ext cx="3820058" cy="3267531"/>
          </a:xfrm>
          <a:prstGeom prst="rect">
            <a:avLst/>
          </a:prstGeom>
          <a:ln>
            <a:noFill/>
          </a:ln>
          <a:effectLst>
            <a:softEdge rad="112500"/>
          </a:effectLst>
        </p:spPr>
      </p:pic>
      <p:pic>
        <p:nvPicPr>
          <p:cNvPr id="8" name="Picture 7">
            <a:extLst>
              <a:ext uri="{FF2B5EF4-FFF2-40B4-BE49-F238E27FC236}">
                <a16:creationId xmlns:a16="http://schemas.microsoft.com/office/drawing/2014/main" id="{C43B6355-F525-4726-9D88-90C38513C967}"/>
              </a:ext>
            </a:extLst>
          </p:cNvPr>
          <p:cNvPicPr>
            <a:picLocks noChangeAspect="1"/>
          </p:cNvPicPr>
          <p:nvPr/>
        </p:nvPicPr>
        <p:blipFill>
          <a:blip r:embed="rId10"/>
          <a:stretch>
            <a:fillRect/>
          </a:stretch>
        </p:blipFill>
        <p:spPr>
          <a:xfrm>
            <a:off x="7560119" y="4226041"/>
            <a:ext cx="2857899" cy="1476581"/>
          </a:xfrm>
          <a:prstGeom prst="rect">
            <a:avLst/>
          </a:prstGeom>
          <a:ln>
            <a:noFill/>
          </a:ln>
          <a:effectLst>
            <a:softEdge rad="112500"/>
          </a:effectLst>
        </p:spPr>
      </p:pic>
      <p:sp>
        <p:nvSpPr>
          <p:cNvPr id="12" name="Action Button: Go Home 11">
            <a:hlinkClick r:id="rId11" action="ppaction://hlinksldjump" highlightClick="1"/>
            <a:extLst>
              <a:ext uri="{FF2B5EF4-FFF2-40B4-BE49-F238E27FC236}">
                <a16:creationId xmlns:a16="http://schemas.microsoft.com/office/drawing/2014/main" id="{E263D15C-6120-4AA3-8428-1E53DCD82951}"/>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306466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419100" y="381000"/>
            <a:ext cx="5868684" cy="1847850"/>
          </a:xfrm>
          <a:prstGeom prst="wedgeRectCallout">
            <a:avLst>
              <a:gd name="adj1" fmla="val -21908"/>
              <a:gd name="adj2" fmla="val 9445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+3</a:t>
            </a:r>
          </a:p>
        </p:txBody>
      </p:sp>
      <p:pic>
        <p:nvPicPr>
          <p:cNvPr id="4" name="Picture 3">
            <a:extLst>
              <a:ext uri="{FF2B5EF4-FFF2-40B4-BE49-F238E27FC236}">
                <a16:creationId xmlns:a16="http://schemas.microsoft.com/office/drawing/2014/main" id="{EC1E9050-D119-471E-96B7-066EC171C3B0}"/>
              </a:ext>
            </a:extLst>
          </p:cNvPr>
          <p:cNvPicPr>
            <a:picLocks noChangeAspect="1"/>
          </p:cNvPicPr>
          <p:nvPr/>
        </p:nvPicPr>
        <p:blipFill>
          <a:blip r:embed="rId9"/>
          <a:stretch>
            <a:fillRect/>
          </a:stretch>
        </p:blipFill>
        <p:spPr>
          <a:xfrm>
            <a:off x="7324460" y="1155378"/>
            <a:ext cx="3791479" cy="3258005"/>
          </a:xfrm>
          <a:prstGeom prst="rect">
            <a:avLst/>
          </a:prstGeom>
          <a:ln>
            <a:noFill/>
          </a:ln>
          <a:effectLst>
            <a:softEdge rad="112500"/>
          </a:effectLst>
        </p:spPr>
      </p:pic>
      <p:pic>
        <p:nvPicPr>
          <p:cNvPr id="7" name="Picture 6">
            <a:extLst>
              <a:ext uri="{FF2B5EF4-FFF2-40B4-BE49-F238E27FC236}">
                <a16:creationId xmlns:a16="http://schemas.microsoft.com/office/drawing/2014/main" id="{CD1625F5-1A1C-47D0-A72C-5FF8B7CF32C6}"/>
              </a:ext>
            </a:extLst>
          </p:cNvPr>
          <p:cNvPicPr>
            <a:picLocks noChangeAspect="1"/>
          </p:cNvPicPr>
          <p:nvPr/>
        </p:nvPicPr>
        <p:blipFill>
          <a:blip r:embed="rId10"/>
          <a:stretch>
            <a:fillRect/>
          </a:stretch>
        </p:blipFill>
        <p:spPr>
          <a:xfrm>
            <a:off x="7733855" y="4347640"/>
            <a:ext cx="2972215" cy="1667108"/>
          </a:xfrm>
          <a:prstGeom prst="rect">
            <a:avLst/>
          </a:prstGeom>
          <a:ln>
            <a:noFill/>
          </a:ln>
          <a:effectLst>
            <a:softEdge rad="112500"/>
          </a:effectLst>
        </p:spPr>
      </p:pic>
      <p:sp>
        <p:nvSpPr>
          <p:cNvPr id="12" name="Action Button: Go Home 11">
            <a:hlinkClick r:id="rId11" action="ppaction://hlinksldjump" highlightClick="1"/>
            <a:extLst>
              <a:ext uri="{FF2B5EF4-FFF2-40B4-BE49-F238E27FC236}">
                <a16:creationId xmlns:a16="http://schemas.microsoft.com/office/drawing/2014/main" id="{92B2BC8D-258E-4F2C-A682-790B38B62A15}"/>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422217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7CE83E67-4CF5-4A08-8499-D87A89CD61E1}"/>
              </a:ext>
            </a:extLst>
          </p:cNvPr>
          <p:cNvSpPr/>
          <p:nvPr/>
        </p:nvSpPr>
        <p:spPr>
          <a:xfrm>
            <a:off x="419099" y="381000"/>
            <a:ext cx="6074167" cy="1847850"/>
          </a:xfrm>
          <a:prstGeom prst="wedgeRectCallout">
            <a:avLst>
              <a:gd name="adj1" fmla="val -21908"/>
              <a:gd name="adj2" fmla="val 9445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a:latin typeface="Comic Sans MS" panose="030F0702030302020204" pitchFamily="66" charset="0"/>
              </a:rPr>
              <a:t>How do you spell…?</a:t>
            </a:r>
          </a:p>
        </p:txBody>
      </p:sp>
      <p:pic>
        <p:nvPicPr>
          <p:cNvPr id="9" name="Picture 8">
            <a:extLst>
              <a:ext uri="{FF2B5EF4-FFF2-40B4-BE49-F238E27FC236}">
                <a16:creationId xmlns:a16="http://schemas.microsoft.com/office/drawing/2014/main" id="{8E4D4DA8-C273-4E66-8B54-47BEAF63B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6" y="3227626"/>
            <a:ext cx="3473413" cy="3473413"/>
          </a:xfrm>
          <a:prstGeom prst="rect">
            <a:avLst/>
          </a:prstGeom>
        </p:spPr>
      </p:pic>
      <p:pic>
        <p:nvPicPr>
          <p:cNvPr id="10" name="Picture 2" descr="Magic Hat PNG Transparent Images | PNG All">
            <a:extLst>
              <a:ext uri="{FF2B5EF4-FFF2-40B4-BE49-F238E27FC236}">
                <a16:creationId xmlns:a16="http://schemas.microsoft.com/office/drawing/2014/main" id="{74758EB2-E935-4B57-BCCC-F40E8C2EC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651" y="2957763"/>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11" name="Star: 10 Points 10">
            <a:extLst>
              <a:ext uri="{FF2B5EF4-FFF2-40B4-BE49-F238E27FC236}">
                <a16:creationId xmlns:a16="http://schemas.microsoft.com/office/drawing/2014/main" id="{EA00C4C5-764A-4186-ABF1-7B2B97AB3757}"/>
              </a:ext>
            </a:extLst>
          </p:cNvPr>
          <p:cNvSpPr/>
          <p:nvPr/>
        </p:nvSpPr>
        <p:spPr>
          <a:xfrm>
            <a:off x="4983790" y="3272040"/>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+2</a:t>
            </a:r>
          </a:p>
        </p:txBody>
      </p:sp>
      <p:pic>
        <p:nvPicPr>
          <p:cNvPr id="5" name="Picture 4">
            <a:extLst>
              <a:ext uri="{FF2B5EF4-FFF2-40B4-BE49-F238E27FC236}">
                <a16:creationId xmlns:a16="http://schemas.microsoft.com/office/drawing/2014/main" id="{78AA5691-2FBF-4CCD-9066-7B7E658FE220}"/>
              </a:ext>
            </a:extLst>
          </p:cNvPr>
          <p:cNvPicPr>
            <a:picLocks noChangeAspect="1"/>
          </p:cNvPicPr>
          <p:nvPr/>
        </p:nvPicPr>
        <p:blipFill>
          <a:blip r:embed="rId9"/>
          <a:stretch>
            <a:fillRect/>
          </a:stretch>
        </p:blipFill>
        <p:spPr>
          <a:xfrm>
            <a:off x="6675455" y="381000"/>
            <a:ext cx="5040295" cy="4104982"/>
          </a:xfrm>
          <a:prstGeom prst="rect">
            <a:avLst/>
          </a:prstGeom>
          <a:ln>
            <a:noFill/>
          </a:ln>
          <a:effectLst>
            <a:softEdge rad="112500"/>
          </a:effectLst>
        </p:spPr>
      </p:pic>
      <p:pic>
        <p:nvPicPr>
          <p:cNvPr id="8" name="Picture 7">
            <a:extLst>
              <a:ext uri="{FF2B5EF4-FFF2-40B4-BE49-F238E27FC236}">
                <a16:creationId xmlns:a16="http://schemas.microsoft.com/office/drawing/2014/main" id="{9F29354C-4865-4FCD-B18C-DA3F9FC0754A}"/>
              </a:ext>
            </a:extLst>
          </p:cNvPr>
          <p:cNvPicPr>
            <a:picLocks noChangeAspect="1"/>
          </p:cNvPicPr>
          <p:nvPr/>
        </p:nvPicPr>
        <p:blipFill>
          <a:blip r:embed="rId10"/>
          <a:stretch>
            <a:fillRect/>
          </a:stretch>
        </p:blipFill>
        <p:spPr>
          <a:xfrm>
            <a:off x="7620287" y="4565224"/>
            <a:ext cx="2831918" cy="1584835"/>
          </a:xfrm>
          <a:prstGeom prst="rect">
            <a:avLst/>
          </a:prstGeom>
          <a:ln>
            <a:noFill/>
          </a:ln>
          <a:effectLst>
            <a:softEdge rad="112500"/>
          </a:effectLst>
        </p:spPr>
      </p:pic>
      <p:sp>
        <p:nvSpPr>
          <p:cNvPr id="12" name="Action Button: Go Home 11">
            <a:hlinkClick r:id="rId11" action="ppaction://hlinksldjump" highlightClick="1"/>
            <a:extLst>
              <a:ext uri="{FF2B5EF4-FFF2-40B4-BE49-F238E27FC236}">
                <a16:creationId xmlns:a16="http://schemas.microsoft.com/office/drawing/2014/main" id="{5E2129F7-33BD-4FD8-A889-EF876BF4B897}"/>
              </a:ext>
            </a:extLst>
          </p:cNvPr>
          <p:cNvSpPr/>
          <p:nvPr/>
        </p:nvSpPr>
        <p:spPr>
          <a:xfrm>
            <a:off x="11125200" y="5962650"/>
            <a:ext cx="1066800" cy="89535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20782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32" presetClass="emph" presetSubtype="0" repeatCount="300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5"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08096" y="-25041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014472" y="2537268"/>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665181" y="1333878"/>
            <a:ext cx="470513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Assessment </a:t>
            </a: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cs"/>
              </a:rPr>
              <a:t> </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364743" y="3342378"/>
            <a:ext cx="4874744" cy="707886"/>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Tahoma" panose="020B0604030504040204" pitchFamily="34" charset="0"/>
                <a:cs typeface="Tahoma" panose="020B0604030504040204" pitchFamily="34" charset="0"/>
              </a:rPr>
              <a:t>Write and match !</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18697" y="1201367"/>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11589" y="75650"/>
            <a:ext cx="1564144" cy="749977"/>
          </a:xfrm>
          <a:prstGeom prst="rect">
            <a:avLst/>
          </a:prstGeom>
        </p:spPr>
      </p:pic>
    </p:spTree>
    <p:custDataLst>
      <p:tags r:id="rId1"/>
    </p:custDataLst>
    <p:extLst>
      <p:ext uri="{BB962C8B-B14F-4D97-AF65-F5344CB8AC3E}">
        <p14:creationId xmlns:p14="http://schemas.microsoft.com/office/powerpoint/2010/main" val="40548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A39D5-F377-4F58-98C2-3D6440C2910A}"/>
              </a:ext>
            </a:extLst>
          </p:cNvPr>
          <p:cNvPicPr>
            <a:picLocks noChangeAspect="1"/>
          </p:cNvPicPr>
          <p:nvPr/>
        </p:nvPicPr>
        <p:blipFill>
          <a:blip r:embed="rId4"/>
          <a:stretch>
            <a:fillRect/>
          </a:stretch>
        </p:blipFill>
        <p:spPr>
          <a:xfrm>
            <a:off x="201520" y="670536"/>
            <a:ext cx="11990480" cy="5858301"/>
          </a:xfrm>
          <a:prstGeom prst="rect">
            <a:avLst/>
          </a:prstGeom>
          <a:ln>
            <a:noFill/>
          </a:ln>
          <a:effectLst>
            <a:softEdge rad="112500"/>
          </a:effec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2053731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CF59F-CA15-47A7-A2C4-5357BBF3910C}"/>
              </a:ext>
            </a:extLst>
          </p:cNvPr>
          <p:cNvPicPr>
            <a:picLocks noChangeAspect="1"/>
          </p:cNvPicPr>
          <p:nvPr/>
        </p:nvPicPr>
        <p:blipFill>
          <a:blip r:embed="rId4"/>
          <a:stretch>
            <a:fillRect/>
          </a:stretch>
        </p:blipFill>
        <p:spPr>
          <a:xfrm>
            <a:off x="129109" y="330446"/>
            <a:ext cx="11943643" cy="6328568"/>
          </a:xfrm>
          <a:prstGeom prst="rect">
            <a:avLst/>
          </a:prstGeom>
        </p:spPr>
      </p:pic>
      <p:sp>
        <p:nvSpPr>
          <p:cNvPr id="9" name="Oval 8">
            <a:extLst>
              <a:ext uri="{FF2B5EF4-FFF2-40B4-BE49-F238E27FC236}">
                <a16:creationId xmlns:a16="http://schemas.microsoft.com/office/drawing/2014/main" id="{0B48865F-5A61-495C-B1DF-7558F9D11EE6}"/>
              </a:ext>
            </a:extLst>
          </p:cNvPr>
          <p:cNvSpPr/>
          <p:nvPr/>
        </p:nvSpPr>
        <p:spPr>
          <a:xfrm>
            <a:off x="411145" y="1174609"/>
            <a:ext cx="762000" cy="23064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FCB79C-497B-4BC5-AB5D-8090235AF25A}"/>
              </a:ext>
            </a:extLst>
          </p:cNvPr>
          <p:cNvSpPr/>
          <p:nvPr/>
        </p:nvSpPr>
        <p:spPr>
          <a:xfrm>
            <a:off x="5588628" y="2709027"/>
            <a:ext cx="813044"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sun</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2" name="Oval 21">
            <a:extLst>
              <a:ext uri="{FF2B5EF4-FFF2-40B4-BE49-F238E27FC236}">
                <a16:creationId xmlns:a16="http://schemas.microsoft.com/office/drawing/2014/main" id="{64E84125-E11D-461E-A152-011ED799A383}"/>
              </a:ext>
            </a:extLst>
          </p:cNvPr>
          <p:cNvSpPr/>
          <p:nvPr/>
        </p:nvSpPr>
        <p:spPr>
          <a:xfrm>
            <a:off x="430752" y="5183526"/>
            <a:ext cx="3484906" cy="8858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EACADCE-D3EC-43CD-B7A3-27EB7327A47E}"/>
              </a:ext>
            </a:extLst>
          </p:cNvPr>
          <p:cNvSpPr/>
          <p:nvPr/>
        </p:nvSpPr>
        <p:spPr>
          <a:xfrm>
            <a:off x="7943405" y="2706184"/>
            <a:ext cx="1133645"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tiger</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4" name="Oval 23">
            <a:extLst>
              <a:ext uri="{FF2B5EF4-FFF2-40B4-BE49-F238E27FC236}">
                <a16:creationId xmlns:a16="http://schemas.microsoft.com/office/drawing/2014/main" id="{9BC838C0-372E-41DB-AE72-7155F3CFB3F2}"/>
              </a:ext>
            </a:extLst>
          </p:cNvPr>
          <p:cNvSpPr/>
          <p:nvPr/>
        </p:nvSpPr>
        <p:spPr>
          <a:xfrm>
            <a:off x="3201750" y="1119117"/>
            <a:ext cx="813044" cy="40644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887929-33D3-432F-BB61-576C0A4F2D99}"/>
              </a:ext>
            </a:extLst>
          </p:cNvPr>
          <p:cNvSpPr/>
          <p:nvPr/>
        </p:nvSpPr>
        <p:spPr>
          <a:xfrm>
            <a:off x="10278637" y="2678891"/>
            <a:ext cx="1281120"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zebra</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7" name="Oval 26">
            <a:extLst>
              <a:ext uri="{FF2B5EF4-FFF2-40B4-BE49-F238E27FC236}">
                <a16:creationId xmlns:a16="http://schemas.microsoft.com/office/drawing/2014/main" id="{7248E51A-20D3-44D0-8755-9039373C5AFB}"/>
              </a:ext>
            </a:extLst>
          </p:cNvPr>
          <p:cNvSpPr/>
          <p:nvPr/>
        </p:nvSpPr>
        <p:spPr>
          <a:xfrm>
            <a:off x="1179104" y="1119117"/>
            <a:ext cx="2022646" cy="6191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84E78D-ACA1-4F99-B9A2-3908B9422BC1}"/>
              </a:ext>
            </a:extLst>
          </p:cNvPr>
          <p:cNvSpPr/>
          <p:nvPr/>
        </p:nvSpPr>
        <p:spPr>
          <a:xfrm>
            <a:off x="5691080" y="5410439"/>
            <a:ext cx="809838"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van</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9" name="Oval 28">
            <a:extLst>
              <a:ext uri="{FF2B5EF4-FFF2-40B4-BE49-F238E27FC236}">
                <a16:creationId xmlns:a16="http://schemas.microsoft.com/office/drawing/2014/main" id="{92D9EAA7-24F5-4A47-A6E4-990AD147184F}"/>
              </a:ext>
            </a:extLst>
          </p:cNvPr>
          <p:cNvSpPr/>
          <p:nvPr/>
        </p:nvSpPr>
        <p:spPr>
          <a:xfrm>
            <a:off x="3927576" y="1119117"/>
            <a:ext cx="896041" cy="49502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1E0153B-180E-4FDB-8445-473AD8124B26}"/>
              </a:ext>
            </a:extLst>
          </p:cNvPr>
          <p:cNvSpPr/>
          <p:nvPr/>
        </p:nvSpPr>
        <p:spPr>
          <a:xfrm>
            <a:off x="7918693" y="5460895"/>
            <a:ext cx="1343638"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yellow</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31" name="Oval 30">
            <a:extLst>
              <a:ext uri="{FF2B5EF4-FFF2-40B4-BE49-F238E27FC236}">
                <a16:creationId xmlns:a16="http://schemas.microsoft.com/office/drawing/2014/main" id="{01A4B869-71DF-4E11-BADE-8365E99B0833}"/>
              </a:ext>
            </a:extLst>
          </p:cNvPr>
          <p:cNvSpPr/>
          <p:nvPr/>
        </p:nvSpPr>
        <p:spPr>
          <a:xfrm>
            <a:off x="381833" y="4439216"/>
            <a:ext cx="2209856" cy="6191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F06B57D-1799-41E3-83D4-94797BB894D3}"/>
              </a:ext>
            </a:extLst>
          </p:cNvPr>
          <p:cNvSpPr/>
          <p:nvPr/>
        </p:nvSpPr>
        <p:spPr>
          <a:xfrm>
            <a:off x="10410417" y="5460905"/>
            <a:ext cx="886781" cy="584775"/>
          </a:xfrm>
          <a:prstGeom prst="rect">
            <a:avLst/>
          </a:prstGeom>
          <a:noFill/>
        </p:spPr>
        <p:txBody>
          <a:bodyPr wrap="none" lIns="91440" tIns="45720" rIns="91440" bIns="45720">
            <a:spAutoFit/>
          </a:bodyPr>
          <a:lstStyle/>
          <a:p>
            <a:pPr algn="ctr"/>
            <a:r>
              <a:rPr lang="en-US" sz="3200" dirty="0">
                <a:ln w="0">
                  <a:solidFill>
                    <a:srgbClr val="00B0F0"/>
                  </a:solidFill>
                </a:ln>
                <a:solidFill>
                  <a:srgbClr val="0091C4"/>
                </a:solidFill>
                <a:effectLst>
                  <a:outerShdw blurRad="38100" dist="25400" dir="5400000" algn="ctr" rotWithShape="0">
                    <a:srgbClr val="6E747A">
                      <a:alpha val="43000"/>
                    </a:srgbClr>
                  </a:outerShdw>
                </a:effectLst>
                <a:latin typeface="Comic Sans MS" panose="030F0702030302020204" pitchFamily="66" charset="0"/>
              </a:rPr>
              <a:t>box</a:t>
            </a:r>
            <a:endParaRPr lang="en-US" sz="4800" b="0" cap="none" spc="0" dirty="0">
              <a:ln w="0">
                <a:solidFill>
                  <a:srgbClr val="00B0F0"/>
                </a:solidFill>
              </a:ln>
              <a:solidFill>
                <a:srgbClr val="0091C4"/>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7731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2" grpId="0" animBg="1"/>
      <p:bldP spid="23" grpId="0"/>
      <p:bldP spid="24" grpId="0" animBg="1"/>
      <p:bldP spid="25" grpId="0"/>
      <p:bldP spid="27" grpId="0" animBg="1"/>
      <p:bldP spid="28" grpId="0"/>
      <p:bldP spid="29" grpId="0" animBg="1"/>
      <p:bldP spid="30" grpId="0"/>
      <p:bldP spid="31"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FD24E"/>
            </a:gs>
            <a:gs pos="48000">
              <a:schemeClr val="bg1"/>
            </a:gs>
            <a:gs pos="100000">
              <a:schemeClr val="bg1"/>
            </a:gs>
          </a:gsLst>
          <a:lin ang="162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86890-D1DA-4D2B-88C6-6A32C58383C3}"/>
              </a:ext>
            </a:extLst>
          </p:cNvPr>
          <p:cNvPicPr>
            <a:picLocks noChangeAspect="1"/>
          </p:cNvPicPr>
          <p:nvPr/>
        </p:nvPicPr>
        <p:blipFill rotWithShape="1">
          <a:blip r:embed="rId5"/>
          <a:srcRect l="984" t="12243" r="-984" b="48829"/>
          <a:stretch/>
        </p:blipFill>
        <p:spPr>
          <a:xfrm>
            <a:off x="708860" y="903927"/>
            <a:ext cx="10774279" cy="1824526"/>
          </a:xfrm>
          <a:prstGeom prst="rect">
            <a:avLst/>
          </a:prstGeom>
          <a:ln>
            <a:noFill/>
          </a:ln>
          <a:effectLst>
            <a:softEdge rad="112500"/>
          </a:effectLst>
        </p:spPr>
      </p:pic>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sp>
        <p:nvSpPr>
          <p:cNvPr id="7" name="Rectangle 6">
            <a:extLst>
              <a:ext uri="{FF2B5EF4-FFF2-40B4-BE49-F238E27FC236}">
                <a16:creationId xmlns:a16="http://schemas.microsoft.com/office/drawing/2014/main" id="{EC1E3C69-2EF4-4B1E-AAEF-2F4656BFAA3A}"/>
              </a:ext>
            </a:extLst>
          </p:cNvPr>
          <p:cNvSpPr/>
          <p:nvPr/>
        </p:nvSpPr>
        <p:spPr>
          <a:xfrm>
            <a:off x="3333731" y="114404"/>
            <a:ext cx="2657168" cy="261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What’s missing?</a:t>
            </a:r>
          </a:p>
        </p:txBody>
      </p:sp>
      <p:pic>
        <p:nvPicPr>
          <p:cNvPr id="6" name="Picture 5">
            <a:extLst>
              <a:ext uri="{FF2B5EF4-FFF2-40B4-BE49-F238E27FC236}">
                <a16:creationId xmlns:a16="http://schemas.microsoft.com/office/drawing/2014/main" id="{DB837BCA-987C-474C-AEAE-911DA92A9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0474" y="4837470"/>
            <a:ext cx="2420850" cy="1742683"/>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8445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99"/>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7" fill="hold">
                            <p:stCondLst>
                              <p:cond delay="200"/>
                            </p:stCondLst>
                            <p:childTnLst>
                              <p:par>
                                <p:cTn id="8" presetID="2" presetClass="entr" presetSubtype="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 fill="hold"/>
                                        <p:tgtEl>
                                          <p:spTgt spid="6"/>
                                        </p:tgtEl>
                                        <p:attrNameLst>
                                          <p:attrName>ppt_x</p:attrName>
                                        </p:attrNameLst>
                                      </p:cBhvr>
                                      <p:tavLst>
                                        <p:tav tm="0">
                                          <p:val>
                                            <p:strVal val="1+#ppt_w/2"/>
                                          </p:val>
                                        </p:tav>
                                        <p:tav tm="100000">
                                          <p:val>
                                            <p:strVal val="#ppt_x"/>
                                          </p:val>
                                        </p:tav>
                                      </p:tavLst>
                                    </p:anim>
                                    <p:anim calcmode="lin" valueType="num">
                                      <p:cBhvr additive="base">
                                        <p:cTn id="11" dur="2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par>
                          <p:cTn id="12" fill="hold">
                            <p:stCondLst>
                              <p:cond delay="400"/>
                            </p:stCondLst>
                            <p:childTnLst>
                              <p:par>
                                <p:cTn id="13" presetID="0" presetClass="path" presetSubtype="0" accel="50000" decel="50000" fill="hold" nodeType="afterEffect">
                                  <p:stCondLst>
                                    <p:cond delay="0"/>
                                  </p:stCondLst>
                                  <p:childTnLst>
                                    <p:animMotion origin="layout" path="M -3.75E-6 -2.59259E-6 L -3.75E-6 0.00023 C -0.00807 -0.00648 -0.01588 -0.01435 -0.02421 -0.01944 C -0.02773 -0.02153 -0.03151 -0.0206 -0.03515 -0.02153 C -0.03645 -0.02199 -0.0375 -0.02315 -0.0388 -0.02384 C -0.04192 -0.02315 -0.04531 -0.02291 -0.04843 -0.02153 C -0.06354 -0.01551 -0.04752 -0.02014 -0.05807 -0.01296 C -0.06002 -0.0118 -0.06211 -0.01157 -0.06419 -0.01088 C -0.06992 -0.00671 -0.07122 -0.00555 -0.07747 -0.00231 C -0.07903 -0.00139 -0.08073 -0.00092 -0.08229 -2.59259E-6 C -0.09687 -0.00231 -0.11145 -0.00208 -0.12578 -0.00648 C -0.13033 -0.00787 -0.13411 -0.01319 -0.13789 -0.01736 C -0.14192 -0.02153 -0.1582 -0.03912 -0.16328 -0.05185 C -0.16497 -0.05555 -0.16575 -0.06041 -0.16692 -0.06458 C -0.1694 -0.08125 -0.17448 -0.09699 -0.17421 -0.11412 C -0.17382 -0.1449 -0.17552 -0.17615 -0.17304 -0.20671 C -0.17213 -0.21805 -0.16171 -0.24004 -0.15612 -0.24745 C -0.15286 -0.25185 -0.14974 -0.25648 -0.14635 -0.26041 C -0.14192 -0.26574 -0.12643 -0.27986 -0.12343 -0.28194 C -0.11497 -0.28773 -0.10455 -0.29004 -0.09557 -0.29259 C -0.03997 -0.29097 -0.03411 -0.29629 0.00717 -0.28403 C 0.02618 -0.27847 0.05 -0.26805 0.06771 -0.25833 C 0.07409 -0.25463 0.08047 -0.25046 0.08698 -0.24745 C 0.09141 -0.24537 0.09584 -0.2449 0.10013 -0.24328 C 0.10638 -0.24074 0.11224 -0.2368 0.11849 -0.23449 C 0.12917 -0.23078 0.14141 -0.22963 0.15235 -0.22801 C 0.15795 -0.22592 0.16355 -0.22176 0.16927 -0.22176 C 0.20052 -0.22083 0.21446 -0.22361 0.23946 -0.22801 C 0.25782 -0.23518 0.25482 -0.2324 0.27201 -0.24537 C 0.28399 -0.2544 0.28724 -0.25625 0.29623 -0.26898 C 0.29961 -0.27384 0.30313 -0.27824 0.30599 -0.28403 C 0.30847 -0.28912 0.3099 -0.2956 0.31198 -0.30115 C 0.31394 -0.30648 0.31615 -0.31111 0.31797 -0.3162 C 0.32071 -0.32407 0.32696 -0.35092 0.32774 -0.35509 C 0.32982 -0.3669 0.3306 -0.37963 0.33256 -0.39166 C 0.33425 -0.40254 0.33659 -0.41319 0.33855 -0.42384 C 0.33894 -0.4324 0.33933 -0.4412 0.33985 -0.44977 C 0.3405 -0.4625 0.34167 -0.47546 0.34219 -0.48842 C 0.34284 -0.50208 0.34297 -0.51574 0.34349 -0.52916 C 0.34219 -0.56574 0.34206 -0.60254 0.33985 -0.63889 C 0.33933 -0.64722 0.33672 -0.65486 0.3349 -0.66273 C 0.33308 -0.6706 0.33164 -0.67916 0.32891 -0.68634 C 0.31433 -0.72453 0.31029 -0.7331 0.29258 -0.75717 C 0.28868 -0.76273 0.28516 -0.76898 0.28047 -0.77222 C 0.2573 -0.78889 0.18868 -0.81551 0.17409 -0.81759 L 0.12579 -0.82384 C 0.10313 -0.82315 0.0806 -0.82384 0.05795 -0.82176 C 0.05495 -0.82153 0.04063 -0.80949 0.03985 -0.80879 C 0.0362 -0.80555 0.03256 -0.80185 0.02891 -0.79815 C 0.02565 -0.79467 0.02279 -0.79028 0.01927 -0.7875 C 0.01589 -0.78449 0.01198 -0.78356 0.00847 -0.78102 C -0.01158 -0.76574 0.01159 -0.77986 -0.0013 -0.77222 C -0.00247 -0.77014 -0.00364 -0.76782 -0.00494 -0.76597 C -0.01367 -0.75278 -0.00247 -0.77245 -0.01341 -0.75509 C -0.01588 -0.75115 -0.01823 -0.74653 -0.02057 -0.74213 C -0.02187 -0.74004 -0.02278 -0.73703 -0.02421 -0.73588 L -0.02669 -0.73356 L -0.02669 -0.73148 " pathEditMode="relative" rAng="0" ptsTypes="AAAAAAAAAAAAAAAAAAAAAAAAAAAAAAAAAAAAAAAAAAAAAAAAAAAAAAAAAA">
                                      <p:cBhvr>
                                        <p:cTn id="14" dur="200" fill="hold"/>
                                        <p:tgtEl>
                                          <p:spTgt spid="6"/>
                                        </p:tgtEl>
                                        <p:attrNameLst>
                                          <p:attrName>ppt_x</p:attrName>
                                          <p:attrName>ppt_y</p:attrName>
                                        </p:attrNameLst>
                                      </p:cBhvr>
                                      <p:rCtr x="8451" y="-41181"/>
                                    </p:animMotion>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par>
                          <p:cTn id="15" fill="hold">
                            <p:stCondLst>
                              <p:cond delay="6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 fill="hold"/>
                                        <p:tgtEl>
                                          <p:spTgt spid="7"/>
                                        </p:tgtEl>
                                        <p:attrNameLst>
                                          <p:attrName>ppt_w</p:attrName>
                                        </p:attrNameLst>
                                      </p:cBhvr>
                                      <p:tavLst>
                                        <p:tav tm="0">
                                          <p:val>
                                            <p:fltVal val="0"/>
                                          </p:val>
                                        </p:tav>
                                        <p:tav tm="100000">
                                          <p:val>
                                            <p:strVal val="#ppt_w"/>
                                          </p:val>
                                        </p:tav>
                                      </p:tavLst>
                                    </p:anim>
                                    <p:anim calcmode="lin" valueType="num">
                                      <p:cBhvr>
                                        <p:cTn id="19" dur="200" fill="hold"/>
                                        <p:tgtEl>
                                          <p:spTgt spid="7"/>
                                        </p:tgtEl>
                                        <p:attrNameLst>
                                          <p:attrName>ppt_h</p:attrName>
                                        </p:attrNameLst>
                                      </p:cBhvr>
                                      <p:tavLst>
                                        <p:tav tm="0">
                                          <p:val>
                                            <p:fltVal val="0"/>
                                          </p:val>
                                        </p:tav>
                                        <p:tav tm="100000">
                                          <p:val>
                                            <p:strVal val="#ppt_h"/>
                                          </p:val>
                                        </p:tav>
                                      </p:tavLst>
                                    </p:anim>
                                    <p:animEffect transition="in" filter="fade">
                                      <p:cBhvr>
                                        <p:cTn id="20" dur="2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99926122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FD24E"/>
            </a:gs>
            <a:gs pos="48000">
              <a:schemeClr val="bg1"/>
            </a:gs>
            <a:gs pos="100000">
              <a:schemeClr val="bg1"/>
            </a:gs>
          </a:gsLst>
          <a:lin ang="162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pic>
        <p:nvPicPr>
          <p:cNvPr id="8" name="Picture 7">
            <a:extLst>
              <a:ext uri="{FF2B5EF4-FFF2-40B4-BE49-F238E27FC236}">
                <a16:creationId xmlns:a16="http://schemas.microsoft.com/office/drawing/2014/main" id="{3EF42E13-E91D-49F5-962A-74E81B7A7AA7}"/>
              </a:ext>
            </a:extLst>
          </p:cNvPr>
          <p:cNvPicPr>
            <a:picLocks noChangeAspect="1"/>
          </p:cNvPicPr>
          <p:nvPr/>
        </p:nvPicPr>
        <p:blipFill rotWithShape="1">
          <a:blip r:embed="rId8"/>
          <a:srcRect l="27668" t="13411" r="50978" b="48829"/>
          <a:stretch/>
        </p:blipFill>
        <p:spPr>
          <a:xfrm>
            <a:off x="3583859" y="958645"/>
            <a:ext cx="2300748" cy="1769808"/>
          </a:xfrm>
          <a:prstGeom prst="rect">
            <a:avLst/>
          </a:prstGeom>
          <a:ln>
            <a:noFill/>
          </a:ln>
          <a:effectLst>
            <a:softEdge rad="112500"/>
          </a:effectLst>
        </p:spPr>
      </p:pic>
      <p:pic>
        <p:nvPicPr>
          <p:cNvPr id="1026" name="Picture 2" descr="Magic Hat PNG Transparent Images | PNG All">
            <a:extLst>
              <a:ext uri="{FF2B5EF4-FFF2-40B4-BE49-F238E27FC236}">
                <a16:creationId xmlns:a16="http://schemas.microsoft.com/office/drawing/2014/main" id="{70A71665-885D-46B5-A3ED-1ADCC496C5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0548" y="3114724"/>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9" name="Star: 10 Points 8">
            <a:extLst>
              <a:ext uri="{FF2B5EF4-FFF2-40B4-BE49-F238E27FC236}">
                <a16:creationId xmlns:a16="http://schemas.microsoft.com/office/drawing/2014/main" id="{789117F0-254C-4ADA-8AA2-9DAE49EB105C}"/>
              </a:ext>
            </a:extLst>
          </p:cNvPr>
          <p:cNvSpPr/>
          <p:nvPr/>
        </p:nvSpPr>
        <p:spPr>
          <a:xfrm>
            <a:off x="9247687" y="3429001"/>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+3</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54304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00" fill="hold"/>
                                        <p:tgtEl>
                                          <p:spTgt spid="1026"/>
                                        </p:tgtEl>
                                        <p:attrNameLst>
                                          <p:attrName>ppt_x</p:attrName>
                                        </p:attrNameLst>
                                      </p:cBhvr>
                                      <p:tavLst>
                                        <p:tav tm="0">
                                          <p:val>
                                            <p:strVal val="#ppt_x"/>
                                          </p:val>
                                        </p:tav>
                                        <p:tav tm="100000">
                                          <p:val>
                                            <p:strVal val="#ppt_x"/>
                                          </p:val>
                                        </p:tav>
                                      </p:tavLst>
                                    </p:anim>
                                    <p:anim calcmode="lin" valueType="num">
                                      <p:cBhvr additive="base">
                                        <p:cTn id="28" dur="10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applause.wav"/>
                                        </p:tgtEl>
                                      </p:cMediaNode>
                                    </p:audio>
                                  </p:sub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86890-D1DA-4D2B-88C6-6A32C58383C3}"/>
              </a:ext>
            </a:extLst>
          </p:cNvPr>
          <p:cNvPicPr>
            <a:picLocks noChangeAspect="1"/>
          </p:cNvPicPr>
          <p:nvPr/>
        </p:nvPicPr>
        <p:blipFill rotWithShape="1">
          <a:blip r:embed="rId4"/>
          <a:srcRect t="58185" b="2887"/>
          <a:stretch/>
        </p:blipFill>
        <p:spPr>
          <a:xfrm>
            <a:off x="708860" y="903927"/>
            <a:ext cx="10774279" cy="1824525"/>
          </a:xfrm>
          <a:prstGeom prst="rect">
            <a:avLst/>
          </a:prstGeom>
          <a:ln>
            <a:noFill/>
          </a:ln>
          <a:effectLst>
            <a:softEdge rad="112500"/>
          </a:effec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18755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86890-D1DA-4D2B-88C6-6A32C58383C3}"/>
              </a:ext>
            </a:extLst>
          </p:cNvPr>
          <p:cNvPicPr>
            <a:picLocks noChangeAspect="1"/>
          </p:cNvPicPr>
          <p:nvPr/>
        </p:nvPicPr>
        <p:blipFill rotWithShape="1">
          <a:blip r:embed="rId5"/>
          <a:srcRect t="56750" b="4321"/>
          <a:stretch/>
        </p:blipFill>
        <p:spPr>
          <a:xfrm>
            <a:off x="708860" y="903927"/>
            <a:ext cx="10774279" cy="1824526"/>
          </a:xfrm>
          <a:prstGeom prst="rect">
            <a:avLst/>
          </a:prstGeom>
          <a:ln>
            <a:noFill/>
          </a:ln>
          <a:effectLst>
            <a:softEdge rad="112500"/>
          </a:effectLst>
        </p:spPr>
      </p:pic>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sp>
        <p:nvSpPr>
          <p:cNvPr id="7" name="Rectangle 6">
            <a:extLst>
              <a:ext uri="{FF2B5EF4-FFF2-40B4-BE49-F238E27FC236}">
                <a16:creationId xmlns:a16="http://schemas.microsoft.com/office/drawing/2014/main" id="{EC1E3C69-2EF4-4B1E-AAEF-2F4656BFAA3A}"/>
              </a:ext>
            </a:extLst>
          </p:cNvPr>
          <p:cNvSpPr/>
          <p:nvPr/>
        </p:nvSpPr>
        <p:spPr>
          <a:xfrm>
            <a:off x="6239163" y="645346"/>
            <a:ext cx="2657168" cy="261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What’s missing?</a:t>
            </a:r>
          </a:p>
        </p:txBody>
      </p:sp>
      <p:pic>
        <p:nvPicPr>
          <p:cNvPr id="6" name="Picture 5">
            <a:extLst>
              <a:ext uri="{FF2B5EF4-FFF2-40B4-BE49-F238E27FC236}">
                <a16:creationId xmlns:a16="http://schemas.microsoft.com/office/drawing/2014/main" id="{DB837BCA-987C-474C-AEAE-911DA92A9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6474" y="4896463"/>
            <a:ext cx="2420850" cy="1742683"/>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6522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20" fill="hold">
                                          <p:stCondLst>
                                            <p:cond delay="0"/>
                                          </p:stCondLst>
                                        </p:cTn>
                                        <p:tgtEl>
                                          <p:spTgt spid="3"/>
                                        </p:tgtEl>
                                        <p:attrNameLst>
                                          <p:attrName>r</p:attrName>
                                        </p:attrNameLst>
                                      </p:cBhvr>
                                    </p:animRot>
                                    <p:animRot by="-240000">
                                      <p:cBhvr>
                                        <p:cTn id="12" dur="40" fill="hold">
                                          <p:stCondLst>
                                            <p:cond delay="40"/>
                                          </p:stCondLst>
                                        </p:cTn>
                                        <p:tgtEl>
                                          <p:spTgt spid="3"/>
                                        </p:tgtEl>
                                        <p:attrNameLst>
                                          <p:attrName>r</p:attrName>
                                        </p:attrNameLst>
                                      </p:cBhvr>
                                    </p:animRot>
                                    <p:animRot by="240000">
                                      <p:cBhvr>
                                        <p:cTn id="13" dur="40" fill="hold">
                                          <p:stCondLst>
                                            <p:cond delay="80"/>
                                          </p:stCondLst>
                                        </p:cTn>
                                        <p:tgtEl>
                                          <p:spTgt spid="3"/>
                                        </p:tgtEl>
                                        <p:attrNameLst>
                                          <p:attrName>r</p:attrName>
                                        </p:attrNameLst>
                                      </p:cBhvr>
                                    </p:animRot>
                                    <p:animRot by="-240000">
                                      <p:cBhvr>
                                        <p:cTn id="14" dur="40" fill="hold">
                                          <p:stCondLst>
                                            <p:cond delay="120"/>
                                          </p:stCondLst>
                                        </p:cTn>
                                        <p:tgtEl>
                                          <p:spTgt spid="3"/>
                                        </p:tgtEl>
                                        <p:attrNameLst>
                                          <p:attrName>r</p:attrName>
                                        </p:attrNameLst>
                                      </p:cBhvr>
                                    </p:animRot>
                                    <p:animRot by="120000">
                                      <p:cBhvr>
                                        <p:cTn id="15" dur="40" fill="hold">
                                          <p:stCondLst>
                                            <p:cond delay="16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6" fill="hold">
                            <p:stCondLst>
                              <p:cond delay="600"/>
                            </p:stCondLst>
                            <p:childTnLst>
                              <p:par>
                                <p:cTn id="17" presetID="2" presetClass="entr" presetSubtype="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 fill="hold"/>
                                        <p:tgtEl>
                                          <p:spTgt spid="6"/>
                                        </p:tgtEl>
                                        <p:attrNameLst>
                                          <p:attrName>ppt_x</p:attrName>
                                        </p:attrNameLst>
                                      </p:cBhvr>
                                      <p:tavLst>
                                        <p:tav tm="0">
                                          <p:val>
                                            <p:strVal val="1+#ppt_w/2"/>
                                          </p:val>
                                        </p:tav>
                                        <p:tav tm="100000">
                                          <p:val>
                                            <p:strVal val="#ppt_x"/>
                                          </p:val>
                                        </p:tav>
                                      </p:tavLst>
                                    </p:anim>
                                    <p:anim calcmode="lin" valueType="num">
                                      <p:cBhvr additive="base">
                                        <p:cTn id="20" dur="2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1" fill="hold">
                            <p:stCondLst>
                              <p:cond delay="800"/>
                            </p:stCondLst>
                            <p:childTnLst>
                              <p:par>
                                <p:cTn id="22" presetID="0" presetClass="path" presetSubtype="0" accel="50000" decel="50000" fill="hold" nodeType="afterEffect">
                                  <p:stCondLst>
                                    <p:cond delay="0"/>
                                  </p:stCondLst>
                                  <p:childTnLst>
                                    <p:animMotion origin="layout" path="M 6.25E-7 -2.59259E-6 L 6.25E-7 0.00023 C -0.00794 -0.00648 -0.01563 -0.01435 -0.02383 -0.01944 C -0.02721 -0.02153 -0.03099 -0.0206 -0.03451 -0.02153 C -0.03581 -0.02199 -0.03685 -0.02315 -0.03815 -0.02384 C -0.04115 -0.02315 -0.04453 -0.02291 -0.04766 -0.02153 C -0.0625 -0.01551 -0.04675 -0.02014 -0.05703 -0.01296 C -0.05898 -0.0118 -0.06107 -0.01157 -0.06315 -0.01088 C -0.06875 -0.00671 -0.07005 -0.00555 -0.07617 -0.00231 C -0.07773 -0.00139 -0.0793 -0.00092 -0.08086 -2.59259E-6 C -0.09518 -0.00231 -0.10964 -0.00208 -0.1237 -0.00648 C -0.12813 -0.00787 -0.1319 -0.01319 -0.13555 -0.01736 C -0.13958 -0.02153 -0.1556 -0.03912 -0.16055 -0.05185 C -0.16224 -0.05555 -0.16302 -0.06041 -0.16406 -0.06458 C -0.16654 -0.08125 -0.17148 -0.09699 -0.17135 -0.11412 C -0.17096 -0.1449 -0.17253 -0.17615 -0.17018 -0.20671 C -0.16927 -0.21805 -0.15898 -0.24004 -0.15352 -0.24745 C -0.15026 -0.25185 -0.14727 -0.25648 -0.14388 -0.26041 C -0.13958 -0.26574 -0.12435 -0.27986 -0.12135 -0.28194 C -0.11302 -0.28773 -0.10273 -0.29004 -0.09401 -0.29259 C -0.03932 -0.29097 -0.03346 -0.29629 0.00703 -0.28403 C 0.02578 -0.27847 0.04922 -0.26805 0.06667 -0.25833 C 0.07292 -0.25463 0.07917 -0.25046 0.08555 -0.24745 C 0.08997 -0.24537 0.0944 -0.2449 0.09857 -0.24328 C 0.10469 -0.24074 0.11055 -0.2368 0.11654 -0.23449 C 0.12708 -0.23078 0.13906 -0.22963 0.14987 -0.22801 C 0.15534 -0.22592 0.16081 -0.22176 0.16654 -0.22176 C 0.19727 -0.22083 0.21094 -0.22361 0.23555 -0.22801 C 0.25352 -0.23518 0.25065 -0.2324 0.26758 -0.24537 C 0.2793 -0.2544 0.28255 -0.25625 0.29141 -0.26898 C 0.29466 -0.27384 0.29818 -0.27824 0.30091 -0.28403 C 0.30338 -0.28912 0.30482 -0.2956 0.3069 -0.30115 C 0.30872 -0.30648 0.31094 -0.31111 0.31276 -0.3162 C 0.31536 -0.32407 0.32161 -0.35092 0.3224 -0.35509 C 0.32435 -0.3669 0.32513 -0.37963 0.32708 -0.39166 C 0.32878 -0.40254 0.33099 -0.41319 0.33294 -0.42384 C 0.33333 -0.4324 0.33372 -0.4412 0.33424 -0.44977 C 0.3349 -0.4625 0.33607 -0.47546 0.33659 -0.48842 C 0.33724 -0.50208 0.33737 -0.51574 0.33789 -0.52916 C 0.33659 -0.56574 0.33646 -0.60254 0.33424 -0.63889 C 0.33372 -0.64722 0.33112 -0.65486 0.32943 -0.66273 C 0.3276 -0.6706 0.32617 -0.67916 0.32344 -0.68634 C 0.30911 -0.72453 0.30521 -0.7331 0.28776 -0.75717 C 0.28385 -0.76273 0.28047 -0.76898 0.27591 -0.77222 C 0.25299 -0.78889 0.18555 -0.81551 0.17122 -0.81759 L 0.1237 -0.82384 C 0.10143 -0.82315 0.0793 -0.82384 0.05703 -0.82176 C 0.05404 -0.82153 0.03997 -0.80949 0.03919 -0.80879 C 0.03568 -0.80555 0.03203 -0.80185 0.02852 -0.79815 C 0.02526 -0.79467 0.0224 -0.79028 0.01901 -0.7875 C 0.01562 -0.78449 0.01185 -0.78356 0.00833 -0.78102 C -0.01133 -0.76574 0.01146 -0.77986 -0.0013 -0.77222 C -0.00234 -0.77014 -0.00352 -0.76782 -0.00482 -0.76597 C -0.01341 -0.75278 -0.00234 -0.77245 -0.01315 -0.75509 C -0.01563 -0.75115 -0.01784 -0.74653 -0.02018 -0.74213 C -0.02148 -0.74004 -0.0224 -0.73703 -0.02383 -0.73588 L -0.02617 -0.73356 L -0.02617 -0.73148 " pathEditMode="relative" rAng="0" ptsTypes="AAAAAAAAAAAAAAAAAAAAAAAAAAAAAAAAAAAAAAAAAAAAAAAAAAAAAAAAAA">
                                      <p:cBhvr>
                                        <p:cTn id="23" dur="200" fill="hold"/>
                                        <p:tgtEl>
                                          <p:spTgt spid="6"/>
                                        </p:tgtEl>
                                        <p:attrNameLst>
                                          <p:attrName>ppt_x</p:attrName>
                                          <p:attrName>ppt_y</p:attrName>
                                        </p:attrNameLst>
                                      </p:cBhvr>
                                      <p:rCtr x="8307" y="-41181"/>
                                    </p:animMotion>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 fill="hold"/>
                                        <p:tgtEl>
                                          <p:spTgt spid="7"/>
                                        </p:tgtEl>
                                        <p:attrNameLst>
                                          <p:attrName>ppt_w</p:attrName>
                                        </p:attrNameLst>
                                      </p:cBhvr>
                                      <p:tavLst>
                                        <p:tav tm="0">
                                          <p:val>
                                            <p:fltVal val="0"/>
                                          </p:val>
                                        </p:tav>
                                        <p:tav tm="100000">
                                          <p:val>
                                            <p:strVal val="#ppt_w"/>
                                          </p:val>
                                        </p:tav>
                                      </p:tavLst>
                                    </p:anim>
                                    <p:anim calcmode="lin" valueType="num">
                                      <p:cBhvr>
                                        <p:cTn id="28" dur="200" fill="hold"/>
                                        <p:tgtEl>
                                          <p:spTgt spid="7"/>
                                        </p:tgtEl>
                                        <p:attrNameLst>
                                          <p:attrName>ppt_h</p:attrName>
                                        </p:attrNameLst>
                                      </p:cBhvr>
                                      <p:tavLst>
                                        <p:tav tm="0">
                                          <p:val>
                                            <p:fltVal val="0"/>
                                          </p:val>
                                        </p:tav>
                                        <p:tav tm="100000">
                                          <p:val>
                                            <p:strVal val="#ppt_h"/>
                                          </p:val>
                                        </p:tav>
                                      </p:tavLst>
                                    </p:anim>
                                    <p:animEffect transition="in" filter="fade">
                                      <p:cBhvr>
                                        <p:cTn id="29" dur="2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B5396-FCB4-4725-B71C-AC99734A5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293" y="3384587"/>
            <a:ext cx="3473413" cy="3473413"/>
          </a:xfrm>
          <a:prstGeom prst="rect">
            <a:avLst/>
          </a:prstGeom>
        </p:spPr>
      </p:pic>
      <p:pic>
        <p:nvPicPr>
          <p:cNvPr id="8" name="Picture 7">
            <a:extLst>
              <a:ext uri="{FF2B5EF4-FFF2-40B4-BE49-F238E27FC236}">
                <a16:creationId xmlns:a16="http://schemas.microsoft.com/office/drawing/2014/main" id="{3EF42E13-E91D-49F5-962A-74E81B7A7AA7}"/>
              </a:ext>
            </a:extLst>
          </p:cNvPr>
          <p:cNvPicPr>
            <a:picLocks noChangeAspect="1"/>
          </p:cNvPicPr>
          <p:nvPr/>
        </p:nvPicPr>
        <p:blipFill rotWithShape="1">
          <a:blip r:embed="rId8"/>
          <a:srcRect l="53539" t="58778" r="25107" b="3462"/>
          <a:stretch/>
        </p:blipFill>
        <p:spPr>
          <a:xfrm>
            <a:off x="3583859" y="958645"/>
            <a:ext cx="2300748" cy="1769808"/>
          </a:xfrm>
          <a:prstGeom prst="rect">
            <a:avLst/>
          </a:prstGeom>
          <a:ln>
            <a:noFill/>
          </a:ln>
          <a:effectLst>
            <a:softEdge rad="112500"/>
          </a:effectLst>
        </p:spPr>
      </p:pic>
      <p:pic>
        <p:nvPicPr>
          <p:cNvPr id="1026" name="Picture 2" descr="Magic Hat PNG Transparent Images | PNG All">
            <a:extLst>
              <a:ext uri="{FF2B5EF4-FFF2-40B4-BE49-F238E27FC236}">
                <a16:creationId xmlns:a16="http://schemas.microsoft.com/office/drawing/2014/main" id="{70A71665-885D-46B5-A3ED-1ADCC496C5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0548" y="3114724"/>
            <a:ext cx="3018235" cy="3519237"/>
          </a:xfrm>
          <a:prstGeom prst="rect">
            <a:avLst/>
          </a:prstGeom>
          <a:noFill/>
          <a:extLst>
            <a:ext uri="{909E8E84-426E-40DD-AFC4-6F175D3DCCD1}">
              <a14:hiddenFill xmlns:a14="http://schemas.microsoft.com/office/drawing/2010/main">
                <a:solidFill>
                  <a:srgbClr val="FFFFFF"/>
                </a:solidFill>
              </a14:hiddenFill>
            </a:ext>
          </a:extLst>
        </p:spPr>
      </p:pic>
      <p:sp>
        <p:nvSpPr>
          <p:cNvPr id="9" name="Star: 10 Points 8">
            <a:extLst>
              <a:ext uri="{FF2B5EF4-FFF2-40B4-BE49-F238E27FC236}">
                <a16:creationId xmlns:a16="http://schemas.microsoft.com/office/drawing/2014/main" id="{789117F0-254C-4ADA-8AA2-9DAE49EB105C}"/>
              </a:ext>
            </a:extLst>
          </p:cNvPr>
          <p:cNvSpPr/>
          <p:nvPr/>
        </p:nvSpPr>
        <p:spPr>
          <a:xfrm>
            <a:off x="9247687" y="3429001"/>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+5</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66901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2" presetClass="emph" presetSubtype="0" repeatCount="300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00" fill="hold"/>
                                        <p:tgtEl>
                                          <p:spTgt spid="1026"/>
                                        </p:tgtEl>
                                        <p:attrNameLst>
                                          <p:attrName>ppt_x</p:attrName>
                                        </p:attrNameLst>
                                      </p:cBhvr>
                                      <p:tavLst>
                                        <p:tav tm="0">
                                          <p:val>
                                            <p:strVal val="#ppt_x"/>
                                          </p:val>
                                        </p:tav>
                                        <p:tav tm="100000">
                                          <p:val>
                                            <p:strVal val="#ppt_x"/>
                                          </p:val>
                                        </p:tav>
                                      </p:tavLst>
                                    </p:anim>
                                    <p:anim calcmode="lin" valueType="num">
                                      <p:cBhvr additive="base">
                                        <p:cTn id="28" dur="10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applause.wav"/>
                                        </p:tgtEl>
                                      </p:cMediaNode>
                                    </p:audio>
                                  </p:sub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1E0B3-C5F2-4566-A2D7-B14EAC9D9AA3}"/>
              </a:ext>
            </a:extLst>
          </p:cNvPr>
          <p:cNvPicPr>
            <a:picLocks noChangeAspect="1"/>
          </p:cNvPicPr>
          <p:nvPr/>
        </p:nvPicPr>
        <p:blipFill>
          <a:blip r:embed="rId4">
            <a:extLst>
              <a:ext uri="{28A0092B-C50C-407E-A947-70E740481C1C}">
                <a14:useLocalDpi xmlns:a14="http://schemas.microsoft.com/office/drawing/2010/main" val="0"/>
              </a:ext>
            </a:extLst>
          </a:blip>
          <a:srcRect t="200" b="200"/>
          <a:stretch/>
        </p:blipFill>
        <p:spPr>
          <a:xfrm>
            <a:off x="701519" y="481070"/>
            <a:ext cx="10415660" cy="2158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8081" y="156316"/>
            <a:ext cx="1072451" cy="514220"/>
          </a:xfrm>
          <a:prstGeom prst="rect">
            <a:avLst/>
          </a:prstGeom>
        </p:spPr>
      </p:pic>
    </p:spTree>
    <p:custDataLst>
      <p:tags r:id="rId1"/>
    </p:custDataLst>
    <p:extLst>
      <p:ext uri="{BB962C8B-B14F-4D97-AF65-F5344CB8AC3E}">
        <p14:creationId xmlns:p14="http://schemas.microsoft.com/office/powerpoint/2010/main" val="13285887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8.Unit 0-Lesson 8-Alphabet 3"/>
  <p:tag name="ISPRING_LMS_API_VERSION" val="SCORM 2004 (2nd edition)"/>
  <p:tag name="ISPRING_ULTRA_SCORM_COURSE_ID" val="EAEEC18E-2835-4FCB-9A59-135D9715778F"/>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8.Unit 0-Lesson 8-Alphabet 3"/>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vRkh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b0ZI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vRkh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G9GSF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BvRkh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G9GSF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vRkhVe8ZnLmYAAABoAAAAHAAAAHVuaXZlcnNhbC9sb2NhbF9zZXR0aW5ncy54bWyzsa/IzVEoSy0qzszPs1Uy1DNQUkjNS85PycxLt1UKDXHTtVBSKC5JzEtJzMnPS7VVystXUrC347LJyU9OzAlOLSkBKixWKMhJrEwtCknNBTJKUv0Sc4EqQzxd/RRcXTxDlPTtuABQSwMEFAACAAgAcEZI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HBGSFWhbY9iTAAAAGsAAAAbAAAAdW5pdmVyc2FsL3VuaXZlcnNhbC5wbmcueG1ss7GvyM1RKEstKs7Mz7NVMtQzULK34+WyKShKLctMLVeoAIoBBSFASaHSVsnECMEtz0wpyQCpMDBBCGakZqZnlNgqWRhZwAX1gWYCAFBLAQIAABQAAgAIAIxeVlE2YVgCRwMAAOEJAAAUAAAAAAAAAAEAAAAAAAAAAAB1bml2ZXJzYWwvcGxheWVyLnhtbFBLAQIAABQAAgAIAG9GSFWcXjIIFAYAADcXAAAdAAAAAAAAAAEAAAAAAHkDAAB1bml2ZXJzYWwvY29tbW9uX21lc3NhZ2VzLmxuZ1BLAQIAABQAAgAIAG9GSFUVHmAbowAAAH8BAAAuAAAAAAAAAAEAAAAAAMgJAAB1bml2ZXJzYWwvcGxheWJhY2tfYW5kX25hdmlnYXRpb25fc2V0dGluZ3MueG1sUEsBAgAAFAACAAgAb0ZIVaenV+h8BAAAbxcAACcAAAAAAAAAAQAAAAAAtwoAAHVuaXZlcnNhbC9mbGFzaF9wdWJsaXNoaW5nX3NldHRpbmdzLnhtbFBLAQIAABQAAgAIAG9GSFXlX+THbQMAAKEMAAAhAAAAAAAAAAEAAAAAAHgPAAB1bml2ZXJzYWwvZmxhc2hfc2tpbl9zZXR0aW5ncy54bWxQSwECAAAUAAIACABvRkhVF9vd2HcEAAD5FgAAJgAAAAAAAAABAAAAAAAkEwAAdW5pdmVyc2FsL2h0bWxfcHVibGlzaGluZ19zZXR0aW5ncy54bWxQSwECAAAUAAIACABvRkhVJR/xB6oBAABoBgAAHwAAAAAAAAABAAAAAADfFwAAdW5pdmVyc2FsL2h0bWxfc2tpbl9zZXR0aW5ncy5qc1BLAQIAABQAAgAIAG9GSFV7xmcuZgAAAGgAAAAcAAAAAAAAAAEAAAAAAMYZAAB1bml2ZXJzYWwvbG9jYWxfc2V0dGluZ3MueG1sUEsBAgAAFAACAAgAcEZIVRbuq+5BBgAAWxwAABcAAAAAAAAAAAAAAAAAZhoAAHVuaXZlcnNhbC91bml2ZXJzYWwucG5nUEsBAgAAFAACAAgAcEZI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0&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827369A9-39CC-41D2-A260-CABD670C9715}:343"/>
</p:tagLst>
</file>

<file path=ppt/tags/tag11.xml><?xml version="1.0" encoding="utf-8"?>
<p:tagLst xmlns:a="http://schemas.openxmlformats.org/drawingml/2006/main" xmlns:r="http://schemas.openxmlformats.org/officeDocument/2006/relationships" xmlns:p="http://schemas.openxmlformats.org/presentationml/2006/main">
  <p:tag name="GENSWF_SLIDE_UID" val="{BC071C88-9839-457A-BAE6-4698F4E40696}:344"/>
</p:tagLst>
</file>

<file path=ppt/tags/tag12.xml><?xml version="1.0" encoding="utf-8"?>
<p:tagLst xmlns:a="http://schemas.openxmlformats.org/drawingml/2006/main" xmlns:r="http://schemas.openxmlformats.org/officeDocument/2006/relationships" xmlns:p="http://schemas.openxmlformats.org/presentationml/2006/main">
  <p:tag name="GENSWF_SLIDE_UID" val="{7A045E40-C4AE-4795-A7A0-EBE186936063}:345"/>
</p:tagLst>
</file>

<file path=ppt/tags/tag13.xml><?xml version="1.0" encoding="utf-8"?>
<p:tagLst xmlns:a="http://schemas.openxmlformats.org/drawingml/2006/main" xmlns:r="http://schemas.openxmlformats.org/officeDocument/2006/relationships" xmlns:p="http://schemas.openxmlformats.org/presentationml/2006/main">
  <p:tag name="GENSWF_SLIDE_UID" val="{23E9EAE5-59D3-4E32-88A6-2EF8E2A4B14F}:346"/>
</p:tagLst>
</file>

<file path=ppt/tags/tag14.xml><?xml version="1.0" encoding="utf-8"?>
<p:tagLst xmlns:a="http://schemas.openxmlformats.org/drawingml/2006/main" xmlns:r="http://schemas.openxmlformats.org/officeDocument/2006/relationships" xmlns:p="http://schemas.openxmlformats.org/presentationml/2006/main">
  <p:tag name="GENSWF_SLIDE_UID" val="{B4BA349D-6474-4E70-A030-291C62BD1FE7}:347"/>
</p:tagLst>
</file>

<file path=ppt/tags/tag15.xml><?xml version="1.0" encoding="utf-8"?>
<p:tagLst xmlns:a="http://schemas.openxmlformats.org/drawingml/2006/main" xmlns:r="http://schemas.openxmlformats.org/officeDocument/2006/relationships" xmlns:p="http://schemas.openxmlformats.org/presentationml/2006/main">
  <p:tag name="GENSWF_SLIDE_UID" val="{A5D7B863-C26C-4B61-BCB1-72DF569013B7}:307"/>
</p:tagLst>
</file>

<file path=ppt/tags/tag16.xml><?xml version="1.0" encoding="utf-8"?>
<p:tagLst xmlns:a="http://schemas.openxmlformats.org/drawingml/2006/main" xmlns:r="http://schemas.openxmlformats.org/officeDocument/2006/relationships" xmlns:p="http://schemas.openxmlformats.org/presentationml/2006/main">
  <p:tag name="GENSWF_SLIDE_UID" val="{A5D7B863-C26C-4B61-BCB1-72DF569013B7}:307"/>
</p:tagLst>
</file>

<file path=ppt/tags/tag17.xml><?xml version="1.0" encoding="utf-8"?>
<p:tagLst xmlns:a="http://schemas.openxmlformats.org/drawingml/2006/main" xmlns:r="http://schemas.openxmlformats.org/officeDocument/2006/relationships" xmlns:p="http://schemas.openxmlformats.org/presentationml/2006/main">
  <p:tag name="GENSWF_SLIDE_UID" val="{DD8F427D-2A19-4571-BA21-89CC7C2DF915}:309"/>
</p:tagLst>
</file>

<file path=ppt/tags/tag18.xml><?xml version="1.0" encoding="utf-8"?>
<p:tagLst xmlns:a="http://schemas.openxmlformats.org/drawingml/2006/main" xmlns:r="http://schemas.openxmlformats.org/officeDocument/2006/relationships" xmlns:p="http://schemas.openxmlformats.org/presentationml/2006/main">
  <p:tag name="GENSWF_SLIDE_UID" val="{D80BF0B3-045B-4B4C-B42D-48305378C32C}:311"/>
</p:tagLst>
</file>

<file path=ppt/tags/tag19.xml><?xml version="1.0" encoding="utf-8"?>
<p:tagLst xmlns:a="http://schemas.openxmlformats.org/drawingml/2006/main" xmlns:r="http://schemas.openxmlformats.org/officeDocument/2006/relationships" xmlns:p="http://schemas.openxmlformats.org/presentationml/2006/main">
  <p:tag name="GENSWF_SLIDE_UID" val="{86E2F93E-2DC4-4260-9A75-B5401AF4A7AC}:311"/>
</p:tagLst>
</file>

<file path=ppt/tags/tag2.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20.xml><?xml version="1.0" encoding="utf-8"?>
<p:tagLst xmlns:a="http://schemas.openxmlformats.org/drawingml/2006/main" xmlns:r="http://schemas.openxmlformats.org/officeDocument/2006/relationships" xmlns:p="http://schemas.openxmlformats.org/presentationml/2006/main">
  <p:tag name="GENSWF_SLIDE_UID" val="{6830382D-9AF8-4B10-9183-4C33BF71FAD8}:321"/>
</p:tagLst>
</file>

<file path=ppt/tags/tag21.xml><?xml version="1.0" encoding="utf-8"?>
<p:tagLst xmlns:a="http://schemas.openxmlformats.org/drawingml/2006/main" xmlns:r="http://schemas.openxmlformats.org/officeDocument/2006/relationships" xmlns:p="http://schemas.openxmlformats.org/presentationml/2006/main">
  <p:tag name="GENSWF_SLIDE_UID" val="{0EA1ECD5-E461-4714-9353-7729E06DED63}:323"/>
</p:tagLst>
</file>

<file path=ppt/tags/tag22.xml><?xml version="1.0" encoding="utf-8"?>
<p:tagLst xmlns:a="http://schemas.openxmlformats.org/drawingml/2006/main" xmlns:r="http://schemas.openxmlformats.org/officeDocument/2006/relationships" xmlns:p="http://schemas.openxmlformats.org/presentationml/2006/main">
  <p:tag name="GENSWF_SLIDE_UID" val="{3277219D-ECA0-4BD5-B851-851E526BB32B}:324"/>
</p:tagLst>
</file>

<file path=ppt/tags/tag23.xml><?xml version="1.0" encoding="utf-8"?>
<p:tagLst xmlns:a="http://schemas.openxmlformats.org/drawingml/2006/main" xmlns:r="http://schemas.openxmlformats.org/officeDocument/2006/relationships" xmlns:p="http://schemas.openxmlformats.org/presentationml/2006/main">
  <p:tag name="GENSWF_SLIDE_UID" val="{2C63C4D9-F45D-450C-AD2D-BD23222E12ED}:350"/>
</p:tagLst>
</file>

<file path=ppt/tags/tag24.xml><?xml version="1.0" encoding="utf-8"?>
<p:tagLst xmlns:a="http://schemas.openxmlformats.org/drawingml/2006/main" xmlns:r="http://schemas.openxmlformats.org/officeDocument/2006/relationships" xmlns:p="http://schemas.openxmlformats.org/presentationml/2006/main">
  <p:tag name="GENSWF_SLIDE_UID" val="{EFADAF37-5982-49FD-BB77-C30686B6F7E6}:353"/>
</p:tagLst>
</file>

<file path=ppt/tags/tag25.xml><?xml version="1.0" encoding="utf-8"?>
<p:tagLst xmlns:a="http://schemas.openxmlformats.org/drawingml/2006/main" xmlns:r="http://schemas.openxmlformats.org/officeDocument/2006/relationships" xmlns:p="http://schemas.openxmlformats.org/presentationml/2006/main">
  <p:tag name="GENSWF_SLIDE_UID" val="{D7626F52-9335-487D-86D1-ED11D010BA2C}:351"/>
</p:tagLst>
</file>

<file path=ppt/tags/tag26.xml><?xml version="1.0" encoding="utf-8"?>
<p:tagLst xmlns:a="http://schemas.openxmlformats.org/drawingml/2006/main" xmlns:r="http://schemas.openxmlformats.org/officeDocument/2006/relationships" xmlns:p="http://schemas.openxmlformats.org/presentationml/2006/main">
  <p:tag name="GENSWF_SLIDE_UID" val="{E91B886F-F575-4D28-8D00-DBC7CF6B562C}:354"/>
</p:tagLst>
</file>

<file path=ppt/tags/tag27.xml><?xml version="1.0" encoding="utf-8"?>
<p:tagLst xmlns:a="http://schemas.openxmlformats.org/drawingml/2006/main" xmlns:r="http://schemas.openxmlformats.org/officeDocument/2006/relationships" xmlns:p="http://schemas.openxmlformats.org/presentationml/2006/main">
  <p:tag name="GENSWF_SLIDE_UID" val="{6225EDEB-20EE-4DA3-B0C9-C46A203A9DE3}:352"/>
</p:tagLst>
</file>

<file path=ppt/tags/tag28.xml><?xml version="1.0" encoding="utf-8"?>
<p:tagLst xmlns:a="http://schemas.openxmlformats.org/drawingml/2006/main" xmlns:r="http://schemas.openxmlformats.org/officeDocument/2006/relationships" xmlns:p="http://schemas.openxmlformats.org/presentationml/2006/main">
  <p:tag name="GENSWF_SLIDE_UID" val="{B75FEDA5-DB7C-4224-B38F-EB5605C7F144}:424"/>
</p:tagLst>
</file>

<file path=ppt/tags/tag29.xml><?xml version="1.0" encoding="utf-8"?>
<p:tagLst xmlns:a="http://schemas.openxmlformats.org/drawingml/2006/main" xmlns:r="http://schemas.openxmlformats.org/officeDocument/2006/relationships" xmlns:p="http://schemas.openxmlformats.org/presentationml/2006/main">
  <p:tag name="GENSWF_SLIDE_UID" val="{9365A2C4-4425-4E07-B650-898611DD748F}:325"/>
</p:tagLst>
</file>

<file path=ppt/tags/tag3.xml><?xml version="1.0" encoding="utf-8"?>
<p:tagLst xmlns:a="http://schemas.openxmlformats.org/drawingml/2006/main" xmlns:r="http://schemas.openxmlformats.org/officeDocument/2006/relationships" xmlns:p="http://schemas.openxmlformats.org/presentationml/2006/main">
  <p:tag name="GENSWF_SLIDE_UID" val="{65CF6470-4901-4FC8-A92A-2B962BB482B4}:309"/>
</p:tagLst>
</file>

<file path=ppt/tags/tag30.xml><?xml version="1.0" encoding="utf-8"?>
<p:tagLst xmlns:a="http://schemas.openxmlformats.org/drawingml/2006/main" xmlns:r="http://schemas.openxmlformats.org/officeDocument/2006/relationships" xmlns:p="http://schemas.openxmlformats.org/presentationml/2006/main">
  <p:tag name="GENSWF_SLIDE_UID" val="{42C20BF5-5471-49D8-8E27-A6E69E353CAC}:356"/>
</p:tagLst>
</file>

<file path=ppt/tags/tag31.xml><?xml version="1.0" encoding="utf-8"?>
<p:tagLst xmlns:a="http://schemas.openxmlformats.org/drawingml/2006/main" xmlns:r="http://schemas.openxmlformats.org/officeDocument/2006/relationships" xmlns:p="http://schemas.openxmlformats.org/presentationml/2006/main">
  <p:tag name="GENSWF_SLIDE_UID" val="{EC921F0A-EC91-4D52-9DC6-2B54925538BC}:355"/>
</p:tagLst>
</file>

<file path=ppt/tags/tag32.xml><?xml version="1.0" encoding="utf-8"?>
<p:tagLst xmlns:a="http://schemas.openxmlformats.org/drawingml/2006/main" xmlns:r="http://schemas.openxmlformats.org/officeDocument/2006/relationships" xmlns:p="http://schemas.openxmlformats.org/presentationml/2006/main">
  <p:tag name="GENSWF_SLIDE_UID" val="{F996229D-15C1-445F-BA5E-80F3BD390E04}:357"/>
</p:tagLst>
</file>

<file path=ppt/tags/tag33.xml><?xml version="1.0" encoding="utf-8"?>
<p:tagLst xmlns:a="http://schemas.openxmlformats.org/drawingml/2006/main" xmlns:r="http://schemas.openxmlformats.org/officeDocument/2006/relationships" xmlns:p="http://schemas.openxmlformats.org/presentationml/2006/main">
  <p:tag name="GENSWF_SLIDE_UID" val="{09BC66CA-3A50-42CB-9DFF-507CF1DFD0EF}:358"/>
</p:tagLst>
</file>

<file path=ppt/tags/tag34.xml><?xml version="1.0" encoding="utf-8"?>
<p:tagLst xmlns:a="http://schemas.openxmlformats.org/drawingml/2006/main" xmlns:r="http://schemas.openxmlformats.org/officeDocument/2006/relationships" xmlns:p="http://schemas.openxmlformats.org/presentationml/2006/main">
  <p:tag name="GENSWF_SLIDE_UID" val="{67D44C4D-14DA-4C02-B855-1A5185D91372}:359"/>
</p:tagLst>
</file>

<file path=ppt/tags/tag35.xml><?xml version="1.0" encoding="utf-8"?>
<p:tagLst xmlns:a="http://schemas.openxmlformats.org/drawingml/2006/main" xmlns:r="http://schemas.openxmlformats.org/officeDocument/2006/relationships" xmlns:p="http://schemas.openxmlformats.org/presentationml/2006/main">
  <p:tag name="GENSWF_SLIDE_UID" val="{4BC50B89-D943-4F93-9210-4EAF129B6713}:360"/>
</p:tagLst>
</file>

<file path=ppt/tags/tag36.xml><?xml version="1.0" encoding="utf-8"?>
<p:tagLst xmlns:a="http://schemas.openxmlformats.org/drawingml/2006/main" xmlns:r="http://schemas.openxmlformats.org/officeDocument/2006/relationships" xmlns:p="http://schemas.openxmlformats.org/presentationml/2006/main">
  <p:tag name="GENSWF_SLIDE_UID" val="{54672153-84D9-485E-A05B-B2016584AD1C}:361"/>
</p:tagLst>
</file>

<file path=ppt/tags/tag37.xml><?xml version="1.0" encoding="utf-8"?>
<p:tagLst xmlns:a="http://schemas.openxmlformats.org/drawingml/2006/main" xmlns:r="http://schemas.openxmlformats.org/officeDocument/2006/relationships" xmlns:p="http://schemas.openxmlformats.org/presentationml/2006/main">
  <p:tag name="GENSWF_SLIDE_UID" val="{37A9A82E-F307-40DD-A92F-24C8B031076F}:319"/>
</p:tagLst>
</file>

<file path=ppt/tags/tag38.xml><?xml version="1.0" encoding="utf-8"?>
<p:tagLst xmlns:a="http://schemas.openxmlformats.org/drawingml/2006/main" xmlns:r="http://schemas.openxmlformats.org/officeDocument/2006/relationships" xmlns:p="http://schemas.openxmlformats.org/presentationml/2006/main">
  <p:tag name="GENSWF_SLIDE_UID" val="{C82FF916-D53C-445C-BBA3-8C18B9F1215A}:332"/>
</p:tagLst>
</file>

<file path=ppt/tags/tag39.xml><?xml version="1.0" encoding="utf-8"?>
<p:tagLst xmlns:a="http://schemas.openxmlformats.org/drawingml/2006/main" xmlns:r="http://schemas.openxmlformats.org/officeDocument/2006/relationships" xmlns:p="http://schemas.openxmlformats.org/presentationml/2006/main">
  <p:tag name="GENSWF_SLIDE_UID" val="{53F040BC-8881-4F63-8215-F2738E11950C}:334"/>
</p:tagLst>
</file>

<file path=ppt/tags/tag4.xml><?xml version="1.0" encoding="utf-8"?>
<p:tagLst xmlns:a="http://schemas.openxmlformats.org/drawingml/2006/main" xmlns:r="http://schemas.openxmlformats.org/officeDocument/2006/relationships" xmlns:p="http://schemas.openxmlformats.org/presentationml/2006/main">
  <p:tag name="GENSWF_SLIDE_UID" val="{9D9E19B1-5629-4F98-ADDD-CEC9D2110040}:337"/>
</p:tagLst>
</file>

<file path=ppt/tags/tag40.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5.xml><?xml version="1.0" encoding="utf-8"?>
<p:tagLst xmlns:a="http://schemas.openxmlformats.org/drawingml/2006/main" xmlns:r="http://schemas.openxmlformats.org/officeDocument/2006/relationships" xmlns:p="http://schemas.openxmlformats.org/presentationml/2006/main">
  <p:tag name="GENSWF_SLIDE_UID" val="{9D099AEE-382D-4E97-8D30-2BF83C4B2611}:338"/>
</p:tagLst>
</file>

<file path=ppt/tags/tag6.xml><?xml version="1.0" encoding="utf-8"?>
<p:tagLst xmlns:a="http://schemas.openxmlformats.org/drawingml/2006/main" xmlns:r="http://schemas.openxmlformats.org/officeDocument/2006/relationships" xmlns:p="http://schemas.openxmlformats.org/presentationml/2006/main">
  <p:tag name="GENSWF_SLIDE_UID" val="{A1D7E081-51D5-46D5-8E25-EB5CF5653FA2}:339"/>
</p:tagLst>
</file>

<file path=ppt/tags/tag7.xml><?xml version="1.0" encoding="utf-8"?>
<p:tagLst xmlns:a="http://schemas.openxmlformats.org/drawingml/2006/main" xmlns:r="http://schemas.openxmlformats.org/officeDocument/2006/relationships" xmlns:p="http://schemas.openxmlformats.org/presentationml/2006/main">
  <p:tag name="GENSWF_SLIDE_UID" val="{0D86FA08-8BC7-4972-9621-FFE85286CCF6}:340"/>
</p:tagLst>
</file>

<file path=ppt/tags/tag8.xml><?xml version="1.0" encoding="utf-8"?>
<p:tagLst xmlns:a="http://schemas.openxmlformats.org/drawingml/2006/main" xmlns:r="http://schemas.openxmlformats.org/officeDocument/2006/relationships" xmlns:p="http://schemas.openxmlformats.org/presentationml/2006/main">
  <p:tag name="GENSWF_SLIDE_UID" val="{7FC72F2B-40C7-4FA0-84C2-576EB15D5047}:341"/>
</p:tagLst>
</file>

<file path=ppt/tags/tag9.xml><?xml version="1.0" encoding="utf-8"?>
<p:tagLst xmlns:a="http://schemas.openxmlformats.org/drawingml/2006/main" xmlns:r="http://schemas.openxmlformats.org/officeDocument/2006/relationships" xmlns:p="http://schemas.openxmlformats.org/presentationml/2006/main">
  <p:tag name="GENSWF_SLIDE_UID" val="{47A9A954-781A-4C4F-A9BF-4463BEC943D5}:3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701</Words>
  <Application>Microsoft Macintosh PowerPoint</Application>
  <PresentationFormat>Widescreen</PresentationFormat>
  <Paragraphs>162</Paragraphs>
  <Slides>40</Slides>
  <Notes>40</Notes>
  <HiddenSlides>0</HiddenSlides>
  <MMClips>26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40</vt:i4>
      </vt:variant>
    </vt:vector>
  </HeadingPairs>
  <TitlesOfParts>
    <vt:vector size="59" baseType="lpstr">
      <vt:lpstr>微软雅黑</vt:lpstr>
      <vt:lpstr>Arial</vt:lpstr>
      <vt:lpstr>Bebas Neue</vt:lpstr>
      <vt:lpstr>Calibri</vt:lpstr>
      <vt:lpstr>Calibri Light</vt:lpstr>
      <vt:lpstr>Comic Sans MS</vt:lpstr>
      <vt:lpstr>Life Savers</vt:lpstr>
      <vt:lpstr>Life Savers ExtraBold</vt:lpstr>
      <vt:lpstr>Nunito</vt:lpstr>
      <vt:lpstr>Patrick Hand</vt:lpstr>
      <vt:lpstr>PT Sans</vt:lpstr>
      <vt:lpstr>Quicksand</vt:lpstr>
      <vt:lpstr>Quicksand SemiBold</vt:lpstr>
      <vt:lpstr>Roboto</vt:lpstr>
      <vt:lpstr>Times New Roman</vt:lpstr>
      <vt:lpstr>Office Theme</vt:lpstr>
      <vt:lpstr>1_Science Subject for Elementary - 3rd Grade: Physical, Life, and Earth by Slidesgo</vt:lpstr>
      <vt:lpstr>第一PPT，www.1ppt.com</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8.Unit 0-Lesson 8-Alphabet 3</dc:title>
  <dc:creator>Admin;Chiêm Thanh Thủy</dc:creator>
  <cp:lastModifiedBy>Hoàng Thị Vân Anh</cp:lastModifiedBy>
  <cp:revision>71</cp:revision>
  <dcterms:created xsi:type="dcterms:W3CDTF">2022-03-24T14:44:15Z</dcterms:created>
  <dcterms:modified xsi:type="dcterms:W3CDTF">2025-05-27T04:21:33Z</dcterms:modified>
</cp:coreProperties>
</file>