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</p:sldMasterIdLst>
  <p:notesMasterIdLst>
    <p:notesMasterId r:id="rId25"/>
  </p:notesMasterIdLst>
  <p:sldIdLst>
    <p:sldId id="262" r:id="rId3"/>
    <p:sldId id="264" r:id="rId4"/>
    <p:sldId id="285" r:id="rId5"/>
    <p:sldId id="261" r:id="rId6"/>
    <p:sldId id="292" r:id="rId7"/>
    <p:sldId id="286" r:id="rId8"/>
    <p:sldId id="277" r:id="rId9"/>
    <p:sldId id="287" r:id="rId10"/>
    <p:sldId id="288" r:id="rId11"/>
    <p:sldId id="289" r:id="rId12"/>
    <p:sldId id="290" r:id="rId13"/>
    <p:sldId id="280" r:id="rId14"/>
    <p:sldId id="281" r:id="rId15"/>
    <p:sldId id="282" r:id="rId16"/>
    <p:sldId id="283" r:id="rId17"/>
    <p:sldId id="284" r:id="rId18"/>
    <p:sldId id="274" r:id="rId19"/>
    <p:sldId id="291" r:id="rId20"/>
    <p:sldId id="509" r:id="rId21"/>
    <p:sldId id="278" r:id="rId22"/>
    <p:sldId id="271" r:id="rId23"/>
    <p:sldId id="50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F1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2456" autoAdjust="0"/>
  </p:normalViewPr>
  <p:slideViewPr>
    <p:cSldViewPr snapToGrid="0">
      <p:cViewPr varScale="1">
        <p:scale>
          <a:sx n="74" d="100"/>
          <a:sy n="74" d="100"/>
        </p:scale>
        <p:origin x="11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B23BEF-FF3F-46D7-AEA2-7C06337B0830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7809F4-5D33-448A-AF57-A6859F12D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510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809F4-5D33-448A-AF57-A6859F12D36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4207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162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7809F4-5D33-448A-AF57-A6859F12D3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393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7809F4-5D33-448A-AF57-A6859F12D3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389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7809F4-5D33-448A-AF57-A6859F12D3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3835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GV CLICK CHUỘT VÀO THÙNG RÁC, LON NƯỚC, VỤN BÚT CHÌ, GIẤY </a:t>
            </a:r>
            <a:r>
              <a:rPr lang="en-US" b="1" dirty="0">
                <a:sym typeface="Wingdings" panose="05000000000000000000" pitchFamily="2" charset="2"/>
              </a:rPr>
              <a:t> XUẤT HIỆN CÂU HỎI.</a:t>
            </a:r>
          </a:p>
          <a:p>
            <a:r>
              <a:rPr lang="en-US" b="1" dirty="0">
                <a:sym typeface="Wingdings" panose="05000000000000000000" pitchFamily="2" charset="2"/>
              </a:rPr>
              <a:t>SAU KHI TRẢ LỜI XONG, GV CLICK CHUỘT VÀO MŨI TÊN “KẾT THÚC”  CHUYỂN SANG BÀI HỌC MỚI.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64846B-959E-4AC3-A59A-EDFABCA90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14051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GV CLICK CHUỘT VÀO MŨI TÊN “QUAY VỀ” </a:t>
            </a:r>
            <a:r>
              <a:rPr lang="en-US" b="1" dirty="0">
                <a:sym typeface="Wingdings" panose="05000000000000000000" pitchFamily="2" charset="2"/>
              </a:rPr>
              <a:t> TRỞ VỀ SLIDE TRÒ CHƠI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64846B-959E-4AC3-A59A-EDFABCA90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251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MŨI TÊN “QUAY VỀ” </a:t>
            </a:r>
            <a:r>
              <a:rPr lang="en-US" b="1" dirty="0">
                <a:sym typeface="Wingdings" panose="05000000000000000000" pitchFamily="2" charset="2"/>
              </a:rPr>
              <a:t> TRỞ VỀ SLIDE TRÒ CHƠI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64846B-959E-4AC3-A59A-EDFABCA90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2616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MŨI TÊN “QUAY VỀ” </a:t>
            </a:r>
            <a:r>
              <a:rPr lang="en-US" b="1" dirty="0">
                <a:sym typeface="Wingdings" panose="05000000000000000000" pitchFamily="2" charset="2"/>
              </a:rPr>
              <a:t> TRỞ VỀ SLIDE TRÒ CHƠI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64846B-959E-4AC3-A59A-EDFABCA90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52014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MŨI TÊN “QUAY VỀ” </a:t>
            </a:r>
            <a:r>
              <a:rPr lang="en-US" b="1" dirty="0">
                <a:sym typeface="Wingdings" panose="05000000000000000000" pitchFamily="2" charset="2"/>
              </a:rPr>
              <a:t> TRỞ VỀ SLIDE TRÒ CHƠI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64846B-959E-4AC3-A59A-EDFABCA90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664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771343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702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972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732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643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275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1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145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923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740816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480466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485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012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488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298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01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433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4DB1BD0-9154-45A6-BE1B-F3511BC16D8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B2B3E001-B945-44B7-AD07-251E2D046C9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6900" y="485774"/>
            <a:ext cx="1666876" cy="166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295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766089F4-DB85-4DC8-A35E-853DEC819E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2650" y="342899"/>
            <a:ext cx="1790402" cy="179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207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slide" Target="slide15.xml"/><Relationship Id="rId18" Type="http://schemas.microsoft.com/office/2007/relationships/hdphoto" Target="../media/hdphoto7.wdp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12" Type="http://schemas.microsoft.com/office/2007/relationships/hdphoto" Target="../media/hdphoto5.wdp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6" Type="http://schemas.openxmlformats.org/officeDocument/2006/relationships/slide" Target="slide1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11" Type="http://schemas.openxmlformats.org/officeDocument/2006/relationships/image" Target="../media/image33.png"/><Relationship Id="rId5" Type="http://schemas.microsoft.com/office/2007/relationships/hdphoto" Target="../media/hdphoto3.wdp"/><Relationship Id="rId15" Type="http://schemas.microsoft.com/office/2007/relationships/hdphoto" Target="../media/hdphoto6.wdp"/><Relationship Id="rId10" Type="http://schemas.openxmlformats.org/officeDocument/2006/relationships/slide" Target="slide14.xml"/><Relationship Id="rId4" Type="http://schemas.openxmlformats.org/officeDocument/2006/relationships/image" Target="../media/image30.png"/><Relationship Id="rId9" Type="http://schemas.openxmlformats.org/officeDocument/2006/relationships/image" Target="../media/image32.GIF"/><Relationship Id="rId1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1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6.pn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1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6.pn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1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6.png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1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6.png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5" Type="http://schemas.microsoft.com/office/2007/relationships/hdphoto" Target="../media/hdphoto9.wdp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>
            <a:extLst>
              <a:ext uri="{FF2B5EF4-FFF2-40B4-BE49-F238E27FC236}">
                <a16:creationId xmlns:a16="http://schemas.microsoft.com/office/drawing/2014/main" id="{58031344-F0E3-47BA-BF76-2A75161A7F63}"/>
              </a:ext>
            </a:extLst>
          </p:cNvPr>
          <p:cNvGrpSpPr/>
          <p:nvPr/>
        </p:nvGrpSpPr>
        <p:grpSpPr>
          <a:xfrm>
            <a:off x="3446310" y="0"/>
            <a:ext cx="8745690" cy="6858000"/>
            <a:chOff x="3446310" y="0"/>
            <a:chExt cx="8745690" cy="68580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04AF4418-F885-40BF-8E37-952884393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A5F9765-BA61-4550-849E-E21E4EED5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0FF684D6-58E3-437E-913D-707CEB8D8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F85E080C-FAAD-403A-9F84-E609AC6B6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B5C21D8-3D61-4482-8829-2A01E3BE4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0C01AFC-0EEE-4175-805C-1C06CC65F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BEFFC758-22F3-49EF-88CB-6C8127B307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141" y="3199882"/>
            <a:ext cx="866773" cy="104012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B8B3C73-F707-42DA-9D95-7A06294364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260" y="4794496"/>
            <a:ext cx="1271590" cy="122054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308C632-5208-4268-996E-2BED8ADDE6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02" y="369690"/>
            <a:ext cx="1447379" cy="181332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2DEE20E8-F4E9-4D0B-9150-275E3F973E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114" y="440382"/>
            <a:ext cx="1043328" cy="1453929"/>
          </a:xfrm>
          <a:prstGeom prst="rect">
            <a:avLst/>
          </a:prstGeom>
        </p:spPr>
      </p:pic>
      <p:grpSp>
        <p:nvGrpSpPr>
          <p:cNvPr id="37" name="组合 36">
            <a:extLst>
              <a:ext uri="{FF2B5EF4-FFF2-40B4-BE49-F238E27FC236}">
                <a16:creationId xmlns:a16="http://schemas.microsoft.com/office/drawing/2014/main" id="{7380857B-0CE1-4338-A7D3-C8EC1208D88E}"/>
              </a:ext>
            </a:extLst>
          </p:cNvPr>
          <p:cNvGrpSpPr/>
          <p:nvPr/>
        </p:nvGrpSpPr>
        <p:grpSpPr>
          <a:xfrm>
            <a:off x="600467" y="2146176"/>
            <a:ext cx="3666335" cy="4478038"/>
            <a:chOff x="600467" y="2146176"/>
            <a:chExt cx="3666335" cy="4478038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13477240-0098-49CF-9399-16F78F4CE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2760" y="2146176"/>
              <a:ext cx="2569761" cy="4226173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A9FD814A-B356-40A9-94D9-DC111DC7B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467" y="5192837"/>
              <a:ext cx="3666335" cy="1431377"/>
            </a:xfrm>
            <a:prstGeom prst="rect">
              <a:avLst/>
            </a:prstGeom>
          </p:spPr>
        </p:pic>
      </p:grpSp>
      <p:pic>
        <p:nvPicPr>
          <p:cNvPr id="27" name="图片 26">
            <a:extLst>
              <a:ext uri="{FF2B5EF4-FFF2-40B4-BE49-F238E27FC236}">
                <a16:creationId xmlns:a16="http://schemas.microsoft.com/office/drawing/2014/main" id="{579C9203-581A-46BB-9587-F64910FCF06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895" y="4959051"/>
            <a:ext cx="1302246" cy="86399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38CCF5A1-3D8A-4D1E-9689-4383A7E03FC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41605" y="849224"/>
            <a:ext cx="974185" cy="862682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B651A370-D97E-4BCC-87EA-8AAA38354E58}"/>
              </a:ext>
            </a:extLst>
          </p:cNvPr>
          <p:cNvSpPr txBox="1"/>
          <p:nvPr/>
        </p:nvSpPr>
        <p:spPr>
          <a:xfrm>
            <a:off x="8004093" y="768518"/>
            <a:ext cx="2082621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52E05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Toán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52E05"/>
              </a:solidFill>
              <a:effectLst/>
              <a:uLnTx/>
              <a:uFillTx/>
              <a:latin typeface="Tahoma" panose="020B0604030504040204" pitchFamily="34" charset="0"/>
              <a:ea typeface="字魂70号-灵悦黑体" panose="00000500000000000000" pitchFamily="2" charset="-122"/>
              <a:cs typeface="Tahoma" panose="020B0604030504040204" pitchFamily="34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17D527EA-6B0F-4FB0-ABBD-B3B8DCBB4282}"/>
              </a:ext>
            </a:extLst>
          </p:cNvPr>
          <p:cNvSpPr txBox="1"/>
          <p:nvPr/>
        </p:nvSpPr>
        <p:spPr>
          <a:xfrm>
            <a:off x="6971451" y="2012343"/>
            <a:ext cx="491612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-30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Chủ</a:t>
            </a:r>
            <a:r>
              <a:rPr kumimoji="0" lang="en-US" altLang="zh-CN" sz="6600" b="0" i="0" u="none" strike="noStrike" kern="1200" cap="none" spc="-300" normalizeH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6600" b="0" i="0" u="none" strike="noStrike" kern="1200" cap="none" spc="-300" normalizeH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</a:t>
            </a:r>
            <a:r>
              <a:rPr kumimoji="0" lang="en-US" altLang="zh-CN" sz="6600" b="0" i="0" u="none" strike="noStrike" kern="1200" cap="none" spc="-300" normalizeH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600" spc="-30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</a:t>
            </a:r>
            <a:r>
              <a:rPr lang="en-US" altLang="zh-CN" sz="6600" spc="-30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6600" spc="-30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lang="en-US" altLang="zh-CN" sz="6600" spc="-30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6600" spc="-30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altLang="zh-CN" sz="6600" spc="-30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6600" spc="-30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bổ</a:t>
            </a:r>
            <a:r>
              <a:rPr lang="en-US" altLang="zh-CN" sz="6600" spc="-30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sung</a:t>
            </a:r>
            <a:endParaRPr kumimoji="0" lang="zh-CN" altLang="en-US" sz="6600" b="0" i="0" u="none" strike="noStrike" kern="1200" cap="none" spc="-30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0DC8DB"/>
                </a:outerShdw>
              </a:effectLst>
              <a:uLnTx/>
              <a:uFillTx/>
              <a:latin typeface="Tahoma" panose="020B0604030504040204" pitchFamily="34" charset="0"/>
              <a:ea typeface="字魂70号-灵悦黑体" panose="00000500000000000000" pitchFamily="2" charset="-122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07446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2616252" cy="659620"/>
            <a:chOff x="589935" y="304800"/>
            <a:chExt cx="2061279" cy="659620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172698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864051" y="318089"/>
              <a:ext cx="12716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)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476F99C5-80EF-46DB-BFFB-D81ED1F814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4278575"/>
              </p:ext>
            </p:extLst>
          </p:nvPr>
        </p:nvGraphicFramePr>
        <p:xfrm>
          <a:off x="706056" y="1516282"/>
          <a:ext cx="11262168" cy="43891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15542">
                  <a:extLst>
                    <a:ext uri="{9D8B030D-6E8A-4147-A177-3AD203B41FA5}">
                      <a16:colId xmlns:a16="http://schemas.microsoft.com/office/drawing/2014/main" val="270389317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429329442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3755782294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1062899059"/>
                    </a:ext>
                  </a:extLst>
                </a:gridCol>
              </a:tblGrid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endParaRPr lang="en-US" sz="4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trăm</a:t>
                      </a:r>
                      <a:endParaRPr lang="en-US" sz="4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chục</a:t>
                      </a:r>
                      <a:endParaRPr lang="en-US" sz="4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đơn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vị</a:t>
                      </a:r>
                      <a:endParaRPr lang="en-US" sz="4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8086253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598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062409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971051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1654990"/>
                  </a:ext>
                </a:extLst>
              </a:tr>
            </a:tbl>
          </a:graphicData>
        </a:graphic>
      </p:graphicFrame>
      <p:sp>
        <p:nvSpPr>
          <p:cNvPr id="240" name="TextBox 239">
            <a:extLst>
              <a:ext uri="{FF2B5EF4-FFF2-40B4-BE49-F238E27FC236}">
                <a16:creationId xmlns:a16="http://schemas.microsoft.com/office/drawing/2014/main" id="{A5D628D1-825B-4D9D-835F-A38CB2E344FA}"/>
              </a:ext>
            </a:extLst>
          </p:cNvPr>
          <p:cNvSpPr txBox="1"/>
          <p:nvPr/>
        </p:nvSpPr>
        <p:spPr>
          <a:xfrm>
            <a:off x="4682372" y="3743103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BE2AADED-675D-4526-A64E-FFC004178017}"/>
              </a:ext>
            </a:extLst>
          </p:cNvPr>
          <p:cNvSpPr txBox="1"/>
          <p:nvPr/>
        </p:nvSpPr>
        <p:spPr>
          <a:xfrm>
            <a:off x="7509629" y="3743103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42" name="TextBox 241">
            <a:extLst>
              <a:ext uri="{FF2B5EF4-FFF2-40B4-BE49-F238E27FC236}">
                <a16:creationId xmlns:a16="http://schemas.microsoft.com/office/drawing/2014/main" id="{C974DE76-53B2-4FF4-A0AF-B242F937B9C0}"/>
              </a:ext>
            </a:extLst>
          </p:cNvPr>
          <p:cNvSpPr txBox="1"/>
          <p:nvPr/>
        </p:nvSpPr>
        <p:spPr>
          <a:xfrm>
            <a:off x="10322277" y="3743103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5B9409F4-04CE-437D-BF0E-D223BAA4BFD0}"/>
              </a:ext>
            </a:extLst>
          </p:cNvPr>
          <p:cNvSpPr txBox="1"/>
          <p:nvPr/>
        </p:nvSpPr>
        <p:spPr>
          <a:xfrm>
            <a:off x="4682372" y="4757518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44" name="TextBox 243">
            <a:extLst>
              <a:ext uri="{FF2B5EF4-FFF2-40B4-BE49-F238E27FC236}">
                <a16:creationId xmlns:a16="http://schemas.microsoft.com/office/drawing/2014/main" id="{168E4D6A-6629-4EED-9AFB-D6BA591AAF77}"/>
              </a:ext>
            </a:extLst>
          </p:cNvPr>
          <p:cNvSpPr txBox="1"/>
          <p:nvPr/>
        </p:nvSpPr>
        <p:spPr>
          <a:xfrm>
            <a:off x="7509629" y="4679685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id="{3CCEB37C-1B45-4D8D-A581-96363BBB9043}"/>
              </a:ext>
            </a:extLst>
          </p:cNvPr>
          <p:cNvSpPr txBox="1"/>
          <p:nvPr/>
        </p:nvSpPr>
        <p:spPr>
          <a:xfrm>
            <a:off x="10322277" y="4666007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31C963-71D2-434C-82EC-0C8F51AC8A4A}"/>
              </a:ext>
            </a:extLst>
          </p:cNvPr>
          <p:cNvSpPr txBox="1"/>
          <p:nvPr/>
        </p:nvSpPr>
        <p:spPr>
          <a:xfrm>
            <a:off x="4682372" y="2634178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50AB2B-D109-4BBA-ACC2-CCAC4B925987}"/>
              </a:ext>
            </a:extLst>
          </p:cNvPr>
          <p:cNvSpPr txBox="1"/>
          <p:nvPr/>
        </p:nvSpPr>
        <p:spPr>
          <a:xfrm>
            <a:off x="7509629" y="2730176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F003BE-E1C0-46F1-919D-A5484D7A99C3}"/>
              </a:ext>
            </a:extLst>
          </p:cNvPr>
          <p:cNvSpPr txBox="1"/>
          <p:nvPr/>
        </p:nvSpPr>
        <p:spPr>
          <a:xfrm>
            <a:off x="10322277" y="2730176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33333622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13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2616252" cy="659620"/>
            <a:chOff x="589935" y="304800"/>
            <a:chExt cx="2061279" cy="659620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172698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864051" y="318089"/>
              <a:ext cx="12716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b)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8C1ACB9-80C0-405D-9960-0532DF7513FF}"/>
              </a:ext>
            </a:extLst>
          </p:cNvPr>
          <p:cNvGrpSpPr/>
          <p:nvPr/>
        </p:nvGrpSpPr>
        <p:grpSpPr>
          <a:xfrm>
            <a:off x="2628231" y="574339"/>
            <a:ext cx="8503920" cy="4248835"/>
            <a:chOff x="2798252" y="2071845"/>
            <a:chExt cx="5643960" cy="1979254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FCA9CA7-0B73-4FBD-82DC-9DFA5934DA21}"/>
                </a:ext>
              </a:extLst>
            </p:cNvPr>
            <p:cNvGrpSpPr/>
            <p:nvPr/>
          </p:nvGrpSpPr>
          <p:grpSpPr>
            <a:xfrm>
              <a:off x="2798252" y="2071845"/>
              <a:ext cx="5643960" cy="1979254"/>
              <a:chOff x="5625979" y="3429000"/>
              <a:chExt cx="5736545" cy="2688775"/>
            </a:xfrm>
          </p:grpSpPr>
          <p:grpSp>
            <p:nvGrpSpPr>
              <p:cNvPr id="22" name="Graphic 3">
                <a:extLst>
                  <a:ext uri="{FF2B5EF4-FFF2-40B4-BE49-F238E27FC236}">
                    <a16:creationId xmlns:a16="http://schemas.microsoft.com/office/drawing/2014/main" id="{092D6A8B-0333-4A7F-AE89-9C6A3E1D7C3E}"/>
                  </a:ext>
                </a:extLst>
              </p:cNvPr>
              <p:cNvGrpSpPr/>
              <p:nvPr/>
            </p:nvGrpSpPr>
            <p:grpSpPr>
              <a:xfrm>
                <a:off x="5625979" y="3429000"/>
                <a:ext cx="5736545" cy="2688775"/>
                <a:chOff x="3649055" y="2289634"/>
                <a:chExt cx="7931467" cy="4107044"/>
              </a:xfrm>
            </p:grpSpPr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BF7E1536-EFC0-4175-A037-AD21B12F7671}"/>
                    </a:ext>
                  </a:extLst>
                </p:cNvPr>
                <p:cNvSpPr/>
                <p:nvPr/>
              </p:nvSpPr>
              <p:spPr>
                <a:xfrm>
                  <a:off x="3649055" y="3090494"/>
                  <a:ext cx="7811452" cy="3306184"/>
                </a:xfrm>
                <a:custGeom>
                  <a:avLst/>
                  <a:gdLst>
                    <a:gd name="connsiteX0" fmla="*/ 7368540 w 7811452"/>
                    <a:gd name="connsiteY0" fmla="*/ 2864168 h 3306184"/>
                    <a:gd name="connsiteX1" fmla="*/ 7608570 w 7811452"/>
                    <a:gd name="connsiteY1" fmla="*/ 3051810 h 3306184"/>
                    <a:gd name="connsiteX2" fmla="*/ 315278 w 7811452"/>
                    <a:gd name="connsiteY2" fmla="*/ 3099435 h 3306184"/>
                    <a:gd name="connsiteX3" fmla="*/ 261938 w 7811452"/>
                    <a:gd name="connsiteY3" fmla="*/ 2593658 h 3306184"/>
                    <a:gd name="connsiteX4" fmla="*/ 120015 w 7811452"/>
                    <a:gd name="connsiteY4" fmla="*/ 2520315 h 3306184"/>
                    <a:gd name="connsiteX5" fmla="*/ 281940 w 7811452"/>
                    <a:gd name="connsiteY5" fmla="*/ 2227898 h 3306184"/>
                    <a:gd name="connsiteX6" fmla="*/ 52388 w 7811452"/>
                    <a:gd name="connsiteY6" fmla="*/ 2022158 h 3306184"/>
                    <a:gd name="connsiteX7" fmla="*/ 320040 w 7811452"/>
                    <a:gd name="connsiteY7" fmla="*/ 1744980 h 3306184"/>
                    <a:gd name="connsiteX8" fmla="*/ 230505 w 7811452"/>
                    <a:gd name="connsiteY8" fmla="*/ 975360 h 3306184"/>
                    <a:gd name="connsiteX9" fmla="*/ 140018 w 7811452"/>
                    <a:gd name="connsiteY9" fmla="*/ 929640 h 3306184"/>
                    <a:gd name="connsiteX10" fmla="*/ 280988 w 7811452"/>
                    <a:gd name="connsiteY10" fmla="*/ 720090 h 3306184"/>
                    <a:gd name="connsiteX11" fmla="*/ 0 w 7811452"/>
                    <a:gd name="connsiteY11" fmla="*/ 532448 h 3306184"/>
                    <a:gd name="connsiteX12" fmla="*/ 187643 w 7811452"/>
                    <a:gd name="connsiteY12" fmla="*/ 318135 h 3306184"/>
                    <a:gd name="connsiteX13" fmla="*/ 35243 w 7811452"/>
                    <a:gd name="connsiteY13" fmla="*/ 76200 h 3306184"/>
                    <a:gd name="connsiteX14" fmla="*/ 7439025 w 7811452"/>
                    <a:gd name="connsiteY14" fmla="*/ 0 h 3306184"/>
                    <a:gd name="connsiteX15" fmla="*/ 7167563 w 7811452"/>
                    <a:gd name="connsiteY15" fmla="*/ 337185 h 3306184"/>
                    <a:gd name="connsiteX16" fmla="*/ 7617143 w 7811452"/>
                    <a:gd name="connsiteY16" fmla="*/ 554355 h 3306184"/>
                    <a:gd name="connsiteX17" fmla="*/ 7167563 w 7811452"/>
                    <a:gd name="connsiteY17" fmla="*/ 630555 h 3306184"/>
                    <a:gd name="connsiteX18" fmla="*/ 7425690 w 7811452"/>
                    <a:gd name="connsiteY18" fmla="*/ 789623 h 3306184"/>
                    <a:gd name="connsiteX19" fmla="*/ 7450455 w 7811452"/>
                    <a:gd name="connsiteY19" fmla="*/ 2069783 h 3306184"/>
                    <a:gd name="connsiteX20" fmla="*/ 7610475 w 7811452"/>
                    <a:gd name="connsiteY20" fmla="*/ 2229803 h 3306184"/>
                    <a:gd name="connsiteX21" fmla="*/ 7454265 w 7811452"/>
                    <a:gd name="connsiteY21" fmla="*/ 2352675 h 3306184"/>
                    <a:gd name="connsiteX22" fmla="*/ 7811453 w 7811452"/>
                    <a:gd name="connsiteY22" fmla="*/ 2592705 h 3306184"/>
                    <a:gd name="connsiteX23" fmla="*/ 7368540 w 7811452"/>
                    <a:gd name="connsiteY23" fmla="*/ 2864168 h 3306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7811452" h="3306184">
                      <a:moveTo>
                        <a:pt x="7368540" y="2864168"/>
                      </a:moveTo>
                      <a:cubicBezTo>
                        <a:pt x="7452360" y="2939415"/>
                        <a:pt x="7524750" y="2976563"/>
                        <a:pt x="7608570" y="3051810"/>
                      </a:cubicBezTo>
                      <a:cubicBezTo>
                        <a:pt x="5187315" y="3376613"/>
                        <a:pt x="2741295" y="3388043"/>
                        <a:pt x="315278" y="3099435"/>
                      </a:cubicBezTo>
                      <a:cubicBezTo>
                        <a:pt x="307658" y="2932748"/>
                        <a:pt x="305753" y="2754630"/>
                        <a:pt x="261938" y="2593658"/>
                      </a:cubicBezTo>
                      <a:cubicBezTo>
                        <a:pt x="209550" y="2567940"/>
                        <a:pt x="172403" y="2546033"/>
                        <a:pt x="120015" y="2520315"/>
                      </a:cubicBezTo>
                      <a:cubicBezTo>
                        <a:pt x="178118" y="2420303"/>
                        <a:pt x="223838" y="2327910"/>
                        <a:pt x="281940" y="2227898"/>
                      </a:cubicBezTo>
                      <a:cubicBezTo>
                        <a:pt x="212408" y="2169795"/>
                        <a:pt x="121920" y="2081213"/>
                        <a:pt x="52388" y="2022158"/>
                      </a:cubicBezTo>
                      <a:cubicBezTo>
                        <a:pt x="135255" y="1945958"/>
                        <a:pt x="237173" y="1821180"/>
                        <a:pt x="320040" y="1744980"/>
                      </a:cubicBezTo>
                      <a:cubicBezTo>
                        <a:pt x="286703" y="1480185"/>
                        <a:pt x="263843" y="1239203"/>
                        <a:pt x="230505" y="975360"/>
                      </a:cubicBezTo>
                      <a:cubicBezTo>
                        <a:pt x="200025" y="957263"/>
                        <a:pt x="171450" y="947738"/>
                        <a:pt x="140018" y="929640"/>
                      </a:cubicBezTo>
                      <a:cubicBezTo>
                        <a:pt x="187643" y="868680"/>
                        <a:pt x="232410" y="782003"/>
                        <a:pt x="280988" y="720090"/>
                      </a:cubicBezTo>
                      <a:cubicBezTo>
                        <a:pt x="187643" y="672465"/>
                        <a:pt x="91440" y="579120"/>
                        <a:pt x="0" y="532448"/>
                      </a:cubicBezTo>
                      <a:cubicBezTo>
                        <a:pt x="61913" y="471488"/>
                        <a:pt x="125730" y="379095"/>
                        <a:pt x="187643" y="318135"/>
                      </a:cubicBezTo>
                      <a:cubicBezTo>
                        <a:pt x="124778" y="243840"/>
                        <a:pt x="97155" y="150495"/>
                        <a:pt x="35243" y="76200"/>
                      </a:cubicBezTo>
                      <a:cubicBezTo>
                        <a:pt x="2501265" y="219075"/>
                        <a:pt x="4976813" y="194310"/>
                        <a:pt x="7439025" y="0"/>
                      </a:cubicBezTo>
                      <a:cubicBezTo>
                        <a:pt x="7332345" y="106680"/>
                        <a:pt x="7275195" y="230505"/>
                        <a:pt x="7167563" y="337185"/>
                      </a:cubicBezTo>
                      <a:cubicBezTo>
                        <a:pt x="7319963" y="406718"/>
                        <a:pt x="7464743" y="483870"/>
                        <a:pt x="7617143" y="554355"/>
                      </a:cubicBezTo>
                      <a:cubicBezTo>
                        <a:pt x="7472363" y="574357"/>
                        <a:pt x="7312343" y="610553"/>
                        <a:pt x="7167563" y="630555"/>
                      </a:cubicBezTo>
                      <a:cubicBezTo>
                        <a:pt x="7275195" y="665798"/>
                        <a:pt x="7318058" y="754380"/>
                        <a:pt x="7425690" y="789623"/>
                      </a:cubicBezTo>
                      <a:cubicBezTo>
                        <a:pt x="7434263" y="1207770"/>
                        <a:pt x="7441883" y="1651635"/>
                        <a:pt x="7450455" y="2069783"/>
                      </a:cubicBezTo>
                      <a:cubicBezTo>
                        <a:pt x="7506653" y="2117408"/>
                        <a:pt x="7554278" y="2182178"/>
                        <a:pt x="7610475" y="2229803"/>
                      </a:cubicBezTo>
                      <a:cubicBezTo>
                        <a:pt x="7557135" y="2277428"/>
                        <a:pt x="7508558" y="2304098"/>
                        <a:pt x="7454265" y="2352675"/>
                      </a:cubicBezTo>
                      <a:cubicBezTo>
                        <a:pt x="7556183" y="2465070"/>
                        <a:pt x="7670483" y="2536508"/>
                        <a:pt x="7811453" y="2592705"/>
                      </a:cubicBezTo>
                      <a:cubicBezTo>
                        <a:pt x="7666673" y="2667953"/>
                        <a:pt x="7514273" y="2788920"/>
                        <a:pt x="7368540" y="2864168"/>
                      </a:cubicBezTo>
                      <a:close/>
                    </a:path>
                  </a:pathLst>
                </a:custGeom>
                <a:solidFill>
                  <a:schemeClr val="accent4">
                    <a:lumMod val="5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Nunito Black" pitchFamily="2" charset="0"/>
                  </a:endParaRPr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1E3C71B0-0EE6-4351-801D-9B550B904F1A}"/>
                    </a:ext>
                  </a:extLst>
                </p:cNvPr>
                <p:cNvSpPr/>
                <p:nvPr/>
              </p:nvSpPr>
              <p:spPr>
                <a:xfrm>
                  <a:off x="3743352" y="2777122"/>
                  <a:ext cx="7811452" cy="3305230"/>
                </a:xfrm>
                <a:custGeom>
                  <a:avLst/>
                  <a:gdLst>
                    <a:gd name="connsiteX0" fmla="*/ 7366635 w 7811452"/>
                    <a:gd name="connsiteY0" fmla="*/ 2863215 h 3305231"/>
                    <a:gd name="connsiteX1" fmla="*/ 7606665 w 7811452"/>
                    <a:gd name="connsiteY1" fmla="*/ 3050858 h 3305231"/>
                    <a:gd name="connsiteX2" fmla="*/ 313373 w 7811452"/>
                    <a:gd name="connsiteY2" fmla="*/ 3098483 h 3305231"/>
                    <a:gd name="connsiteX3" fmla="*/ 260033 w 7811452"/>
                    <a:gd name="connsiteY3" fmla="*/ 2592705 h 3305231"/>
                    <a:gd name="connsiteX4" fmla="*/ 118110 w 7811452"/>
                    <a:gd name="connsiteY4" fmla="*/ 2519363 h 3305231"/>
                    <a:gd name="connsiteX5" fmla="*/ 280035 w 7811452"/>
                    <a:gd name="connsiteY5" fmla="*/ 2226945 h 3305231"/>
                    <a:gd name="connsiteX6" fmla="*/ 50483 w 7811452"/>
                    <a:gd name="connsiteY6" fmla="*/ 2021205 h 3305231"/>
                    <a:gd name="connsiteX7" fmla="*/ 318135 w 7811452"/>
                    <a:gd name="connsiteY7" fmla="*/ 1744028 h 3305231"/>
                    <a:gd name="connsiteX8" fmla="*/ 228600 w 7811452"/>
                    <a:gd name="connsiteY8" fmla="*/ 974408 h 3305231"/>
                    <a:gd name="connsiteX9" fmla="*/ 138113 w 7811452"/>
                    <a:gd name="connsiteY9" fmla="*/ 928687 h 3305231"/>
                    <a:gd name="connsiteX10" fmla="*/ 279083 w 7811452"/>
                    <a:gd name="connsiteY10" fmla="*/ 719137 h 3305231"/>
                    <a:gd name="connsiteX11" fmla="*/ 0 w 7811452"/>
                    <a:gd name="connsiteY11" fmla="*/ 532448 h 3305231"/>
                    <a:gd name="connsiteX12" fmla="*/ 187643 w 7811452"/>
                    <a:gd name="connsiteY12" fmla="*/ 318135 h 3305231"/>
                    <a:gd name="connsiteX13" fmla="*/ 35243 w 7811452"/>
                    <a:gd name="connsiteY13" fmla="*/ 76200 h 3305231"/>
                    <a:gd name="connsiteX14" fmla="*/ 7439025 w 7811452"/>
                    <a:gd name="connsiteY14" fmla="*/ 0 h 3305231"/>
                    <a:gd name="connsiteX15" fmla="*/ 7167563 w 7811452"/>
                    <a:gd name="connsiteY15" fmla="*/ 337185 h 3305231"/>
                    <a:gd name="connsiteX16" fmla="*/ 7617143 w 7811452"/>
                    <a:gd name="connsiteY16" fmla="*/ 554355 h 3305231"/>
                    <a:gd name="connsiteX17" fmla="*/ 7167563 w 7811452"/>
                    <a:gd name="connsiteY17" fmla="*/ 630555 h 3305231"/>
                    <a:gd name="connsiteX18" fmla="*/ 7425690 w 7811452"/>
                    <a:gd name="connsiteY18" fmla="*/ 789623 h 3305231"/>
                    <a:gd name="connsiteX19" fmla="*/ 7450455 w 7811452"/>
                    <a:gd name="connsiteY19" fmla="*/ 2069783 h 3305231"/>
                    <a:gd name="connsiteX20" fmla="*/ 7610475 w 7811452"/>
                    <a:gd name="connsiteY20" fmla="*/ 2229803 h 3305231"/>
                    <a:gd name="connsiteX21" fmla="*/ 7454265 w 7811452"/>
                    <a:gd name="connsiteY21" fmla="*/ 2352675 h 3305231"/>
                    <a:gd name="connsiteX22" fmla="*/ 7811453 w 7811452"/>
                    <a:gd name="connsiteY22" fmla="*/ 2592705 h 3305231"/>
                    <a:gd name="connsiteX23" fmla="*/ 7366635 w 7811452"/>
                    <a:gd name="connsiteY23" fmla="*/ 2863215 h 33052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7811452" h="3305231">
                      <a:moveTo>
                        <a:pt x="7366635" y="2863215"/>
                      </a:moveTo>
                      <a:cubicBezTo>
                        <a:pt x="7450455" y="2938463"/>
                        <a:pt x="7522845" y="2975610"/>
                        <a:pt x="7606665" y="3050858"/>
                      </a:cubicBezTo>
                      <a:cubicBezTo>
                        <a:pt x="5185410" y="3375660"/>
                        <a:pt x="2739390" y="3387090"/>
                        <a:pt x="313373" y="3098483"/>
                      </a:cubicBezTo>
                      <a:cubicBezTo>
                        <a:pt x="305753" y="2931795"/>
                        <a:pt x="303848" y="2753678"/>
                        <a:pt x="260033" y="2592705"/>
                      </a:cubicBezTo>
                      <a:cubicBezTo>
                        <a:pt x="207645" y="2566988"/>
                        <a:pt x="170498" y="2545080"/>
                        <a:pt x="118110" y="2519363"/>
                      </a:cubicBezTo>
                      <a:cubicBezTo>
                        <a:pt x="176213" y="2419350"/>
                        <a:pt x="221933" y="2326958"/>
                        <a:pt x="280035" y="2226945"/>
                      </a:cubicBezTo>
                      <a:cubicBezTo>
                        <a:pt x="210503" y="2168843"/>
                        <a:pt x="120015" y="2080260"/>
                        <a:pt x="50483" y="2021205"/>
                      </a:cubicBezTo>
                      <a:cubicBezTo>
                        <a:pt x="133350" y="1945005"/>
                        <a:pt x="235267" y="1820228"/>
                        <a:pt x="318135" y="1744028"/>
                      </a:cubicBezTo>
                      <a:cubicBezTo>
                        <a:pt x="284798" y="1479233"/>
                        <a:pt x="261938" y="1238250"/>
                        <a:pt x="228600" y="974408"/>
                      </a:cubicBezTo>
                      <a:cubicBezTo>
                        <a:pt x="198120" y="956310"/>
                        <a:pt x="169545" y="946785"/>
                        <a:pt x="138113" y="928687"/>
                      </a:cubicBezTo>
                      <a:cubicBezTo>
                        <a:pt x="185738" y="867728"/>
                        <a:pt x="230505" y="781050"/>
                        <a:pt x="279083" y="719137"/>
                      </a:cubicBezTo>
                      <a:cubicBezTo>
                        <a:pt x="187643" y="672465"/>
                        <a:pt x="91440" y="579120"/>
                        <a:pt x="0" y="532448"/>
                      </a:cubicBezTo>
                      <a:cubicBezTo>
                        <a:pt x="61913" y="471487"/>
                        <a:pt x="125730" y="379095"/>
                        <a:pt x="187643" y="318135"/>
                      </a:cubicBezTo>
                      <a:cubicBezTo>
                        <a:pt x="124778" y="243840"/>
                        <a:pt x="97155" y="150495"/>
                        <a:pt x="35243" y="76200"/>
                      </a:cubicBezTo>
                      <a:cubicBezTo>
                        <a:pt x="2501265" y="219075"/>
                        <a:pt x="4976813" y="194310"/>
                        <a:pt x="7439025" y="0"/>
                      </a:cubicBezTo>
                      <a:cubicBezTo>
                        <a:pt x="7332345" y="106680"/>
                        <a:pt x="7275195" y="230505"/>
                        <a:pt x="7167563" y="337185"/>
                      </a:cubicBezTo>
                      <a:cubicBezTo>
                        <a:pt x="7319963" y="406718"/>
                        <a:pt x="7464743" y="483870"/>
                        <a:pt x="7617143" y="554355"/>
                      </a:cubicBezTo>
                      <a:cubicBezTo>
                        <a:pt x="7472363" y="574358"/>
                        <a:pt x="7312343" y="610553"/>
                        <a:pt x="7167563" y="630555"/>
                      </a:cubicBezTo>
                      <a:cubicBezTo>
                        <a:pt x="7275195" y="665798"/>
                        <a:pt x="7318058" y="754380"/>
                        <a:pt x="7425690" y="789623"/>
                      </a:cubicBezTo>
                      <a:cubicBezTo>
                        <a:pt x="7434263" y="1207770"/>
                        <a:pt x="7441883" y="1651635"/>
                        <a:pt x="7450455" y="2069783"/>
                      </a:cubicBezTo>
                      <a:cubicBezTo>
                        <a:pt x="7506653" y="2117408"/>
                        <a:pt x="7554278" y="2182178"/>
                        <a:pt x="7610475" y="2229803"/>
                      </a:cubicBezTo>
                      <a:cubicBezTo>
                        <a:pt x="7557135" y="2277428"/>
                        <a:pt x="7508558" y="2304098"/>
                        <a:pt x="7454265" y="2352675"/>
                      </a:cubicBezTo>
                      <a:cubicBezTo>
                        <a:pt x="7556183" y="2465070"/>
                        <a:pt x="7670483" y="2536508"/>
                        <a:pt x="7811453" y="2592705"/>
                      </a:cubicBezTo>
                      <a:cubicBezTo>
                        <a:pt x="7664768" y="2667000"/>
                        <a:pt x="7512368" y="2787968"/>
                        <a:pt x="7366635" y="2863215"/>
                      </a:cubicBezTo>
                      <a:close/>
                    </a:path>
                  </a:pathLst>
                </a:custGeom>
                <a:solidFill>
                  <a:srgbClr val="FDF5A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Nunito Black" pitchFamily="2" charset="0"/>
                  </a:endParaRPr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1826B2A1-F70F-4769-A31A-7949E6A0EF83}"/>
                    </a:ext>
                  </a:extLst>
                </p:cNvPr>
                <p:cNvSpPr/>
                <p:nvPr/>
              </p:nvSpPr>
              <p:spPr>
                <a:xfrm>
                  <a:off x="3720258" y="2754158"/>
                  <a:ext cx="7860264" cy="3350998"/>
                </a:xfrm>
                <a:custGeom>
                  <a:avLst/>
                  <a:gdLst>
                    <a:gd name="connsiteX0" fmla="*/ 3809281 w 7860264"/>
                    <a:gd name="connsiteY0" fmla="*/ 3350999 h 3350998"/>
                    <a:gd name="connsiteX1" fmla="*/ 333609 w 7860264"/>
                    <a:gd name="connsiteY1" fmla="*/ 3144306 h 3350998"/>
                    <a:gd name="connsiteX2" fmla="*/ 313606 w 7860264"/>
                    <a:gd name="connsiteY2" fmla="*/ 3122399 h 3350998"/>
                    <a:gd name="connsiteX3" fmla="*/ 310749 w 7860264"/>
                    <a:gd name="connsiteY3" fmla="*/ 3060486 h 3350998"/>
                    <a:gd name="connsiteX4" fmla="*/ 263124 w 7860264"/>
                    <a:gd name="connsiteY4" fmla="*/ 2631861 h 3350998"/>
                    <a:gd name="connsiteX5" fmla="*/ 201211 w 7860264"/>
                    <a:gd name="connsiteY5" fmla="*/ 2599476 h 3350998"/>
                    <a:gd name="connsiteX6" fmla="*/ 130726 w 7860264"/>
                    <a:gd name="connsiteY6" fmla="*/ 2562328 h 3350998"/>
                    <a:gd name="connsiteX7" fmla="*/ 118344 w 7860264"/>
                    <a:gd name="connsiteY7" fmla="*/ 2548041 h 3350998"/>
                    <a:gd name="connsiteX8" fmla="*/ 120249 w 7860264"/>
                    <a:gd name="connsiteY8" fmla="*/ 2529944 h 3350998"/>
                    <a:gd name="connsiteX9" fmla="*/ 201211 w 7860264"/>
                    <a:gd name="connsiteY9" fmla="*/ 2384211 h 3350998"/>
                    <a:gd name="connsiteX10" fmla="*/ 272649 w 7860264"/>
                    <a:gd name="connsiteY10" fmla="*/ 2254671 h 3350998"/>
                    <a:gd name="connsiteX11" fmla="*/ 172636 w 7860264"/>
                    <a:gd name="connsiteY11" fmla="*/ 2164184 h 3350998"/>
                    <a:gd name="connsiteX12" fmla="*/ 58336 w 7860264"/>
                    <a:gd name="connsiteY12" fmla="*/ 2061314 h 3350998"/>
                    <a:gd name="connsiteX13" fmla="*/ 49764 w 7860264"/>
                    <a:gd name="connsiteY13" fmla="*/ 2044168 h 3350998"/>
                    <a:gd name="connsiteX14" fmla="*/ 57384 w 7860264"/>
                    <a:gd name="connsiteY14" fmla="*/ 2027024 h 3350998"/>
                    <a:gd name="connsiteX15" fmla="*/ 189781 w 7860264"/>
                    <a:gd name="connsiteY15" fmla="*/ 1889864 h 3350998"/>
                    <a:gd name="connsiteX16" fmla="*/ 316464 w 7860264"/>
                    <a:gd name="connsiteY16" fmla="*/ 1757466 h 3350998"/>
                    <a:gd name="connsiteX17" fmla="*/ 273601 w 7860264"/>
                    <a:gd name="connsiteY17" fmla="*/ 1384086 h 3350998"/>
                    <a:gd name="connsiteX18" fmla="*/ 230739 w 7860264"/>
                    <a:gd name="connsiteY18" fmla="*/ 1010706 h 3350998"/>
                    <a:gd name="connsiteX19" fmla="*/ 197401 w 7860264"/>
                    <a:gd name="connsiteY19" fmla="*/ 994513 h 3350998"/>
                    <a:gd name="connsiteX20" fmla="*/ 149776 w 7860264"/>
                    <a:gd name="connsiteY20" fmla="*/ 970701 h 3350998"/>
                    <a:gd name="connsiteX21" fmla="*/ 139299 w 7860264"/>
                    <a:gd name="connsiteY21" fmla="*/ 955461 h 3350998"/>
                    <a:gd name="connsiteX22" fmla="*/ 144061 w 7860264"/>
                    <a:gd name="connsiteY22" fmla="*/ 937363 h 3350998"/>
                    <a:gd name="connsiteX23" fmla="*/ 212641 w 7860264"/>
                    <a:gd name="connsiteY23" fmla="*/ 834493 h 3350998"/>
                    <a:gd name="connsiteX24" fmla="*/ 267886 w 7860264"/>
                    <a:gd name="connsiteY24" fmla="*/ 749721 h 3350998"/>
                    <a:gd name="connsiteX25" fmla="*/ 148824 w 7860264"/>
                    <a:gd name="connsiteY25" fmla="*/ 667806 h 3350998"/>
                    <a:gd name="connsiteX26" fmla="*/ 12616 w 7860264"/>
                    <a:gd name="connsiteY26" fmla="*/ 576366 h 3350998"/>
                    <a:gd name="connsiteX27" fmla="*/ 234 w 7860264"/>
                    <a:gd name="connsiteY27" fmla="*/ 559221 h 3350998"/>
                    <a:gd name="connsiteX28" fmla="*/ 6901 w 7860264"/>
                    <a:gd name="connsiteY28" fmla="*/ 539219 h 3350998"/>
                    <a:gd name="connsiteX29" fmla="*/ 99294 w 7860264"/>
                    <a:gd name="connsiteY29" fmla="*/ 433491 h 3350998"/>
                    <a:gd name="connsiteX30" fmla="*/ 180256 w 7860264"/>
                    <a:gd name="connsiteY30" fmla="*/ 339194 h 3350998"/>
                    <a:gd name="connsiteX31" fmla="*/ 114534 w 7860264"/>
                    <a:gd name="connsiteY31" fmla="*/ 230608 h 3350998"/>
                    <a:gd name="connsiteX32" fmla="*/ 41191 w 7860264"/>
                    <a:gd name="connsiteY32" fmla="*/ 113451 h 3350998"/>
                    <a:gd name="connsiteX33" fmla="*/ 38334 w 7860264"/>
                    <a:gd name="connsiteY33" fmla="*/ 88686 h 3350998"/>
                    <a:gd name="connsiteX34" fmla="*/ 60241 w 7860264"/>
                    <a:gd name="connsiteY34" fmla="*/ 76303 h 3350998"/>
                    <a:gd name="connsiteX35" fmla="*/ 7461167 w 7860264"/>
                    <a:gd name="connsiteY35" fmla="*/ 103 h 3350998"/>
                    <a:gd name="connsiteX36" fmla="*/ 7484027 w 7860264"/>
                    <a:gd name="connsiteY36" fmla="*/ 13438 h 3350998"/>
                    <a:gd name="connsiteX37" fmla="*/ 7479264 w 7860264"/>
                    <a:gd name="connsiteY37" fmla="*/ 39156 h 3350998"/>
                    <a:gd name="connsiteX38" fmla="*/ 7345914 w 7860264"/>
                    <a:gd name="connsiteY38" fmla="*/ 204891 h 3350998"/>
                    <a:gd name="connsiteX39" fmla="*/ 7230661 w 7860264"/>
                    <a:gd name="connsiteY39" fmla="*/ 352529 h 3350998"/>
                    <a:gd name="connsiteX40" fmla="*/ 7425924 w 7860264"/>
                    <a:gd name="connsiteY40" fmla="*/ 447779 h 3350998"/>
                    <a:gd name="connsiteX41" fmla="*/ 7650714 w 7860264"/>
                    <a:gd name="connsiteY41" fmla="*/ 556363 h 3350998"/>
                    <a:gd name="connsiteX42" fmla="*/ 7664049 w 7860264"/>
                    <a:gd name="connsiteY42" fmla="*/ 581129 h 3350998"/>
                    <a:gd name="connsiteX43" fmla="*/ 7644047 w 7860264"/>
                    <a:gd name="connsiteY43" fmla="*/ 600179 h 3350998"/>
                    <a:gd name="connsiteX44" fmla="*/ 7421161 w 7860264"/>
                    <a:gd name="connsiteY44" fmla="*/ 638279 h 3350998"/>
                    <a:gd name="connsiteX45" fmla="*/ 7268761 w 7860264"/>
                    <a:gd name="connsiteY45" fmla="*/ 664949 h 3350998"/>
                    <a:gd name="connsiteX46" fmla="*/ 7335436 w 7860264"/>
                    <a:gd name="connsiteY46" fmla="*/ 714479 h 3350998"/>
                    <a:gd name="connsiteX47" fmla="*/ 7457357 w 7860264"/>
                    <a:gd name="connsiteY47" fmla="*/ 789726 h 3350998"/>
                    <a:gd name="connsiteX48" fmla="*/ 7473549 w 7860264"/>
                    <a:gd name="connsiteY48" fmla="*/ 811634 h 3350998"/>
                    <a:gd name="connsiteX49" fmla="*/ 7484979 w 7860264"/>
                    <a:gd name="connsiteY49" fmla="*/ 1433616 h 3350998"/>
                    <a:gd name="connsiteX50" fmla="*/ 7497361 w 7860264"/>
                    <a:gd name="connsiteY50" fmla="*/ 2081316 h 3350998"/>
                    <a:gd name="connsiteX51" fmla="*/ 7571657 w 7860264"/>
                    <a:gd name="connsiteY51" fmla="*/ 2156564 h 3350998"/>
                    <a:gd name="connsiteX52" fmla="*/ 7649761 w 7860264"/>
                    <a:gd name="connsiteY52" fmla="*/ 2234669 h 3350998"/>
                    <a:gd name="connsiteX53" fmla="*/ 7658334 w 7860264"/>
                    <a:gd name="connsiteY53" fmla="*/ 2251814 h 3350998"/>
                    <a:gd name="connsiteX54" fmla="*/ 7650714 w 7860264"/>
                    <a:gd name="connsiteY54" fmla="*/ 2268959 h 3350998"/>
                    <a:gd name="connsiteX55" fmla="*/ 7570704 w 7860264"/>
                    <a:gd name="connsiteY55" fmla="*/ 2331824 h 3350998"/>
                    <a:gd name="connsiteX56" fmla="*/ 7512602 w 7860264"/>
                    <a:gd name="connsiteY56" fmla="*/ 2376591 h 3350998"/>
                    <a:gd name="connsiteX57" fmla="*/ 7845977 w 7860264"/>
                    <a:gd name="connsiteY57" fmla="*/ 2593761 h 3350998"/>
                    <a:gd name="connsiteX58" fmla="*/ 7860264 w 7860264"/>
                    <a:gd name="connsiteY58" fmla="*/ 2613764 h 3350998"/>
                    <a:gd name="connsiteX59" fmla="*/ 7847882 w 7860264"/>
                    <a:gd name="connsiteY59" fmla="*/ 2635671 h 3350998"/>
                    <a:gd name="connsiteX60" fmla="*/ 7627854 w 7860264"/>
                    <a:gd name="connsiteY60" fmla="*/ 2769974 h 3350998"/>
                    <a:gd name="connsiteX61" fmla="*/ 7433544 w 7860264"/>
                    <a:gd name="connsiteY61" fmla="*/ 2890941 h 3350998"/>
                    <a:gd name="connsiteX62" fmla="*/ 7525936 w 7860264"/>
                    <a:gd name="connsiteY62" fmla="*/ 2961426 h 3350998"/>
                    <a:gd name="connsiteX63" fmla="*/ 7647857 w 7860264"/>
                    <a:gd name="connsiteY63" fmla="*/ 3056676 h 3350998"/>
                    <a:gd name="connsiteX64" fmla="*/ 7654524 w 7860264"/>
                    <a:gd name="connsiteY64" fmla="*/ 3080489 h 3350998"/>
                    <a:gd name="connsiteX65" fmla="*/ 7635474 w 7860264"/>
                    <a:gd name="connsiteY65" fmla="*/ 3096681 h 3350998"/>
                    <a:gd name="connsiteX66" fmla="*/ 3809281 w 7860264"/>
                    <a:gd name="connsiteY66" fmla="*/ 3350999 h 3350998"/>
                    <a:gd name="connsiteX67" fmla="*/ 358374 w 7860264"/>
                    <a:gd name="connsiteY67" fmla="*/ 3100491 h 3350998"/>
                    <a:gd name="connsiteX68" fmla="*/ 3809281 w 7860264"/>
                    <a:gd name="connsiteY68" fmla="*/ 3304326 h 3350998"/>
                    <a:gd name="connsiteX69" fmla="*/ 7575467 w 7860264"/>
                    <a:gd name="connsiteY69" fmla="*/ 3057628 h 3350998"/>
                    <a:gd name="connsiteX70" fmla="*/ 7496409 w 7860264"/>
                    <a:gd name="connsiteY70" fmla="*/ 2998574 h 3350998"/>
                    <a:gd name="connsiteX71" fmla="*/ 7374489 w 7860264"/>
                    <a:gd name="connsiteY71" fmla="*/ 2903324 h 3350998"/>
                    <a:gd name="connsiteX72" fmla="*/ 7366869 w 7860264"/>
                    <a:gd name="connsiteY72" fmla="*/ 2883321 h 3350998"/>
                    <a:gd name="connsiteX73" fmla="*/ 7379252 w 7860264"/>
                    <a:gd name="connsiteY73" fmla="*/ 2866176 h 3350998"/>
                    <a:gd name="connsiteX74" fmla="*/ 7599279 w 7860264"/>
                    <a:gd name="connsiteY74" fmla="*/ 2731874 h 3350998"/>
                    <a:gd name="connsiteX75" fmla="*/ 7780254 w 7860264"/>
                    <a:gd name="connsiteY75" fmla="*/ 2618526 h 3350998"/>
                    <a:gd name="connsiteX76" fmla="*/ 7458309 w 7860264"/>
                    <a:gd name="connsiteY76" fmla="*/ 2390878 h 3350998"/>
                    <a:gd name="connsiteX77" fmla="*/ 7452594 w 7860264"/>
                    <a:gd name="connsiteY77" fmla="*/ 2373734 h 3350998"/>
                    <a:gd name="connsiteX78" fmla="*/ 7460214 w 7860264"/>
                    <a:gd name="connsiteY78" fmla="*/ 2357541 h 3350998"/>
                    <a:gd name="connsiteX79" fmla="*/ 7540224 w 7860264"/>
                    <a:gd name="connsiteY79" fmla="*/ 2294676 h 3350998"/>
                    <a:gd name="connsiteX80" fmla="*/ 7596422 w 7860264"/>
                    <a:gd name="connsiteY80" fmla="*/ 2251814 h 3350998"/>
                    <a:gd name="connsiteX81" fmla="*/ 7534509 w 7860264"/>
                    <a:gd name="connsiteY81" fmla="*/ 2187996 h 3350998"/>
                    <a:gd name="connsiteX82" fmla="*/ 7456404 w 7860264"/>
                    <a:gd name="connsiteY82" fmla="*/ 2109891 h 3350998"/>
                    <a:gd name="connsiteX83" fmla="*/ 7448784 w 7860264"/>
                    <a:gd name="connsiteY83" fmla="*/ 2092746 h 3350998"/>
                    <a:gd name="connsiteX84" fmla="*/ 7436402 w 7860264"/>
                    <a:gd name="connsiteY84" fmla="*/ 1434568 h 3350998"/>
                    <a:gd name="connsiteX85" fmla="*/ 7424972 w 7860264"/>
                    <a:gd name="connsiteY85" fmla="*/ 828779 h 3350998"/>
                    <a:gd name="connsiteX86" fmla="*/ 7304004 w 7860264"/>
                    <a:gd name="connsiteY86" fmla="*/ 750674 h 3350998"/>
                    <a:gd name="connsiteX87" fmla="*/ 7182084 w 7860264"/>
                    <a:gd name="connsiteY87" fmla="*/ 675426 h 3350998"/>
                    <a:gd name="connsiteX88" fmla="*/ 7165892 w 7860264"/>
                    <a:gd name="connsiteY88" fmla="*/ 651613 h 3350998"/>
                    <a:gd name="connsiteX89" fmla="*/ 7185894 w 7860264"/>
                    <a:gd name="connsiteY89" fmla="*/ 630659 h 3350998"/>
                    <a:gd name="connsiteX90" fmla="*/ 7409732 w 7860264"/>
                    <a:gd name="connsiteY90" fmla="*/ 592559 h 3350998"/>
                    <a:gd name="connsiteX91" fmla="*/ 7559274 w 7860264"/>
                    <a:gd name="connsiteY91" fmla="*/ 565888 h 3350998"/>
                    <a:gd name="connsiteX92" fmla="*/ 7402111 w 7860264"/>
                    <a:gd name="connsiteY92" fmla="*/ 489688 h 3350998"/>
                    <a:gd name="connsiteX93" fmla="*/ 7178274 w 7860264"/>
                    <a:gd name="connsiteY93" fmla="*/ 382056 h 3350998"/>
                    <a:gd name="connsiteX94" fmla="*/ 7164939 w 7860264"/>
                    <a:gd name="connsiteY94" fmla="*/ 364911 h 3350998"/>
                    <a:gd name="connsiteX95" fmla="*/ 7171607 w 7860264"/>
                    <a:gd name="connsiteY95" fmla="*/ 344909 h 3350998"/>
                    <a:gd name="connsiteX96" fmla="*/ 7304957 w 7860264"/>
                    <a:gd name="connsiteY96" fmla="*/ 179173 h 3350998"/>
                    <a:gd name="connsiteX97" fmla="*/ 7402111 w 7860264"/>
                    <a:gd name="connsiteY97" fmla="*/ 51539 h 3350998"/>
                    <a:gd name="connsiteX98" fmla="*/ 104056 w 7860264"/>
                    <a:gd name="connsiteY98" fmla="*/ 123928 h 3350998"/>
                    <a:gd name="connsiteX99" fmla="*/ 152634 w 7860264"/>
                    <a:gd name="connsiteY99" fmla="*/ 207748 h 3350998"/>
                    <a:gd name="connsiteX100" fmla="*/ 225976 w 7860264"/>
                    <a:gd name="connsiteY100" fmla="*/ 324906 h 3350998"/>
                    <a:gd name="connsiteX101" fmla="*/ 224071 w 7860264"/>
                    <a:gd name="connsiteY101" fmla="*/ 356338 h 3350998"/>
                    <a:gd name="connsiteX102" fmla="*/ 131679 w 7860264"/>
                    <a:gd name="connsiteY102" fmla="*/ 462066 h 3350998"/>
                    <a:gd name="connsiteX103" fmla="*/ 57384 w 7860264"/>
                    <a:gd name="connsiteY103" fmla="*/ 548744 h 3350998"/>
                    <a:gd name="connsiteX104" fmla="*/ 173589 w 7860264"/>
                    <a:gd name="connsiteY104" fmla="*/ 629706 h 3350998"/>
                    <a:gd name="connsiteX105" fmla="*/ 309796 w 7860264"/>
                    <a:gd name="connsiteY105" fmla="*/ 721146 h 3350998"/>
                    <a:gd name="connsiteX106" fmla="*/ 322179 w 7860264"/>
                    <a:gd name="connsiteY106" fmla="*/ 736386 h 3350998"/>
                    <a:gd name="connsiteX107" fmla="*/ 317416 w 7860264"/>
                    <a:gd name="connsiteY107" fmla="*/ 755436 h 3350998"/>
                    <a:gd name="connsiteX108" fmla="*/ 248836 w 7860264"/>
                    <a:gd name="connsiteY108" fmla="*/ 858306 h 3350998"/>
                    <a:gd name="connsiteX109" fmla="*/ 193591 w 7860264"/>
                    <a:gd name="connsiteY109" fmla="*/ 943079 h 3350998"/>
                    <a:gd name="connsiteX110" fmla="*/ 213594 w 7860264"/>
                    <a:gd name="connsiteY110" fmla="*/ 952604 h 3350998"/>
                    <a:gd name="connsiteX111" fmla="*/ 261219 w 7860264"/>
                    <a:gd name="connsiteY111" fmla="*/ 976416 h 3350998"/>
                    <a:gd name="connsiteX112" fmla="*/ 272649 w 7860264"/>
                    <a:gd name="connsiteY112" fmla="*/ 993561 h 3350998"/>
                    <a:gd name="connsiteX113" fmla="*/ 317416 w 7860264"/>
                    <a:gd name="connsiteY113" fmla="*/ 1378371 h 3350998"/>
                    <a:gd name="connsiteX114" fmla="*/ 362184 w 7860264"/>
                    <a:gd name="connsiteY114" fmla="*/ 1763181 h 3350998"/>
                    <a:gd name="connsiteX115" fmla="*/ 354564 w 7860264"/>
                    <a:gd name="connsiteY115" fmla="*/ 1783184 h 3350998"/>
                    <a:gd name="connsiteX116" fmla="*/ 222166 w 7860264"/>
                    <a:gd name="connsiteY116" fmla="*/ 1920343 h 3350998"/>
                    <a:gd name="connsiteX117" fmla="*/ 105961 w 7860264"/>
                    <a:gd name="connsiteY117" fmla="*/ 2042264 h 3350998"/>
                    <a:gd name="connsiteX118" fmla="*/ 202164 w 7860264"/>
                    <a:gd name="connsiteY118" fmla="*/ 2128941 h 3350998"/>
                    <a:gd name="connsiteX119" fmla="*/ 315511 w 7860264"/>
                    <a:gd name="connsiteY119" fmla="*/ 2230859 h 3350998"/>
                    <a:gd name="connsiteX120" fmla="*/ 320274 w 7860264"/>
                    <a:gd name="connsiteY120" fmla="*/ 2260386 h 3350998"/>
                    <a:gd name="connsiteX121" fmla="*/ 240264 w 7860264"/>
                    <a:gd name="connsiteY121" fmla="*/ 2405166 h 3350998"/>
                    <a:gd name="connsiteX122" fmla="*/ 170731 w 7860264"/>
                    <a:gd name="connsiteY122" fmla="*/ 2530896 h 3350998"/>
                    <a:gd name="connsiteX123" fmla="*/ 221214 w 7860264"/>
                    <a:gd name="connsiteY123" fmla="*/ 2557566 h 3350998"/>
                    <a:gd name="connsiteX124" fmla="*/ 291699 w 7860264"/>
                    <a:gd name="connsiteY124" fmla="*/ 2593761 h 3350998"/>
                    <a:gd name="connsiteX125" fmla="*/ 304081 w 7860264"/>
                    <a:gd name="connsiteY125" fmla="*/ 2608049 h 3350998"/>
                    <a:gd name="connsiteX126" fmla="*/ 356469 w 7860264"/>
                    <a:gd name="connsiteY126" fmla="*/ 3056676 h 3350998"/>
                    <a:gd name="connsiteX127" fmla="*/ 358374 w 7860264"/>
                    <a:gd name="connsiteY127" fmla="*/ 3100491 h 3350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</a:cxnLst>
                  <a:rect l="l" t="t" r="r" b="b"/>
                  <a:pathLst>
                    <a:path w="7860264" h="3350998">
                      <a:moveTo>
                        <a:pt x="3809281" y="3350999"/>
                      </a:moveTo>
                      <a:cubicBezTo>
                        <a:pt x="2651994" y="3350999"/>
                        <a:pt x="1491849" y="3282419"/>
                        <a:pt x="333609" y="3144306"/>
                      </a:cubicBezTo>
                      <a:cubicBezTo>
                        <a:pt x="322179" y="3143353"/>
                        <a:pt x="313606" y="3133828"/>
                        <a:pt x="313606" y="3122399"/>
                      </a:cubicBezTo>
                      <a:cubicBezTo>
                        <a:pt x="312654" y="3101444"/>
                        <a:pt x="311701" y="3081441"/>
                        <a:pt x="310749" y="3060486"/>
                      </a:cubicBezTo>
                      <a:cubicBezTo>
                        <a:pt x="305034" y="2916659"/>
                        <a:pt x="299319" y="2767116"/>
                        <a:pt x="263124" y="2631861"/>
                      </a:cubicBezTo>
                      <a:cubicBezTo>
                        <a:pt x="240264" y="2620431"/>
                        <a:pt x="220261" y="2609953"/>
                        <a:pt x="201211" y="2599476"/>
                      </a:cubicBezTo>
                      <a:cubicBezTo>
                        <a:pt x="179304" y="2588046"/>
                        <a:pt x="156444" y="2575664"/>
                        <a:pt x="130726" y="2562328"/>
                      </a:cubicBezTo>
                      <a:cubicBezTo>
                        <a:pt x="125011" y="2559471"/>
                        <a:pt x="120249" y="2554709"/>
                        <a:pt x="118344" y="2548041"/>
                      </a:cubicBezTo>
                      <a:cubicBezTo>
                        <a:pt x="116439" y="2542326"/>
                        <a:pt x="117391" y="2535659"/>
                        <a:pt x="120249" y="2529944"/>
                      </a:cubicBezTo>
                      <a:cubicBezTo>
                        <a:pt x="148824" y="2480414"/>
                        <a:pt x="175494" y="2430884"/>
                        <a:pt x="201211" y="2384211"/>
                      </a:cubicBezTo>
                      <a:cubicBezTo>
                        <a:pt x="224071" y="2342301"/>
                        <a:pt x="246931" y="2298486"/>
                        <a:pt x="272649" y="2254671"/>
                      </a:cubicBezTo>
                      <a:cubicBezTo>
                        <a:pt x="241216" y="2228001"/>
                        <a:pt x="205974" y="2195616"/>
                        <a:pt x="172636" y="2164184"/>
                      </a:cubicBezTo>
                      <a:cubicBezTo>
                        <a:pt x="133584" y="2127989"/>
                        <a:pt x="92626" y="2090841"/>
                        <a:pt x="58336" y="2061314"/>
                      </a:cubicBezTo>
                      <a:cubicBezTo>
                        <a:pt x="53574" y="2057503"/>
                        <a:pt x="49764" y="2050836"/>
                        <a:pt x="49764" y="2044168"/>
                      </a:cubicBezTo>
                      <a:cubicBezTo>
                        <a:pt x="49764" y="2037501"/>
                        <a:pt x="52621" y="2030834"/>
                        <a:pt x="57384" y="2027024"/>
                      </a:cubicBezTo>
                      <a:cubicBezTo>
                        <a:pt x="98341" y="1989876"/>
                        <a:pt x="145014" y="1938441"/>
                        <a:pt x="189781" y="1889864"/>
                      </a:cubicBezTo>
                      <a:cubicBezTo>
                        <a:pt x="232644" y="1843191"/>
                        <a:pt x="276459" y="1795566"/>
                        <a:pt x="316464" y="1757466"/>
                      </a:cubicBezTo>
                      <a:cubicBezTo>
                        <a:pt x="300271" y="1628879"/>
                        <a:pt x="286936" y="1504101"/>
                        <a:pt x="273601" y="1384086"/>
                      </a:cubicBezTo>
                      <a:cubicBezTo>
                        <a:pt x="260266" y="1263118"/>
                        <a:pt x="245979" y="1139293"/>
                        <a:pt x="230739" y="1010706"/>
                      </a:cubicBezTo>
                      <a:cubicBezTo>
                        <a:pt x="219309" y="1004991"/>
                        <a:pt x="208831" y="999276"/>
                        <a:pt x="197401" y="994513"/>
                      </a:cubicBezTo>
                      <a:cubicBezTo>
                        <a:pt x="182161" y="987846"/>
                        <a:pt x="166921" y="980226"/>
                        <a:pt x="149776" y="970701"/>
                      </a:cubicBezTo>
                      <a:cubicBezTo>
                        <a:pt x="144061" y="966891"/>
                        <a:pt x="140251" y="961176"/>
                        <a:pt x="139299" y="955461"/>
                      </a:cubicBezTo>
                      <a:cubicBezTo>
                        <a:pt x="138346" y="948793"/>
                        <a:pt x="139299" y="942126"/>
                        <a:pt x="144061" y="937363"/>
                      </a:cubicBezTo>
                      <a:cubicBezTo>
                        <a:pt x="166921" y="907836"/>
                        <a:pt x="190734" y="870688"/>
                        <a:pt x="212641" y="834493"/>
                      </a:cubicBezTo>
                      <a:cubicBezTo>
                        <a:pt x="230739" y="805918"/>
                        <a:pt x="248836" y="776391"/>
                        <a:pt x="267886" y="749721"/>
                      </a:cubicBezTo>
                      <a:cubicBezTo>
                        <a:pt x="227881" y="726861"/>
                        <a:pt x="187876" y="696381"/>
                        <a:pt x="148824" y="667806"/>
                      </a:cubicBezTo>
                      <a:cubicBezTo>
                        <a:pt x="103104" y="633516"/>
                        <a:pt x="56431" y="599226"/>
                        <a:pt x="12616" y="576366"/>
                      </a:cubicBezTo>
                      <a:cubicBezTo>
                        <a:pt x="5949" y="572556"/>
                        <a:pt x="1186" y="566841"/>
                        <a:pt x="234" y="559221"/>
                      </a:cubicBezTo>
                      <a:cubicBezTo>
                        <a:pt x="-719" y="551601"/>
                        <a:pt x="1186" y="544934"/>
                        <a:pt x="6901" y="539219"/>
                      </a:cubicBezTo>
                      <a:cubicBezTo>
                        <a:pt x="37381" y="509691"/>
                        <a:pt x="68814" y="470638"/>
                        <a:pt x="99294" y="433491"/>
                      </a:cubicBezTo>
                      <a:cubicBezTo>
                        <a:pt x="125964" y="401106"/>
                        <a:pt x="152634" y="367769"/>
                        <a:pt x="180256" y="339194"/>
                      </a:cubicBezTo>
                      <a:cubicBezTo>
                        <a:pt x="153586" y="303951"/>
                        <a:pt x="133584" y="266804"/>
                        <a:pt x="114534" y="230608"/>
                      </a:cubicBezTo>
                      <a:cubicBezTo>
                        <a:pt x="91674" y="188698"/>
                        <a:pt x="70719" y="148694"/>
                        <a:pt x="41191" y="113451"/>
                      </a:cubicBezTo>
                      <a:cubicBezTo>
                        <a:pt x="35476" y="106783"/>
                        <a:pt x="34524" y="96306"/>
                        <a:pt x="38334" y="88686"/>
                      </a:cubicBezTo>
                      <a:cubicBezTo>
                        <a:pt x="42144" y="80114"/>
                        <a:pt x="51669" y="75351"/>
                        <a:pt x="60241" y="76303"/>
                      </a:cubicBezTo>
                      <a:cubicBezTo>
                        <a:pt x="2517691" y="219179"/>
                        <a:pt x="5007527" y="193461"/>
                        <a:pt x="7461167" y="103"/>
                      </a:cubicBezTo>
                      <a:cubicBezTo>
                        <a:pt x="7470692" y="-849"/>
                        <a:pt x="7480217" y="4866"/>
                        <a:pt x="7484027" y="13438"/>
                      </a:cubicBezTo>
                      <a:cubicBezTo>
                        <a:pt x="7487836" y="22011"/>
                        <a:pt x="7485932" y="32488"/>
                        <a:pt x="7479264" y="39156"/>
                      </a:cubicBezTo>
                      <a:cubicBezTo>
                        <a:pt x="7426877" y="91544"/>
                        <a:pt x="7385919" y="148694"/>
                        <a:pt x="7345914" y="204891"/>
                      </a:cubicBezTo>
                      <a:cubicBezTo>
                        <a:pt x="7310672" y="254421"/>
                        <a:pt x="7274477" y="304904"/>
                        <a:pt x="7230661" y="352529"/>
                      </a:cubicBezTo>
                      <a:cubicBezTo>
                        <a:pt x="7297336" y="383961"/>
                        <a:pt x="7362107" y="416346"/>
                        <a:pt x="7425924" y="447779"/>
                      </a:cubicBezTo>
                      <a:cubicBezTo>
                        <a:pt x="7499267" y="483973"/>
                        <a:pt x="7574514" y="521121"/>
                        <a:pt x="7650714" y="556363"/>
                      </a:cubicBezTo>
                      <a:cubicBezTo>
                        <a:pt x="7660239" y="560174"/>
                        <a:pt x="7665002" y="570651"/>
                        <a:pt x="7664049" y="581129"/>
                      </a:cubicBezTo>
                      <a:cubicBezTo>
                        <a:pt x="7662144" y="591606"/>
                        <a:pt x="7654524" y="599226"/>
                        <a:pt x="7644047" y="600179"/>
                      </a:cubicBezTo>
                      <a:cubicBezTo>
                        <a:pt x="7572609" y="609704"/>
                        <a:pt x="7495457" y="623991"/>
                        <a:pt x="7421161" y="638279"/>
                      </a:cubicBezTo>
                      <a:cubicBezTo>
                        <a:pt x="7370679" y="647804"/>
                        <a:pt x="7319244" y="657329"/>
                        <a:pt x="7268761" y="664949"/>
                      </a:cubicBezTo>
                      <a:cubicBezTo>
                        <a:pt x="7293527" y="680188"/>
                        <a:pt x="7314482" y="698286"/>
                        <a:pt x="7335436" y="714479"/>
                      </a:cubicBezTo>
                      <a:cubicBezTo>
                        <a:pt x="7372584" y="744959"/>
                        <a:pt x="7407827" y="773534"/>
                        <a:pt x="7457357" y="789726"/>
                      </a:cubicBezTo>
                      <a:cubicBezTo>
                        <a:pt x="7466882" y="792584"/>
                        <a:pt x="7472597" y="801156"/>
                        <a:pt x="7473549" y="811634"/>
                      </a:cubicBezTo>
                      <a:cubicBezTo>
                        <a:pt x="7477359" y="1015468"/>
                        <a:pt x="7481169" y="1224066"/>
                        <a:pt x="7484979" y="1433616"/>
                      </a:cubicBezTo>
                      <a:cubicBezTo>
                        <a:pt x="7488789" y="1647929"/>
                        <a:pt x="7492599" y="1869861"/>
                        <a:pt x="7497361" y="2081316"/>
                      </a:cubicBezTo>
                      <a:cubicBezTo>
                        <a:pt x="7523079" y="2104176"/>
                        <a:pt x="7547844" y="2130846"/>
                        <a:pt x="7571657" y="2156564"/>
                      </a:cubicBezTo>
                      <a:cubicBezTo>
                        <a:pt x="7596422" y="2184186"/>
                        <a:pt x="7623092" y="2211809"/>
                        <a:pt x="7649761" y="2234669"/>
                      </a:cubicBezTo>
                      <a:cubicBezTo>
                        <a:pt x="7654524" y="2239431"/>
                        <a:pt x="7657382" y="2245146"/>
                        <a:pt x="7658334" y="2251814"/>
                      </a:cubicBezTo>
                      <a:cubicBezTo>
                        <a:pt x="7658334" y="2258481"/>
                        <a:pt x="7655477" y="2265149"/>
                        <a:pt x="7650714" y="2268959"/>
                      </a:cubicBezTo>
                      <a:cubicBezTo>
                        <a:pt x="7623092" y="2293724"/>
                        <a:pt x="7596422" y="2312774"/>
                        <a:pt x="7570704" y="2331824"/>
                      </a:cubicBezTo>
                      <a:cubicBezTo>
                        <a:pt x="7550702" y="2346111"/>
                        <a:pt x="7531652" y="2360399"/>
                        <a:pt x="7512602" y="2376591"/>
                      </a:cubicBezTo>
                      <a:cubicBezTo>
                        <a:pt x="7601184" y="2468984"/>
                        <a:pt x="7705007" y="2536611"/>
                        <a:pt x="7845977" y="2593761"/>
                      </a:cubicBezTo>
                      <a:cubicBezTo>
                        <a:pt x="7854549" y="2597571"/>
                        <a:pt x="7860264" y="2605191"/>
                        <a:pt x="7860264" y="2613764"/>
                      </a:cubicBezTo>
                      <a:cubicBezTo>
                        <a:pt x="7860264" y="2622336"/>
                        <a:pt x="7855502" y="2630909"/>
                        <a:pt x="7847882" y="2635671"/>
                      </a:cubicBezTo>
                      <a:cubicBezTo>
                        <a:pt x="7776444" y="2672819"/>
                        <a:pt x="7701197" y="2722349"/>
                        <a:pt x="7627854" y="2769974"/>
                      </a:cubicBezTo>
                      <a:cubicBezTo>
                        <a:pt x="7564036" y="2811884"/>
                        <a:pt x="7498314" y="2855699"/>
                        <a:pt x="7433544" y="2890941"/>
                      </a:cubicBezTo>
                      <a:cubicBezTo>
                        <a:pt x="7465929" y="2917611"/>
                        <a:pt x="7496409" y="2939519"/>
                        <a:pt x="7525936" y="2961426"/>
                      </a:cubicBezTo>
                      <a:cubicBezTo>
                        <a:pt x="7564989" y="2989049"/>
                        <a:pt x="7604994" y="3018576"/>
                        <a:pt x="7647857" y="3056676"/>
                      </a:cubicBezTo>
                      <a:cubicBezTo>
                        <a:pt x="7654524" y="3062391"/>
                        <a:pt x="7657382" y="3071916"/>
                        <a:pt x="7654524" y="3080489"/>
                      </a:cubicBezTo>
                      <a:cubicBezTo>
                        <a:pt x="7651667" y="3089061"/>
                        <a:pt x="7644047" y="3095728"/>
                        <a:pt x="7635474" y="3096681"/>
                      </a:cubicBezTo>
                      <a:cubicBezTo>
                        <a:pt x="6369602" y="3266226"/>
                        <a:pt x="5091347" y="3350999"/>
                        <a:pt x="3809281" y="3350999"/>
                      </a:cubicBezTo>
                      <a:close/>
                      <a:moveTo>
                        <a:pt x="358374" y="3100491"/>
                      </a:moveTo>
                      <a:cubicBezTo>
                        <a:pt x="1508041" y="3236699"/>
                        <a:pt x="2660566" y="3304326"/>
                        <a:pt x="3809281" y="3304326"/>
                      </a:cubicBezTo>
                      <a:cubicBezTo>
                        <a:pt x="5073249" y="3304326"/>
                        <a:pt x="6330549" y="3222411"/>
                        <a:pt x="7575467" y="3057628"/>
                      </a:cubicBezTo>
                      <a:cubicBezTo>
                        <a:pt x="7548797" y="3036674"/>
                        <a:pt x="7523079" y="3017624"/>
                        <a:pt x="7496409" y="2998574"/>
                      </a:cubicBezTo>
                      <a:cubicBezTo>
                        <a:pt x="7457357" y="2970951"/>
                        <a:pt x="7417352" y="2941424"/>
                        <a:pt x="7374489" y="2903324"/>
                      </a:cubicBezTo>
                      <a:cubicBezTo>
                        <a:pt x="7368774" y="2898561"/>
                        <a:pt x="7365917" y="2890941"/>
                        <a:pt x="7366869" y="2883321"/>
                      </a:cubicBezTo>
                      <a:cubicBezTo>
                        <a:pt x="7367822" y="2875701"/>
                        <a:pt x="7372584" y="2869034"/>
                        <a:pt x="7379252" y="2866176"/>
                      </a:cubicBezTo>
                      <a:cubicBezTo>
                        <a:pt x="7451642" y="2829028"/>
                        <a:pt x="7526889" y="2779499"/>
                        <a:pt x="7599279" y="2731874"/>
                      </a:cubicBezTo>
                      <a:cubicBezTo>
                        <a:pt x="7659286" y="2692821"/>
                        <a:pt x="7720247" y="2652816"/>
                        <a:pt x="7780254" y="2618526"/>
                      </a:cubicBezTo>
                      <a:cubicBezTo>
                        <a:pt x="7646904" y="2559471"/>
                        <a:pt x="7545939" y="2488034"/>
                        <a:pt x="7458309" y="2390878"/>
                      </a:cubicBezTo>
                      <a:cubicBezTo>
                        <a:pt x="7454499" y="2386116"/>
                        <a:pt x="7451642" y="2380401"/>
                        <a:pt x="7452594" y="2373734"/>
                      </a:cubicBezTo>
                      <a:cubicBezTo>
                        <a:pt x="7452594" y="2368019"/>
                        <a:pt x="7455452" y="2362303"/>
                        <a:pt x="7460214" y="2357541"/>
                      </a:cubicBezTo>
                      <a:cubicBezTo>
                        <a:pt x="7487836" y="2332776"/>
                        <a:pt x="7514507" y="2313726"/>
                        <a:pt x="7540224" y="2294676"/>
                      </a:cubicBezTo>
                      <a:cubicBezTo>
                        <a:pt x="7559274" y="2280389"/>
                        <a:pt x="7577372" y="2267053"/>
                        <a:pt x="7596422" y="2251814"/>
                      </a:cubicBezTo>
                      <a:cubicBezTo>
                        <a:pt x="7574514" y="2231811"/>
                        <a:pt x="7554511" y="2208951"/>
                        <a:pt x="7534509" y="2187996"/>
                      </a:cubicBezTo>
                      <a:cubicBezTo>
                        <a:pt x="7509744" y="2161326"/>
                        <a:pt x="7483074" y="2132751"/>
                        <a:pt x="7456404" y="2109891"/>
                      </a:cubicBezTo>
                      <a:cubicBezTo>
                        <a:pt x="7451642" y="2106081"/>
                        <a:pt x="7448784" y="2099414"/>
                        <a:pt x="7448784" y="2092746"/>
                      </a:cubicBezTo>
                      <a:cubicBezTo>
                        <a:pt x="7444022" y="1877481"/>
                        <a:pt x="7440211" y="1652691"/>
                        <a:pt x="7436402" y="1434568"/>
                      </a:cubicBezTo>
                      <a:cubicBezTo>
                        <a:pt x="7432592" y="1230734"/>
                        <a:pt x="7428782" y="1026899"/>
                        <a:pt x="7424972" y="828779"/>
                      </a:cubicBezTo>
                      <a:cubicBezTo>
                        <a:pt x="7375442" y="808776"/>
                        <a:pt x="7339247" y="779249"/>
                        <a:pt x="7304004" y="750674"/>
                      </a:cubicBezTo>
                      <a:cubicBezTo>
                        <a:pt x="7266857" y="720194"/>
                        <a:pt x="7231614" y="691619"/>
                        <a:pt x="7182084" y="675426"/>
                      </a:cubicBezTo>
                      <a:cubicBezTo>
                        <a:pt x="7171607" y="671616"/>
                        <a:pt x="7164939" y="662091"/>
                        <a:pt x="7165892" y="651613"/>
                      </a:cubicBezTo>
                      <a:cubicBezTo>
                        <a:pt x="7166844" y="641136"/>
                        <a:pt x="7175417" y="632563"/>
                        <a:pt x="7185894" y="630659"/>
                      </a:cubicBezTo>
                      <a:cubicBezTo>
                        <a:pt x="7258284" y="621134"/>
                        <a:pt x="7335436" y="606846"/>
                        <a:pt x="7409732" y="592559"/>
                      </a:cubicBezTo>
                      <a:cubicBezTo>
                        <a:pt x="7459261" y="583034"/>
                        <a:pt x="7509744" y="574461"/>
                        <a:pt x="7559274" y="565888"/>
                      </a:cubicBezTo>
                      <a:cubicBezTo>
                        <a:pt x="7505934" y="540171"/>
                        <a:pt x="7453547" y="514454"/>
                        <a:pt x="7402111" y="489688"/>
                      </a:cubicBezTo>
                      <a:cubicBezTo>
                        <a:pt x="7329722" y="453494"/>
                        <a:pt x="7254474" y="416346"/>
                        <a:pt x="7178274" y="382056"/>
                      </a:cubicBezTo>
                      <a:cubicBezTo>
                        <a:pt x="7171607" y="379198"/>
                        <a:pt x="7166844" y="372531"/>
                        <a:pt x="7164939" y="364911"/>
                      </a:cubicBezTo>
                      <a:cubicBezTo>
                        <a:pt x="7163986" y="357291"/>
                        <a:pt x="7165892" y="349671"/>
                        <a:pt x="7171607" y="344909"/>
                      </a:cubicBezTo>
                      <a:cubicBezTo>
                        <a:pt x="7223994" y="292521"/>
                        <a:pt x="7264952" y="235371"/>
                        <a:pt x="7304957" y="179173"/>
                      </a:cubicBezTo>
                      <a:cubicBezTo>
                        <a:pt x="7335436" y="136311"/>
                        <a:pt x="7365917" y="93448"/>
                        <a:pt x="7402111" y="51539"/>
                      </a:cubicBezTo>
                      <a:cubicBezTo>
                        <a:pt x="4982761" y="237276"/>
                        <a:pt x="2527216" y="262041"/>
                        <a:pt x="104056" y="123928"/>
                      </a:cubicBezTo>
                      <a:cubicBezTo>
                        <a:pt x="122154" y="151551"/>
                        <a:pt x="137394" y="180126"/>
                        <a:pt x="152634" y="207748"/>
                      </a:cubicBezTo>
                      <a:cubicBezTo>
                        <a:pt x="175494" y="249658"/>
                        <a:pt x="196449" y="289663"/>
                        <a:pt x="225976" y="324906"/>
                      </a:cubicBezTo>
                      <a:cubicBezTo>
                        <a:pt x="233596" y="334431"/>
                        <a:pt x="232644" y="347766"/>
                        <a:pt x="224071" y="356338"/>
                      </a:cubicBezTo>
                      <a:cubicBezTo>
                        <a:pt x="193591" y="385866"/>
                        <a:pt x="162159" y="424919"/>
                        <a:pt x="131679" y="462066"/>
                      </a:cubicBezTo>
                      <a:cubicBezTo>
                        <a:pt x="107866" y="491594"/>
                        <a:pt x="82149" y="522073"/>
                        <a:pt x="57384" y="548744"/>
                      </a:cubicBezTo>
                      <a:cubicBezTo>
                        <a:pt x="96436" y="571604"/>
                        <a:pt x="135489" y="601131"/>
                        <a:pt x="173589" y="629706"/>
                      </a:cubicBezTo>
                      <a:cubicBezTo>
                        <a:pt x="219309" y="663044"/>
                        <a:pt x="265981" y="698286"/>
                        <a:pt x="309796" y="721146"/>
                      </a:cubicBezTo>
                      <a:cubicBezTo>
                        <a:pt x="315511" y="724004"/>
                        <a:pt x="320274" y="729719"/>
                        <a:pt x="322179" y="736386"/>
                      </a:cubicBezTo>
                      <a:cubicBezTo>
                        <a:pt x="324084" y="743054"/>
                        <a:pt x="322179" y="749721"/>
                        <a:pt x="317416" y="755436"/>
                      </a:cubicBezTo>
                      <a:cubicBezTo>
                        <a:pt x="294556" y="784963"/>
                        <a:pt x="270744" y="822111"/>
                        <a:pt x="248836" y="858306"/>
                      </a:cubicBezTo>
                      <a:cubicBezTo>
                        <a:pt x="230739" y="886881"/>
                        <a:pt x="212641" y="916409"/>
                        <a:pt x="193591" y="943079"/>
                      </a:cubicBezTo>
                      <a:cubicBezTo>
                        <a:pt x="200259" y="945936"/>
                        <a:pt x="206926" y="949746"/>
                        <a:pt x="213594" y="952604"/>
                      </a:cubicBezTo>
                      <a:cubicBezTo>
                        <a:pt x="228834" y="959271"/>
                        <a:pt x="245026" y="966891"/>
                        <a:pt x="261219" y="976416"/>
                      </a:cubicBezTo>
                      <a:cubicBezTo>
                        <a:pt x="266934" y="980226"/>
                        <a:pt x="271696" y="985941"/>
                        <a:pt x="272649" y="993561"/>
                      </a:cubicBezTo>
                      <a:cubicBezTo>
                        <a:pt x="288841" y="1125959"/>
                        <a:pt x="303129" y="1254546"/>
                        <a:pt x="317416" y="1378371"/>
                      </a:cubicBezTo>
                      <a:cubicBezTo>
                        <a:pt x="331704" y="1502196"/>
                        <a:pt x="345991" y="1630784"/>
                        <a:pt x="362184" y="1763181"/>
                      </a:cubicBezTo>
                      <a:cubicBezTo>
                        <a:pt x="363136" y="1770801"/>
                        <a:pt x="360279" y="1778421"/>
                        <a:pt x="354564" y="1783184"/>
                      </a:cubicBezTo>
                      <a:cubicBezTo>
                        <a:pt x="313606" y="1820331"/>
                        <a:pt x="266934" y="1871766"/>
                        <a:pt x="222166" y="1920343"/>
                      </a:cubicBezTo>
                      <a:cubicBezTo>
                        <a:pt x="183114" y="1963206"/>
                        <a:pt x="143109" y="2007021"/>
                        <a:pt x="105961" y="2042264"/>
                      </a:cubicBezTo>
                      <a:cubicBezTo>
                        <a:pt x="136441" y="2068934"/>
                        <a:pt x="169779" y="2099414"/>
                        <a:pt x="202164" y="2128941"/>
                      </a:cubicBezTo>
                      <a:cubicBezTo>
                        <a:pt x="241216" y="2165136"/>
                        <a:pt x="281221" y="2201331"/>
                        <a:pt x="315511" y="2230859"/>
                      </a:cubicBezTo>
                      <a:cubicBezTo>
                        <a:pt x="324084" y="2238478"/>
                        <a:pt x="325989" y="2250861"/>
                        <a:pt x="320274" y="2260386"/>
                      </a:cubicBezTo>
                      <a:cubicBezTo>
                        <a:pt x="291699" y="2309916"/>
                        <a:pt x="265029" y="2358494"/>
                        <a:pt x="240264" y="2405166"/>
                      </a:cubicBezTo>
                      <a:cubicBezTo>
                        <a:pt x="218356" y="2446124"/>
                        <a:pt x="195496" y="2488034"/>
                        <a:pt x="170731" y="2530896"/>
                      </a:cubicBezTo>
                      <a:cubicBezTo>
                        <a:pt x="188829" y="2540421"/>
                        <a:pt x="205021" y="2548994"/>
                        <a:pt x="221214" y="2557566"/>
                      </a:cubicBezTo>
                      <a:cubicBezTo>
                        <a:pt x="243121" y="2568996"/>
                        <a:pt x="265029" y="2581378"/>
                        <a:pt x="291699" y="2593761"/>
                      </a:cubicBezTo>
                      <a:cubicBezTo>
                        <a:pt x="297414" y="2596619"/>
                        <a:pt x="302176" y="2602334"/>
                        <a:pt x="304081" y="2608049"/>
                      </a:cubicBezTo>
                      <a:cubicBezTo>
                        <a:pt x="344086" y="2750924"/>
                        <a:pt x="349801" y="2907134"/>
                        <a:pt x="356469" y="3056676"/>
                      </a:cubicBezTo>
                      <a:cubicBezTo>
                        <a:pt x="356469" y="3071916"/>
                        <a:pt x="357421" y="3086203"/>
                        <a:pt x="358374" y="3100491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Nunito Black" pitchFamily="2" charset="0"/>
                  </a:endParaRPr>
                </a:p>
              </p:txBody>
            </p:sp>
            <p:grpSp>
              <p:nvGrpSpPr>
                <p:cNvPr id="27" name="Graphic 3">
                  <a:extLst>
                    <a:ext uri="{FF2B5EF4-FFF2-40B4-BE49-F238E27FC236}">
                      <a16:creationId xmlns:a16="http://schemas.microsoft.com/office/drawing/2014/main" id="{FAD9BBEC-BC6C-4063-87A7-746B3463EF03}"/>
                    </a:ext>
                  </a:extLst>
                </p:cNvPr>
                <p:cNvGrpSpPr/>
                <p:nvPr/>
              </p:nvGrpSpPr>
              <p:grpSpPr>
                <a:xfrm>
                  <a:off x="6960830" y="2289634"/>
                  <a:ext cx="1188634" cy="1023983"/>
                  <a:chOff x="6960830" y="2289634"/>
                  <a:chExt cx="1188634" cy="1023983"/>
                </a:xfrm>
              </p:grpSpPr>
              <p:sp>
                <p:nvSpPr>
                  <p:cNvPr id="28" name="Freeform: Shape 27">
                    <a:extLst>
                      <a:ext uri="{FF2B5EF4-FFF2-40B4-BE49-F238E27FC236}">
                        <a16:creationId xmlns:a16="http://schemas.microsoft.com/office/drawing/2014/main" id="{814B2622-AD96-4B66-B5D9-C303BE66503B}"/>
                      </a:ext>
                    </a:extLst>
                  </p:cNvPr>
                  <p:cNvSpPr/>
                  <p:nvPr/>
                </p:nvSpPr>
                <p:spPr>
                  <a:xfrm>
                    <a:off x="6961782" y="2753309"/>
                    <a:ext cx="1187682" cy="560308"/>
                  </a:xfrm>
                  <a:custGeom>
                    <a:avLst/>
                    <a:gdLst>
                      <a:gd name="connsiteX0" fmla="*/ 1177357 w 1187682"/>
                      <a:gd name="connsiteY0" fmla="*/ 34290 h 560308"/>
                      <a:gd name="connsiteX1" fmla="*/ 1090680 w 1187682"/>
                      <a:gd name="connsiteY1" fmla="*/ 19050 h 560308"/>
                      <a:gd name="connsiteX2" fmla="*/ 974475 w 1187682"/>
                      <a:gd name="connsiteY2" fmla="*/ 10477 h 560308"/>
                      <a:gd name="connsiteX3" fmla="*/ 932565 w 1187682"/>
                      <a:gd name="connsiteY3" fmla="*/ 7620 h 560308"/>
                      <a:gd name="connsiteX4" fmla="*/ 155325 w 1187682"/>
                      <a:gd name="connsiteY4" fmla="*/ 7620 h 560308"/>
                      <a:gd name="connsiteX5" fmla="*/ 155325 w 1187682"/>
                      <a:gd name="connsiteY5" fmla="*/ 0 h 560308"/>
                      <a:gd name="connsiteX6" fmla="*/ 47692 w 1187682"/>
                      <a:gd name="connsiteY6" fmla="*/ 6668 h 560308"/>
                      <a:gd name="connsiteX7" fmla="*/ 10545 w 1187682"/>
                      <a:gd name="connsiteY7" fmla="*/ 22860 h 560308"/>
                      <a:gd name="connsiteX8" fmla="*/ 3877 w 1187682"/>
                      <a:gd name="connsiteY8" fmla="*/ 115252 h 560308"/>
                      <a:gd name="connsiteX9" fmla="*/ 8640 w 1187682"/>
                      <a:gd name="connsiteY9" fmla="*/ 231458 h 560308"/>
                      <a:gd name="connsiteX10" fmla="*/ 18165 w 1187682"/>
                      <a:gd name="connsiteY10" fmla="*/ 469583 h 560308"/>
                      <a:gd name="connsiteX11" fmla="*/ 28642 w 1187682"/>
                      <a:gd name="connsiteY11" fmla="*/ 519112 h 560308"/>
                      <a:gd name="connsiteX12" fmla="*/ 84840 w 1187682"/>
                      <a:gd name="connsiteY12" fmla="*/ 541020 h 560308"/>
                      <a:gd name="connsiteX13" fmla="*/ 1122112 w 1187682"/>
                      <a:gd name="connsiteY13" fmla="*/ 541020 h 560308"/>
                      <a:gd name="connsiteX14" fmla="*/ 1166880 w 1187682"/>
                      <a:gd name="connsiteY14" fmla="*/ 525780 h 560308"/>
                      <a:gd name="connsiteX15" fmla="*/ 1177357 w 1187682"/>
                      <a:gd name="connsiteY15" fmla="*/ 475297 h 560308"/>
                      <a:gd name="connsiteX16" fmla="*/ 1184025 w 1187682"/>
                      <a:gd name="connsiteY16" fmla="*/ 138113 h 560308"/>
                      <a:gd name="connsiteX17" fmla="*/ 1186882 w 1187682"/>
                      <a:gd name="connsiteY17" fmla="*/ 57150 h 560308"/>
                      <a:gd name="connsiteX18" fmla="*/ 1177357 w 1187682"/>
                      <a:gd name="connsiteY18" fmla="*/ 34290 h 56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187682" h="560308">
                        <a:moveTo>
                          <a:pt x="1177357" y="34290"/>
                        </a:moveTo>
                        <a:cubicBezTo>
                          <a:pt x="1162117" y="15240"/>
                          <a:pt x="1112587" y="20002"/>
                          <a:pt x="1090680" y="19050"/>
                        </a:cubicBezTo>
                        <a:cubicBezTo>
                          <a:pt x="1051627" y="16193"/>
                          <a:pt x="1013527" y="13335"/>
                          <a:pt x="974475" y="10477"/>
                        </a:cubicBezTo>
                        <a:cubicBezTo>
                          <a:pt x="960187" y="9525"/>
                          <a:pt x="946852" y="8572"/>
                          <a:pt x="932565" y="7620"/>
                        </a:cubicBezTo>
                        <a:lnTo>
                          <a:pt x="155325" y="7620"/>
                        </a:lnTo>
                        <a:lnTo>
                          <a:pt x="155325" y="0"/>
                        </a:lnTo>
                        <a:cubicBezTo>
                          <a:pt x="119130" y="1905"/>
                          <a:pt x="83887" y="4763"/>
                          <a:pt x="47692" y="6668"/>
                        </a:cubicBezTo>
                        <a:cubicBezTo>
                          <a:pt x="33405" y="7620"/>
                          <a:pt x="19117" y="11430"/>
                          <a:pt x="10545" y="22860"/>
                        </a:cubicBezTo>
                        <a:cubicBezTo>
                          <a:pt x="-7553" y="45720"/>
                          <a:pt x="2925" y="88582"/>
                          <a:pt x="3877" y="115252"/>
                        </a:cubicBezTo>
                        <a:cubicBezTo>
                          <a:pt x="5782" y="154305"/>
                          <a:pt x="6735" y="193358"/>
                          <a:pt x="8640" y="231458"/>
                        </a:cubicBezTo>
                        <a:cubicBezTo>
                          <a:pt x="11497" y="311468"/>
                          <a:pt x="14355" y="390525"/>
                          <a:pt x="18165" y="469583"/>
                        </a:cubicBezTo>
                        <a:cubicBezTo>
                          <a:pt x="19117" y="486728"/>
                          <a:pt x="20070" y="504825"/>
                          <a:pt x="28642" y="519112"/>
                        </a:cubicBezTo>
                        <a:cubicBezTo>
                          <a:pt x="40072" y="538162"/>
                          <a:pt x="64837" y="540068"/>
                          <a:pt x="84840" y="541020"/>
                        </a:cubicBezTo>
                        <a:cubicBezTo>
                          <a:pt x="429645" y="566737"/>
                          <a:pt x="776355" y="566737"/>
                          <a:pt x="1122112" y="541020"/>
                        </a:cubicBezTo>
                        <a:cubicBezTo>
                          <a:pt x="1136400" y="540068"/>
                          <a:pt x="1156402" y="538162"/>
                          <a:pt x="1166880" y="525780"/>
                        </a:cubicBezTo>
                        <a:cubicBezTo>
                          <a:pt x="1178310" y="513397"/>
                          <a:pt x="1176405" y="491490"/>
                          <a:pt x="1177357" y="475297"/>
                        </a:cubicBezTo>
                        <a:cubicBezTo>
                          <a:pt x="1180215" y="362903"/>
                          <a:pt x="1184025" y="250508"/>
                          <a:pt x="1184025" y="138113"/>
                        </a:cubicBezTo>
                        <a:cubicBezTo>
                          <a:pt x="1184025" y="120015"/>
                          <a:pt x="1189740" y="83820"/>
                          <a:pt x="1186882" y="57150"/>
                        </a:cubicBezTo>
                        <a:cubicBezTo>
                          <a:pt x="1184977" y="48577"/>
                          <a:pt x="1182120" y="40005"/>
                          <a:pt x="1177357" y="34290"/>
                        </a:cubicBezTo>
                        <a:close/>
                      </a:path>
                    </a:pathLst>
                  </a:custGeom>
                  <a:solidFill>
                    <a:srgbClr val="F8919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Nunito Black" pitchFamily="2" charset="0"/>
                    </a:endParaRPr>
                  </a:p>
                </p:txBody>
              </p:sp>
              <p:sp>
                <p:nvSpPr>
                  <p:cNvPr id="29" name="Freeform: Shape 28">
                    <a:extLst>
                      <a:ext uri="{FF2B5EF4-FFF2-40B4-BE49-F238E27FC236}">
                        <a16:creationId xmlns:a16="http://schemas.microsoft.com/office/drawing/2014/main" id="{4BC5BF8E-5F15-467A-8FD9-5FA0E4AB48F9}"/>
                      </a:ext>
                    </a:extLst>
                  </p:cNvPr>
                  <p:cNvSpPr/>
                  <p:nvPr/>
                </p:nvSpPr>
                <p:spPr>
                  <a:xfrm>
                    <a:off x="6960830" y="2289634"/>
                    <a:ext cx="1187682" cy="1023983"/>
                  </a:xfrm>
                  <a:custGeom>
                    <a:avLst/>
                    <a:gdLst>
                      <a:gd name="connsiteX0" fmla="*/ 1186882 w 1187682"/>
                      <a:gd name="connsiteY0" fmla="*/ 521778 h 1023983"/>
                      <a:gd name="connsiteX1" fmla="*/ 1179262 w 1187682"/>
                      <a:gd name="connsiteY1" fmla="*/ 497013 h 1023983"/>
                      <a:gd name="connsiteX2" fmla="*/ 1092585 w 1187682"/>
                      <a:gd name="connsiteY2" fmla="*/ 481773 h 1023983"/>
                      <a:gd name="connsiteX3" fmla="*/ 976380 w 1187682"/>
                      <a:gd name="connsiteY3" fmla="*/ 473200 h 1023983"/>
                      <a:gd name="connsiteX4" fmla="*/ 761115 w 1187682"/>
                      <a:gd name="connsiteY4" fmla="*/ 460818 h 1023983"/>
                      <a:gd name="connsiteX5" fmla="*/ 745875 w 1187682"/>
                      <a:gd name="connsiteY5" fmla="*/ 335088 h 1023983"/>
                      <a:gd name="connsiteX6" fmla="*/ 802072 w 1187682"/>
                      <a:gd name="connsiteY6" fmla="*/ 169353 h 1023983"/>
                      <a:gd name="connsiteX7" fmla="*/ 750637 w 1187682"/>
                      <a:gd name="connsiteY7" fmla="*/ 35050 h 1023983"/>
                      <a:gd name="connsiteX8" fmla="*/ 604905 w 1187682"/>
                      <a:gd name="connsiteY8" fmla="*/ 12190 h 1023983"/>
                      <a:gd name="connsiteX9" fmla="*/ 601095 w 1187682"/>
                      <a:gd name="connsiteY9" fmla="*/ 14095 h 1023983"/>
                      <a:gd name="connsiteX10" fmla="*/ 485842 w 1187682"/>
                      <a:gd name="connsiteY10" fmla="*/ 12190 h 1023983"/>
                      <a:gd name="connsiteX11" fmla="*/ 389640 w 1187682"/>
                      <a:gd name="connsiteY11" fmla="*/ 134110 h 1023983"/>
                      <a:gd name="connsiteX12" fmla="*/ 411547 w 1187682"/>
                      <a:gd name="connsiteY12" fmla="*/ 328420 h 1023983"/>
                      <a:gd name="connsiteX13" fmla="*/ 411547 w 1187682"/>
                      <a:gd name="connsiteY13" fmla="*/ 328420 h 1023983"/>
                      <a:gd name="connsiteX14" fmla="*/ 381067 w 1187682"/>
                      <a:gd name="connsiteY14" fmla="*/ 454150 h 1023983"/>
                      <a:gd name="connsiteX15" fmla="*/ 282960 w 1187682"/>
                      <a:gd name="connsiteY15" fmla="*/ 457008 h 1023983"/>
                      <a:gd name="connsiteX16" fmla="*/ 47692 w 1187682"/>
                      <a:gd name="connsiteY16" fmla="*/ 470343 h 1023983"/>
                      <a:gd name="connsiteX17" fmla="*/ 10545 w 1187682"/>
                      <a:gd name="connsiteY17" fmla="*/ 486535 h 1023983"/>
                      <a:gd name="connsiteX18" fmla="*/ 3877 w 1187682"/>
                      <a:gd name="connsiteY18" fmla="*/ 578928 h 1023983"/>
                      <a:gd name="connsiteX19" fmla="*/ 8640 w 1187682"/>
                      <a:gd name="connsiteY19" fmla="*/ 695133 h 1023983"/>
                      <a:gd name="connsiteX20" fmla="*/ 18165 w 1187682"/>
                      <a:gd name="connsiteY20" fmla="*/ 933258 h 1023983"/>
                      <a:gd name="connsiteX21" fmla="*/ 28642 w 1187682"/>
                      <a:gd name="connsiteY21" fmla="*/ 982788 h 1023983"/>
                      <a:gd name="connsiteX22" fmla="*/ 84840 w 1187682"/>
                      <a:gd name="connsiteY22" fmla="*/ 1004695 h 1023983"/>
                      <a:gd name="connsiteX23" fmla="*/ 1122112 w 1187682"/>
                      <a:gd name="connsiteY23" fmla="*/ 1004695 h 1023983"/>
                      <a:gd name="connsiteX24" fmla="*/ 1166880 w 1187682"/>
                      <a:gd name="connsiteY24" fmla="*/ 989456 h 1023983"/>
                      <a:gd name="connsiteX25" fmla="*/ 1177357 w 1187682"/>
                      <a:gd name="connsiteY25" fmla="*/ 938973 h 1023983"/>
                      <a:gd name="connsiteX26" fmla="*/ 1184025 w 1187682"/>
                      <a:gd name="connsiteY26" fmla="*/ 601788 h 1023983"/>
                      <a:gd name="connsiteX27" fmla="*/ 1186882 w 1187682"/>
                      <a:gd name="connsiteY27" fmla="*/ 521778 h 1023983"/>
                      <a:gd name="connsiteX28" fmla="*/ 653482 w 1187682"/>
                      <a:gd name="connsiteY28" fmla="*/ 59815 h 1023983"/>
                      <a:gd name="connsiteX29" fmla="*/ 704917 w 1187682"/>
                      <a:gd name="connsiteY29" fmla="*/ 73150 h 1023983"/>
                      <a:gd name="connsiteX30" fmla="*/ 743970 w 1187682"/>
                      <a:gd name="connsiteY30" fmla="*/ 162685 h 1023983"/>
                      <a:gd name="connsiteX31" fmla="*/ 692535 w 1187682"/>
                      <a:gd name="connsiteY31" fmla="*/ 311275 h 1023983"/>
                      <a:gd name="connsiteX32" fmla="*/ 688725 w 1187682"/>
                      <a:gd name="connsiteY32" fmla="*/ 325563 h 1023983"/>
                      <a:gd name="connsiteX33" fmla="*/ 687772 w 1187682"/>
                      <a:gd name="connsiteY33" fmla="*/ 334135 h 1023983"/>
                      <a:gd name="connsiteX34" fmla="*/ 702060 w 1187682"/>
                      <a:gd name="connsiteY34" fmla="*/ 457960 h 1023983"/>
                      <a:gd name="connsiteX35" fmla="*/ 702060 w 1187682"/>
                      <a:gd name="connsiteY35" fmla="*/ 457960 h 1023983"/>
                      <a:gd name="connsiteX36" fmla="*/ 643005 w 1187682"/>
                      <a:gd name="connsiteY36" fmla="*/ 456055 h 1023983"/>
                      <a:gd name="connsiteX37" fmla="*/ 628717 w 1187682"/>
                      <a:gd name="connsiteY37" fmla="*/ 335088 h 1023983"/>
                      <a:gd name="connsiteX38" fmla="*/ 684915 w 1187682"/>
                      <a:gd name="connsiteY38" fmla="*/ 169353 h 1023983"/>
                      <a:gd name="connsiteX39" fmla="*/ 653482 w 1187682"/>
                      <a:gd name="connsiteY39" fmla="*/ 59815 h 1023983"/>
                      <a:gd name="connsiteX40" fmla="*/ 562995 w 1187682"/>
                      <a:gd name="connsiteY40" fmla="*/ 177925 h 1023983"/>
                      <a:gd name="connsiteX41" fmla="*/ 600142 w 1187682"/>
                      <a:gd name="connsiteY41" fmla="*/ 86485 h 1023983"/>
                      <a:gd name="connsiteX42" fmla="*/ 625860 w 1187682"/>
                      <a:gd name="connsiteY42" fmla="*/ 163638 h 1023983"/>
                      <a:gd name="connsiteX43" fmla="*/ 582997 w 1187682"/>
                      <a:gd name="connsiteY43" fmla="*/ 295083 h 1023983"/>
                      <a:gd name="connsiteX44" fmla="*/ 562995 w 1187682"/>
                      <a:gd name="connsiteY44" fmla="*/ 177925 h 1023983"/>
                      <a:gd name="connsiteX45" fmla="*/ 576330 w 1187682"/>
                      <a:gd name="connsiteY45" fmla="*/ 397000 h 1023983"/>
                      <a:gd name="connsiteX46" fmla="*/ 582997 w 1187682"/>
                      <a:gd name="connsiteY46" fmla="*/ 455103 h 1023983"/>
                      <a:gd name="connsiteX47" fmla="*/ 562995 w 1187682"/>
                      <a:gd name="connsiteY47" fmla="*/ 455103 h 1023983"/>
                      <a:gd name="connsiteX48" fmla="*/ 562995 w 1187682"/>
                      <a:gd name="connsiteY48" fmla="*/ 455103 h 1023983"/>
                      <a:gd name="connsiteX49" fmla="*/ 576330 w 1187682"/>
                      <a:gd name="connsiteY49" fmla="*/ 397000 h 1023983"/>
                      <a:gd name="connsiteX50" fmla="*/ 473460 w 1187682"/>
                      <a:gd name="connsiteY50" fmla="*/ 320800 h 1023983"/>
                      <a:gd name="connsiteX51" fmla="*/ 443932 w 1187682"/>
                      <a:gd name="connsiteY51" fmla="*/ 177925 h 1023983"/>
                      <a:gd name="connsiteX52" fmla="*/ 492510 w 1187682"/>
                      <a:gd name="connsiteY52" fmla="*/ 76008 h 1023983"/>
                      <a:gd name="connsiteX53" fmla="*/ 544897 w 1187682"/>
                      <a:gd name="connsiteY53" fmla="*/ 58863 h 1023983"/>
                      <a:gd name="connsiteX54" fmla="*/ 544897 w 1187682"/>
                      <a:gd name="connsiteY54" fmla="*/ 58863 h 1023983"/>
                      <a:gd name="connsiteX55" fmla="*/ 508702 w 1187682"/>
                      <a:gd name="connsiteY55" fmla="*/ 134110 h 1023983"/>
                      <a:gd name="connsiteX56" fmla="*/ 530610 w 1187682"/>
                      <a:gd name="connsiteY56" fmla="*/ 328420 h 1023983"/>
                      <a:gd name="connsiteX57" fmla="*/ 530610 w 1187682"/>
                      <a:gd name="connsiteY57" fmla="*/ 328420 h 1023983"/>
                      <a:gd name="connsiteX58" fmla="*/ 500130 w 1187682"/>
                      <a:gd name="connsiteY58" fmla="*/ 454150 h 1023983"/>
                      <a:gd name="connsiteX59" fmla="*/ 442980 w 1187682"/>
                      <a:gd name="connsiteY59" fmla="*/ 454150 h 1023983"/>
                      <a:gd name="connsiteX60" fmla="*/ 468697 w 1187682"/>
                      <a:gd name="connsiteY60" fmla="*/ 344613 h 1023983"/>
                      <a:gd name="connsiteX61" fmla="*/ 468697 w 1187682"/>
                      <a:gd name="connsiteY61" fmla="*/ 343660 h 1023983"/>
                      <a:gd name="connsiteX62" fmla="*/ 473460 w 1187682"/>
                      <a:gd name="connsiteY62" fmla="*/ 320800 h 1023983"/>
                      <a:gd name="connsiteX63" fmla="*/ 321060 w 1187682"/>
                      <a:gd name="connsiteY63" fmla="*/ 968500 h 1023983"/>
                      <a:gd name="connsiteX64" fmla="*/ 295342 w 1187682"/>
                      <a:gd name="connsiteY64" fmla="*/ 967548 h 1023983"/>
                      <a:gd name="connsiteX65" fmla="*/ 260100 w 1187682"/>
                      <a:gd name="connsiteY65" fmla="*/ 965643 h 1023983"/>
                      <a:gd name="connsiteX66" fmla="*/ 70552 w 1187682"/>
                      <a:gd name="connsiteY66" fmla="*/ 952308 h 1023983"/>
                      <a:gd name="connsiteX67" fmla="*/ 54360 w 1187682"/>
                      <a:gd name="connsiteY67" fmla="*/ 519873 h 1023983"/>
                      <a:gd name="connsiteX68" fmla="*/ 369637 w 1187682"/>
                      <a:gd name="connsiteY68" fmla="*/ 504633 h 1023983"/>
                      <a:gd name="connsiteX69" fmla="*/ 430597 w 1187682"/>
                      <a:gd name="connsiteY69" fmla="*/ 503680 h 1023983"/>
                      <a:gd name="connsiteX70" fmla="*/ 487747 w 1187682"/>
                      <a:gd name="connsiteY70" fmla="*/ 503680 h 1023983"/>
                      <a:gd name="connsiteX71" fmla="*/ 376305 w 1187682"/>
                      <a:gd name="connsiteY71" fmla="*/ 969453 h 1023983"/>
                      <a:gd name="connsiteX72" fmla="*/ 321060 w 1187682"/>
                      <a:gd name="connsiteY72" fmla="*/ 968500 h 1023983"/>
                      <a:gd name="connsiteX73" fmla="*/ 722062 w 1187682"/>
                      <a:gd name="connsiteY73" fmla="*/ 970406 h 1023983"/>
                      <a:gd name="connsiteX74" fmla="*/ 713490 w 1187682"/>
                      <a:gd name="connsiteY74" fmla="*/ 970406 h 1023983"/>
                      <a:gd name="connsiteX75" fmla="*/ 654435 w 1187682"/>
                      <a:gd name="connsiteY75" fmla="*/ 970406 h 1023983"/>
                      <a:gd name="connsiteX76" fmla="*/ 439170 w 1187682"/>
                      <a:gd name="connsiteY76" fmla="*/ 970406 h 1023983"/>
                      <a:gd name="connsiteX77" fmla="*/ 550612 w 1187682"/>
                      <a:gd name="connsiteY77" fmla="*/ 504633 h 1023983"/>
                      <a:gd name="connsiteX78" fmla="*/ 588712 w 1187682"/>
                      <a:gd name="connsiteY78" fmla="*/ 504633 h 1023983"/>
                      <a:gd name="connsiteX79" fmla="*/ 647767 w 1187682"/>
                      <a:gd name="connsiteY79" fmla="*/ 506538 h 1023983"/>
                      <a:gd name="connsiteX80" fmla="*/ 706822 w 1187682"/>
                      <a:gd name="connsiteY80" fmla="*/ 508443 h 1023983"/>
                      <a:gd name="connsiteX81" fmla="*/ 706822 w 1187682"/>
                      <a:gd name="connsiteY81" fmla="*/ 508443 h 1023983"/>
                      <a:gd name="connsiteX82" fmla="*/ 771592 w 1187682"/>
                      <a:gd name="connsiteY82" fmla="*/ 970406 h 1023983"/>
                      <a:gd name="connsiteX83" fmla="*/ 722062 w 1187682"/>
                      <a:gd name="connsiteY83" fmla="*/ 970406 h 1023983"/>
                      <a:gd name="connsiteX84" fmla="*/ 1127827 w 1187682"/>
                      <a:gd name="connsiteY84" fmla="*/ 949450 h 1023983"/>
                      <a:gd name="connsiteX85" fmla="*/ 937327 w 1187682"/>
                      <a:gd name="connsiteY85" fmla="*/ 965643 h 1023983"/>
                      <a:gd name="connsiteX86" fmla="*/ 831600 w 1187682"/>
                      <a:gd name="connsiteY86" fmla="*/ 968500 h 1023983"/>
                      <a:gd name="connsiteX87" fmla="*/ 767782 w 1187682"/>
                      <a:gd name="connsiteY87" fmla="*/ 510348 h 1023983"/>
                      <a:gd name="connsiteX88" fmla="*/ 911610 w 1187682"/>
                      <a:gd name="connsiteY88" fmla="*/ 517968 h 1023983"/>
                      <a:gd name="connsiteX89" fmla="*/ 1134495 w 1187682"/>
                      <a:gd name="connsiteY89" fmla="*/ 535113 h 1023983"/>
                      <a:gd name="connsiteX90" fmla="*/ 1127827 w 1187682"/>
                      <a:gd name="connsiteY90" fmla="*/ 949450 h 1023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</a:cxnLst>
                    <a:rect l="l" t="t" r="r" b="b"/>
                    <a:pathLst>
                      <a:path w="1187682" h="1023983">
                        <a:moveTo>
                          <a:pt x="1186882" y="521778"/>
                        </a:moveTo>
                        <a:cubicBezTo>
                          <a:pt x="1185930" y="511300"/>
                          <a:pt x="1183072" y="502728"/>
                          <a:pt x="1179262" y="497013"/>
                        </a:cubicBezTo>
                        <a:cubicBezTo>
                          <a:pt x="1164022" y="477963"/>
                          <a:pt x="1114492" y="482725"/>
                          <a:pt x="1092585" y="481773"/>
                        </a:cubicBezTo>
                        <a:cubicBezTo>
                          <a:pt x="1053532" y="478915"/>
                          <a:pt x="1015432" y="476058"/>
                          <a:pt x="976380" y="473200"/>
                        </a:cubicBezTo>
                        <a:cubicBezTo>
                          <a:pt x="904942" y="468438"/>
                          <a:pt x="832552" y="463675"/>
                          <a:pt x="761115" y="460818"/>
                        </a:cubicBezTo>
                        <a:cubicBezTo>
                          <a:pt x="756352" y="418908"/>
                          <a:pt x="750637" y="376998"/>
                          <a:pt x="745875" y="335088"/>
                        </a:cubicBezTo>
                        <a:cubicBezTo>
                          <a:pt x="773497" y="283653"/>
                          <a:pt x="799215" y="229360"/>
                          <a:pt x="802072" y="169353"/>
                        </a:cubicBezTo>
                        <a:cubicBezTo>
                          <a:pt x="803977" y="120775"/>
                          <a:pt x="785880" y="68388"/>
                          <a:pt x="750637" y="35050"/>
                        </a:cubicBezTo>
                        <a:cubicBezTo>
                          <a:pt x="710632" y="-2097"/>
                          <a:pt x="654435" y="-9717"/>
                          <a:pt x="604905" y="12190"/>
                        </a:cubicBezTo>
                        <a:cubicBezTo>
                          <a:pt x="603952" y="12190"/>
                          <a:pt x="603000" y="13143"/>
                          <a:pt x="601095" y="14095"/>
                        </a:cubicBezTo>
                        <a:cubicBezTo>
                          <a:pt x="565852" y="-4002"/>
                          <a:pt x="523942" y="-4002"/>
                          <a:pt x="485842" y="12190"/>
                        </a:cubicBezTo>
                        <a:cubicBezTo>
                          <a:pt x="435360" y="34098"/>
                          <a:pt x="402022" y="81723"/>
                          <a:pt x="389640" y="134110"/>
                        </a:cubicBezTo>
                        <a:cubicBezTo>
                          <a:pt x="374400" y="199833"/>
                          <a:pt x="390592" y="265555"/>
                          <a:pt x="411547" y="328420"/>
                        </a:cubicBezTo>
                        <a:cubicBezTo>
                          <a:pt x="411547" y="328420"/>
                          <a:pt x="411547" y="328420"/>
                          <a:pt x="411547" y="328420"/>
                        </a:cubicBezTo>
                        <a:cubicBezTo>
                          <a:pt x="401070" y="370330"/>
                          <a:pt x="391545" y="412240"/>
                          <a:pt x="381067" y="454150"/>
                        </a:cubicBezTo>
                        <a:cubicBezTo>
                          <a:pt x="348682" y="455103"/>
                          <a:pt x="315345" y="455103"/>
                          <a:pt x="282960" y="457008"/>
                        </a:cubicBezTo>
                        <a:cubicBezTo>
                          <a:pt x="204855" y="459865"/>
                          <a:pt x="125797" y="465580"/>
                          <a:pt x="47692" y="470343"/>
                        </a:cubicBezTo>
                        <a:cubicBezTo>
                          <a:pt x="33405" y="471295"/>
                          <a:pt x="19117" y="475105"/>
                          <a:pt x="10545" y="486535"/>
                        </a:cubicBezTo>
                        <a:cubicBezTo>
                          <a:pt x="-7553" y="509395"/>
                          <a:pt x="2925" y="552258"/>
                          <a:pt x="3877" y="578928"/>
                        </a:cubicBezTo>
                        <a:cubicBezTo>
                          <a:pt x="5782" y="617981"/>
                          <a:pt x="6735" y="657033"/>
                          <a:pt x="8640" y="695133"/>
                        </a:cubicBezTo>
                        <a:cubicBezTo>
                          <a:pt x="11497" y="775143"/>
                          <a:pt x="14355" y="854200"/>
                          <a:pt x="18165" y="933258"/>
                        </a:cubicBezTo>
                        <a:cubicBezTo>
                          <a:pt x="19117" y="950403"/>
                          <a:pt x="20070" y="968500"/>
                          <a:pt x="28642" y="982788"/>
                        </a:cubicBezTo>
                        <a:cubicBezTo>
                          <a:pt x="40072" y="1001838"/>
                          <a:pt x="64837" y="1003743"/>
                          <a:pt x="84840" y="1004695"/>
                        </a:cubicBezTo>
                        <a:cubicBezTo>
                          <a:pt x="429645" y="1030413"/>
                          <a:pt x="776355" y="1030413"/>
                          <a:pt x="1122112" y="1004695"/>
                        </a:cubicBezTo>
                        <a:cubicBezTo>
                          <a:pt x="1136400" y="1003743"/>
                          <a:pt x="1156402" y="1001838"/>
                          <a:pt x="1166880" y="989456"/>
                        </a:cubicBezTo>
                        <a:cubicBezTo>
                          <a:pt x="1178310" y="977073"/>
                          <a:pt x="1176405" y="955166"/>
                          <a:pt x="1177357" y="938973"/>
                        </a:cubicBezTo>
                        <a:cubicBezTo>
                          <a:pt x="1180215" y="826578"/>
                          <a:pt x="1184025" y="714183"/>
                          <a:pt x="1184025" y="601788"/>
                        </a:cubicBezTo>
                        <a:cubicBezTo>
                          <a:pt x="1184025" y="585595"/>
                          <a:pt x="1189740" y="548448"/>
                          <a:pt x="1186882" y="521778"/>
                        </a:cubicBezTo>
                        <a:close/>
                        <a:moveTo>
                          <a:pt x="653482" y="59815"/>
                        </a:moveTo>
                        <a:cubicBezTo>
                          <a:pt x="671580" y="57910"/>
                          <a:pt x="689677" y="61720"/>
                          <a:pt x="704917" y="73150"/>
                        </a:cubicBezTo>
                        <a:cubicBezTo>
                          <a:pt x="731587" y="94105"/>
                          <a:pt x="743970" y="130300"/>
                          <a:pt x="743970" y="162685"/>
                        </a:cubicBezTo>
                        <a:cubicBezTo>
                          <a:pt x="743970" y="216025"/>
                          <a:pt x="717300" y="265555"/>
                          <a:pt x="692535" y="311275"/>
                        </a:cubicBezTo>
                        <a:cubicBezTo>
                          <a:pt x="689677" y="316038"/>
                          <a:pt x="688725" y="320800"/>
                          <a:pt x="688725" y="325563"/>
                        </a:cubicBezTo>
                        <a:cubicBezTo>
                          <a:pt x="687772" y="328420"/>
                          <a:pt x="687772" y="331278"/>
                          <a:pt x="687772" y="334135"/>
                        </a:cubicBezTo>
                        <a:cubicBezTo>
                          <a:pt x="692535" y="375093"/>
                          <a:pt x="697297" y="416050"/>
                          <a:pt x="702060" y="457960"/>
                        </a:cubicBezTo>
                        <a:cubicBezTo>
                          <a:pt x="702060" y="457960"/>
                          <a:pt x="702060" y="457960"/>
                          <a:pt x="702060" y="457960"/>
                        </a:cubicBezTo>
                        <a:cubicBezTo>
                          <a:pt x="682057" y="457008"/>
                          <a:pt x="663007" y="456055"/>
                          <a:pt x="643005" y="456055"/>
                        </a:cubicBezTo>
                        <a:cubicBezTo>
                          <a:pt x="638242" y="416050"/>
                          <a:pt x="633480" y="375093"/>
                          <a:pt x="628717" y="335088"/>
                        </a:cubicBezTo>
                        <a:cubicBezTo>
                          <a:pt x="656340" y="283653"/>
                          <a:pt x="682057" y="229360"/>
                          <a:pt x="684915" y="169353"/>
                        </a:cubicBezTo>
                        <a:cubicBezTo>
                          <a:pt x="685867" y="131253"/>
                          <a:pt x="675390" y="91248"/>
                          <a:pt x="653482" y="59815"/>
                        </a:cubicBezTo>
                        <a:close/>
                        <a:moveTo>
                          <a:pt x="562995" y="177925"/>
                        </a:moveTo>
                        <a:cubicBezTo>
                          <a:pt x="564900" y="144588"/>
                          <a:pt x="576330" y="109345"/>
                          <a:pt x="600142" y="86485"/>
                        </a:cubicBezTo>
                        <a:cubicBezTo>
                          <a:pt x="617287" y="107440"/>
                          <a:pt x="625860" y="136968"/>
                          <a:pt x="625860" y="163638"/>
                        </a:cubicBezTo>
                        <a:cubicBezTo>
                          <a:pt x="625860" y="210310"/>
                          <a:pt x="604905" y="254125"/>
                          <a:pt x="582997" y="295083"/>
                        </a:cubicBezTo>
                        <a:cubicBezTo>
                          <a:pt x="570615" y="256983"/>
                          <a:pt x="560137" y="217930"/>
                          <a:pt x="562995" y="177925"/>
                        </a:cubicBezTo>
                        <a:close/>
                        <a:moveTo>
                          <a:pt x="576330" y="397000"/>
                        </a:moveTo>
                        <a:cubicBezTo>
                          <a:pt x="578235" y="416050"/>
                          <a:pt x="581092" y="435100"/>
                          <a:pt x="582997" y="455103"/>
                        </a:cubicBezTo>
                        <a:cubicBezTo>
                          <a:pt x="576330" y="455103"/>
                          <a:pt x="569662" y="455103"/>
                          <a:pt x="562995" y="455103"/>
                        </a:cubicBezTo>
                        <a:lnTo>
                          <a:pt x="562995" y="455103"/>
                        </a:lnTo>
                        <a:cubicBezTo>
                          <a:pt x="566805" y="435100"/>
                          <a:pt x="571567" y="416050"/>
                          <a:pt x="576330" y="397000"/>
                        </a:cubicBezTo>
                        <a:close/>
                        <a:moveTo>
                          <a:pt x="473460" y="320800"/>
                        </a:moveTo>
                        <a:cubicBezTo>
                          <a:pt x="457267" y="275080"/>
                          <a:pt x="442027" y="226503"/>
                          <a:pt x="443932" y="177925"/>
                        </a:cubicBezTo>
                        <a:cubicBezTo>
                          <a:pt x="445837" y="139825"/>
                          <a:pt x="460125" y="98868"/>
                          <a:pt x="492510" y="76008"/>
                        </a:cubicBezTo>
                        <a:cubicBezTo>
                          <a:pt x="507750" y="65530"/>
                          <a:pt x="526800" y="58863"/>
                          <a:pt x="544897" y="58863"/>
                        </a:cubicBezTo>
                        <a:cubicBezTo>
                          <a:pt x="544897" y="58863"/>
                          <a:pt x="544897" y="58863"/>
                          <a:pt x="544897" y="58863"/>
                        </a:cubicBezTo>
                        <a:cubicBezTo>
                          <a:pt x="527752" y="80770"/>
                          <a:pt x="515370" y="106488"/>
                          <a:pt x="508702" y="134110"/>
                        </a:cubicBezTo>
                        <a:cubicBezTo>
                          <a:pt x="493462" y="199833"/>
                          <a:pt x="509655" y="265555"/>
                          <a:pt x="530610" y="328420"/>
                        </a:cubicBezTo>
                        <a:cubicBezTo>
                          <a:pt x="530610" y="328420"/>
                          <a:pt x="530610" y="328420"/>
                          <a:pt x="530610" y="328420"/>
                        </a:cubicBezTo>
                        <a:cubicBezTo>
                          <a:pt x="520132" y="370330"/>
                          <a:pt x="510607" y="412240"/>
                          <a:pt x="500130" y="454150"/>
                        </a:cubicBezTo>
                        <a:cubicBezTo>
                          <a:pt x="481080" y="454150"/>
                          <a:pt x="462030" y="454150"/>
                          <a:pt x="442980" y="454150"/>
                        </a:cubicBezTo>
                        <a:cubicBezTo>
                          <a:pt x="451552" y="417955"/>
                          <a:pt x="460125" y="380808"/>
                          <a:pt x="468697" y="344613"/>
                        </a:cubicBezTo>
                        <a:cubicBezTo>
                          <a:pt x="468697" y="344613"/>
                          <a:pt x="468697" y="344613"/>
                          <a:pt x="468697" y="343660"/>
                        </a:cubicBezTo>
                        <a:cubicBezTo>
                          <a:pt x="474412" y="336993"/>
                          <a:pt x="476317" y="328420"/>
                          <a:pt x="473460" y="320800"/>
                        </a:cubicBezTo>
                        <a:close/>
                        <a:moveTo>
                          <a:pt x="321060" y="968500"/>
                        </a:moveTo>
                        <a:cubicBezTo>
                          <a:pt x="312487" y="968500"/>
                          <a:pt x="303915" y="968500"/>
                          <a:pt x="295342" y="967548"/>
                        </a:cubicBezTo>
                        <a:cubicBezTo>
                          <a:pt x="283912" y="967548"/>
                          <a:pt x="272482" y="966595"/>
                          <a:pt x="260100" y="965643"/>
                        </a:cubicBezTo>
                        <a:cubicBezTo>
                          <a:pt x="197235" y="962785"/>
                          <a:pt x="133417" y="958023"/>
                          <a:pt x="70552" y="952308"/>
                        </a:cubicBezTo>
                        <a:cubicBezTo>
                          <a:pt x="63885" y="808481"/>
                          <a:pt x="58170" y="664653"/>
                          <a:pt x="54360" y="519873"/>
                        </a:cubicBezTo>
                        <a:cubicBezTo>
                          <a:pt x="159135" y="511300"/>
                          <a:pt x="264862" y="506538"/>
                          <a:pt x="369637" y="504633"/>
                        </a:cubicBezTo>
                        <a:cubicBezTo>
                          <a:pt x="389640" y="504633"/>
                          <a:pt x="410595" y="503680"/>
                          <a:pt x="430597" y="503680"/>
                        </a:cubicBezTo>
                        <a:cubicBezTo>
                          <a:pt x="449647" y="503680"/>
                          <a:pt x="468697" y="503680"/>
                          <a:pt x="487747" y="503680"/>
                        </a:cubicBezTo>
                        <a:cubicBezTo>
                          <a:pt x="450600" y="658938"/>
                          <a:pt x="413452" y="814195"/>
                          <a:pt x="376305" y="969453"/>
                        </a:cubicBezTo>
                        <a:cubicBezTo>
                          <a:pt x="359160" y="969453"/>
                          <a:pt x="340110" y="969453"/>
                          <a:pt x="321060" y="968500"/>
                        </a:cubicBezTo>
                        <a:close/>
                        <a:moveTo>
                          <a:pt x="722062" y="970406"/>
                        </a:moveTo>
                        <a:cubicBezTo>
                          <a:pt x="719205" y="970406"/>
                          <a:pt x="716347" y="970406"/>
                          <a:pt x="713490" y="970406"/>
                        </a:cubicBezTo>
                        <a:cubicBezTo>
                          <a:pt x="693487" y="970406"/>
                          <a:pt x="673485" y="970406"/>
                          <a:pt x="654435" y="970406"/>
                        </a:cubicBezTo>
                        <a:cubicBezTo>
                          <a:pt x="582997" y="971358"/>
                          <a:pt x="511560" y="971358"/>
                          <a:pt x="439170" y="970406"/>
                        </a:cubicBezTo>
                        <a:cubicBezTo>
                          <a:pt x="476317" y="815148"/>
                          <a:pt x="513465" y="659891"/>
                          <a:pt x="550612" y="504633"/>
                        </a:cubicBezTo>
                        <a:cubicBezTo>
                          <a:pt x="562995" y="504633"/>
                          <a:pt x="576330" y="504633"/>
                          <a:pt x="588712" y="504633"/>
                        </a:cubicBezTo>
                        <a:cubicBezTo>
                          <a:pt x="608715" y="504633"/>
                          <a:pt x="628717" y="505585"/>
                          <a:pt x="647767" y="506538"/>
                        </a:cubicBezTo>
                        <a:cubicBezTo>
                          <a:pt x="667770" y="507490"/>
                          <a:pt x="686820" y="507490"/>
                          <a:pt x="706822" y="508443"/>
                        </a:cubicBezTo>
                        <a:lnTo>
                          <a:pt x="706822" y="508443"/>
                        </a:lnTo>
                        <a:cubicBezTo>
                          <a:pt x="725872" y="662748"/>
                          <a:pt x="747780" y="816100"/>
                          <a:pt x="771592" y="970406"/>
                        </a:cubicBezTo>
                        <a:cubicBezTo>
                          <a:pt x="755400" y="970406"/>
                          <a:pt x="739207" y="970406"/>
                          <a:pt x="722062" y="970406"/>
                        </a:cubicBezTo>
                        <a:close/>
                        <a:moveTo>
                          <a:pt x="1127827" y="949450"/>
                        </a:moveTo>
                        <a:cubicBezTo>
                          <a:pt x="1064962" y="959928"/>
                          <a:pt x="1001145" y="963738"/>
                          <a:pt x="937327" y="965643"/>
                        </a:cubicBezTo>
                        <a:cubicBezTo>
                          <a:pt x="902085" y="967548"/>
                          <a:pt x="866842" y="967548"/>
                          <a:pt x="831600" y="968500"/>
                        </a:cubicBezTo>
                        <a:cubicBezTo>
                          <a:pt x="807787" y="816100"/>
                          <a:pt x="786832" y="663700"/>
                          <a:pt x="767782" y="510348"/>
                        </a:cubicBezTo>
                        <a:cubicBezTo>
                          <a:pt x="815407" y="512253"/>
                          <a:pt x="863032" y="515110"/>
                          <a:pt x="911610" y="517968"/>
                        </a:cubicBezTo>
                        <a:cubicBezTo>
                          <a:pt x="985905" y="522730"/>
                          <a:pt x="1060200" y="528445"/>
                          <a:pt x="1134495" y="535113"/>
                        </a:cubicBezTo>
                        <a:cubicBezTo>
                          <a:pt x="1134495" y="674178"/>
                          <a:pt x="1132590" y="812291"/>
                          <a:pt x="1127827" y="949450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Nunito Black" pitchFamily="2" charset="0"/>
                    </a:endParaRPr>
                  </a:p>
                </p:txBody>
              </p:sp>
            </p:grpSp>
          </p:grp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A9034D9-87B0-437B-AEAC-44B7FBF22F82}"/>
                  </a:ext>
                </a:extLst>
              </p:cNvPr>
              <p:cNvSpPr txBox="1"/>
              <p:nvPr/>
            </p:nvSpPr>
            <p:spPr>
              <a:xfrm>
                <a:off x="6173775" y="4082038"/>
                <a:ext cx="4690554" cy="393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18415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unito Black" pitchFamily="2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E6474BB-DF21-4EBE-A97C-EED8C216662E}"/>
                </a:ext>
              </a:extLst>
            </p:cNvPr>
            <p:cNvSpPr txBox="1"/>
            <p:nvPr/>
          </p:nvSpPr>
          <p:spPr>
            <a:xfrm>
              <a:off x="3211616" y="2652917"/>
              <a:ext cx="4836032" cy="10523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36195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Viết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385, 538, 444, 307, 640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thành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tổng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trăm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chục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đơn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vị</a:t>
              </a:r>
              <a:endParaRPr kumimoji="0" lang="vi-VN" sz="40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30" name="图片 6">
            <a:extLst>
              <a:ext uri="{FF2B5EF4-FFF2-40B4-BE49-F238E27FC236}">
                <a16:creationId xmlns:a16="http://schemas.microsoft.com/office/drawing/2014/main" id="{63037951-2238-45D3-9C25-F56A9FBEA95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8495"/>
            <a:ext cx="2386053" cy="230935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AEFC70E7-35F2-47CA-A76F-DEB1B899851F}"/>
              </a:ext>
            </a:extLst>
          </p:cNvPr>
          <p:cNvGrpSpPr/>
          <p:nvPr/>
        </p:nvGrpSpPr>
        <p:grpSpPr>
          <a:xfrm>
            <a:off x="9146511" y="4241108"/>
            <a:ext cx="2519680" cy="2616892"/>
            <a:chOff x="3978162" y="24284"/>
            <a:chExt cx="2519680" cy="2616892"/>
          </a:xfrm>
        </p:grpSpPr>
        <p:sp>
          <p:nvSpPr>
            <p:cNvPr id="32" name="Double Wave 31">
              <a:extLst>
                <a:ext uri="{FF2B5EF4-FFF2-40B4-BE49-F238E27FC236}">
                  <a16:creationId xmlns:a16="http://schemas.microsoft.com/office/drawing/2014/main" id="{EBF4E1E6-2C06-4A0E-9D1D-C9CD6B930F69}"/>
                </a:ext>
              </a:extLst>
            </p:cNvPr>
            <p:cNvSpPr/>
            <p:nvPr/>
          </p:nvSpPr>
          <p:spPr>
            <a:xfrm>
              <a:off x="3978162" y="24284"/>
              <a:ext cx="2519680" cy="1485277"/>
            </a:xfrm>
            <a:prstGeom prst="doubleWav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DC8DB">
                      <a:lumMod val="50000"/>
                    </a:srgbClr>
                  </a:solidFill>
                  <a:effectLst/>
                  <a:uLnTx/>
                  <a:uFillTx/>
                  <a:latin typeface="Nunito Black" pitchFamily="2" charset="0"/>
                </a:rPr>
                <a:t>THẢO LUẬN NHÓM ĐÔI</a:t>
              </a:r>
            </a:p>
          </p:txBody>
        </p:sp>
        <p:pic>
          <p:nvPicPr>
            <p:cNvPr id="33" name="图片 2">
              <a:extLst>
                <a:ext uri="{FF2B5EF4-FFF2-40B4-BE49-F238E27FC236}">
                  <a16:creationId xmlns:a16="http://schemas.microsoft.com/office/drawing/2014/main" id="{9941FCD6-3A03-4DAD-8992-133443B6E8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951"/>
            <a:stretch/>
          </p:blipFill>
          <p:spPr>
            <a:xfrm>
              <a:off x="4314432" y="866889"/>
              <a:ext cx="1794498" cy="17742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3256183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Empty cartoon classroom school room with class Vector Image">
            <a:extLst>
              <a:ext uri="{FF2B5EF4-FFF2-40B4-BE49-F238E27FC236}">
                <a16:creationId xmlns:a16="http://schemas.microsoft.com/office/drawing/2014/main" id="{3164D321-B823-407A-8AC7-16B321E5ED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55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32CD82-FBB1-4F14-9893-588E1E10EA55}"/>
              </a:ext>
            </a:extLst>
          </p:cNvPr>
          <p:cNvSpPr txBox="1"/>
          <p:nvPr/>
        </p:nvSpPr>
        <p:spPr>
          <a:xfrm>
            <a:off x="4618055" y="1786513"/>
            <a:ext cx="381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Edwardian" panose="02040603050506020204" pitchFamily="18" charset="0"/>
                <a:cs typeface="+mn-cs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Edwardian" panose="0204060305050602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Edwardian" panose="02040603050506020204" pitchFamily="18" charset="0"/>
                <a:cs typeface="+mn-cs"/>
              </a:rPr>
              <a:t>chơi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Edwardian" panose="0204060305050602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Dọn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dẹp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id="{B07DCDB8-8D25-4A17-B38B-E2091A7AC47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496" b="62791" l="20191" r="410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74" t="26091" r="56653" b="36954"/>
          <a:stretch>
            <a:fillRect/>
          </a:stretch>
        </p:blipFill>
        <p:spPr>
          <a:xfrm>
            <a:off x="8616472" y="2968058"/>
            <a:ext cx="725983" cy="1089302"/>
          </a:xfrm>
          <a:prstGeom prst="rect">
            <a:avLst/>
          </a:prstGeom>
        </p:spPr>
      </p:pic>
      <p:pic>
        <p:nvPicPr>
          <p:cNvPr id="8" name="Picture 6" descr="Bug GIFs - Get the best GIF on GIPHY">
            <a:extLst>
              <a:ext uri="{FF2B5EF4-FFF2-40B4-BE49-F238E27FC236}">
                <a16:creationId xmlns:a16="http://schemas.microsoft.com/office/drawing/2014/main" id="{AC13AD70-2198-4306-9102-C6D8357B5F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472" y="2615835"/>
            <a:ext cx="633243" cy="633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Basura De Simulación Latas Verdes, Verde, Basura, Simulación PNG y Vector  para Descargar Gratis | Pngtree">
            <a:hlinkClick r:id="rId10" action="ppaction://hlinksldjump"/>
            <a:extLst>
              <a:ext uri="{FF2B5EF4-FFF2-40B4-BE49-F238E27FC236}">
                <a16:creationId xmlns:a16="http://schemas.microsoft.com/office/drawing/2014/main" id="{AB466902-DFE2-437F-8930-9DA5289D4A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68" t="26885" r="12281" b="23935"/>
          <a:stretch>
            <a:fillRect/>
          </a:stretch>
        </p:blipFill>
        <p:spPr bwMode="auto">
          <a:xfrm>
            <a:off x="5122774" y="4700960"/>
            <a:ext cx="696531" cy="43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hlinkClick r:id="rId13" action="ppaction://hlinksldjump"/>
            <a:extLst>
              <a:ext uri="{FF2B5EF4-FFF2-40B4-BE49-F238E27FC236}">
                <a16:creationId xmlns:a16="http://schemas.microsoft.com/office/drawing/2014/main" id="{A14F29D8-E7BE-4C99-941B-885EE9A0AB6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52" t="6120" r="3022" b="14754"/>
          <a:stretch>
            <a:fillRect/>
          </a:stretch>
        </p:blipFill>
        <p:spPr>
          <a:xfrm>
            <a:off x="6818206" y="5837781"/>
            <a:ext cx="533400" cy="677511"/>
          </a:xfrm>
          <a:prstGeom prst="rect">
            <a:avLst/>
          </a:prstGeom>
        </p:spPr>
      </p:pic>
      <p:pic>
        <p:nvPicPr>
          <p:cNvPr id="11" name="Picture 10">
            <a:hlinkClick r:id="rId16" action="ppaction://hlinksldjump"/>
            <a:extLst>
              <a:ext uri="{FF2B5EF4-FFF2-40B4-BE49-F238E27FC236}">
                <a16:creationId xmlns:a16="http://schemas.microsoft.com/office/drawing/2014/main" id="{9C224926-F1AE-4ECB-958C-49D67EF22099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23365" l="0" r="24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905" b="76175"/>
          <a:stretch>
            <a:fillRect/>
          </a:stretch>
        </p:blipFill>
        <p:spPr>
          <a:xfrm>
            <a:off x="9885958" y="4604063"/>
            <a:ext cx="641334" cy="633244"/>
          </a:xfrm>
          <a:prstGeom prst="rect">
            <a:avLst/>
          </a:prstGeom>
        </p:spPr>
      </p:pic>
      <p:sp>
        <p:nvSpPr>
          <p:cNvPr id="5" name="Arrow: Striped Right 4">
            <a:hlinkClick r:id="rId16" action="ppaction://hlinksldjump"/>
            <a:extLst>
              <a:ext uri="{FF2B5EF4-FFF2-40B4-BE49-F238E27FC236}">
                <a16:creationId xmlns:a16="http://schemas.microsoft.com/office/drawing/2014/main" id="{E8523C3C-A330-4032-9948-3FD62543B918}"/>
              </a:ext>
            </a:extLst>
          </p:cNvPr>
          <p:cNvSpPr/>
          <p:nvPr/>
        </p:nvSpPr>
        <p:spPr>
          <a:xfrm>
            <a:off x="185351" y="5663730"/>
            <a:ext cx="2236573" cy="1025611"/>
          </a:xfrm>
          <a:prstGeom prst="striped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thúc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80010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729B4A-7FE1-452C-AEA0-BA2E5EAA8239}"/>
              </a:ext>
            </a:extLst>
          </p:cNvPr>
          <p:cNvSpPr txBox="1"/>
          <p:nvPr/>
        </p:nvSpPr>
        <p:spPr>
          <a:xfrm>
            <a:off x="1405838" y="1354147"/>
            <a:ext cx="50235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385 = ? + ? + ?</a:t>
            </a: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043615EA-B11E-4F76-A9BD-72702B0842AB}"/>
              </a:ext>
            </a:extLst>
          </p:cNvPr>
          <p:cNvSpPr/>
          <p:nvPr/>
        </p:nvSpPr>
        <p:spPr>
          <a:xfrm>
            <a:off x="6429372" y="4527669"/>
            <a:ext cx="5152768" cy="1952367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385 = 300 +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80 + 5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DC8DB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Arrow: Right 13">
            <a:hlinkClick r:id="rId7" action="ppaction://hlinksldjump"/>
            <a:extLst>
              <a:ext uri="{FF2B5EF4-FFF2-40B4-BE49-F238E27FC236}">
                <a16:creationId xmlns:a16="http://schemas.microsoft.com/office/drawing/2014/main" id="{9A4A8329-A4B8-485E-BDA3-D976658147C3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096564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729B4A-7FE1-452C-AEA0-BA2E5EAA8239}"/>
              </a:ext>
            </a:extLst>
          </p:cNvPr>
          <p:cNvSpPr txBox="1"/>
          <p:nvPr/>
        </p:nvSpPr>
        <p:spPr>
          <a:xfrm>
            <a:off x="1405838" y="1354147"/>
            <a:ext cx="50235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538 = ? + ? + ?</a:t>
            </a: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043615EA-B11E-4F76-A9BD-72702B0842AB}"/>
              </a:ext>
            </a:extLst>
          </p:cNvPr>
          <p:cNvSpPr/>
          <p:nvPr/>
        </p:nvSpPr>
        <p:spPr>
          <a:xfrm>
            <a:off x="6429372" y="4527669"/>
            <a:ext cx="5152768" cy="1952367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b="1" dirty="0">
                <a:solidFill>
                  <a:srgbClr val="0DC8DB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538 = 500 + 30 + 8</a:t>
            </a:r>
          </a:p>
        </p:txBody>
      </p:sp>
      <p:sp>
        <p:nvSpPr>
          <p:cNvPr id="8" name="Arrow: Right 7">
            <a:hlinkClick r:id="rId7" action="ppaction://hlinksldjump"/>
            <a:extLst>
              <a:ext uri="{FF2B5EF4-FFF2-40B4-BE49-F238E27FC236}">
                <a16:creationId xmlns:a16="http://schemas.microsoft.com/office/drawing/2014/main" id="{DFE14E2A-E2C2-4B8A-9840-DAD91A7A91CF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7218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3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729B4A-7FE1-452C-AEA0-BA2E5EAA8239}"/>
              </a:ext>
            </a:extLst>
          </p:cNvPr>
          <p:cNvSpPr txBox="1"/>
          <p:nvPr/>
        </p:nvSpPr>
        <p:spPr>
          <a:xfrm>
            <a:off x="1661983" y="1379090"/>
            <a:ext cx="4043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307 = ? + ? + ?</a:t>
            </a: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043615EA-B11E-4F76-A9BD-72702B0842AB}"/>
              </a:ext>
            </a:extLst>
          </p:cNvPr>
          <p:cNvSpPr/>
          <p:nvPr/>
        </p:nvSpPr>
        <p:spPr>
          <a:xfrm>
            <a:off x="6429372" y="4527669"/>
            <a:ext cx="5152768" cy="1952367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307 = 300 + 7</a:t>
            </a:r>
          </a:p>
        </p:txBody>
      </p:sp>
      <p:sp>
        <p:nvSpPr>
          <p:cNvPr id="9" name="Arrow: Right 8">
            <a:hlinkClick r:id="rId7" action="ppaction://hlinksldjump"/>
            <a:extLst>
              <a:ext uri="{FF2B5EF4-FFF2-40B4-BE49-F238E27FC236}">
                <a16:creationId xmlns:a16="http://schemas.microsoft.com/office/drawing/2014/main" id="{395649BC-3FAA-4DFF-A036-4E944EC786DC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83846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729B4A-7FE1-452C-AEA0-BA2E5EAA8239}"/>
              </a:ext>
            </a:extLst>
          </p:cNvPr>
          <p:cNvSpPr txBox="1"/>
          <p:nvPr/>
        </p:nvSpPr>
        <p:spPr>
          <a:xfrm>
            <a:off x="1149691" y="1489158"/>
            <a:ext cx="5535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640 = ? + ? + ?</a:t>
            </a: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043615EA-B11E-4F76-A9BD-72702B0842AB}"/>
              </a:ext>
            </a:extLst>
          </p:cNvPr>
          <p:cNvSpPr/>
          <p:nvPr/>
        </p:nvSpPr>
        <p:spPr>
          <a:xfrm>
            <a:off x="6429372" y="4527669"/>
            <a:ext cx="5152768" cy="1952367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640 = 600 + 40</a:t>
            </a:r>
          </a:p>
        </p:txBody>
      </p:sp>
      <p:sp>
        <p:nvSpPr>
          <p:cNvPr id="9" name="Arrow: Right 8">
            <a:hlinkClick r:id="rId7" action="ppaction://hlinksldjump"/>
            <a:extLst>
              <a:ext uri="{FF2B5EF4-FFF2-40B4-BE49-F238E27FC236}">
                <a16:creationId xmlns:a16="http://schemas.microsoft.com/office/drawing/2014/main" id="{71837A29-23F8-4BA5-81A3-262E0A7D4BD3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8762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6" y="269626"/>
            <a:ext cx="2176414" cy="830997"/>
            <a:chOff x="589935" y="269626"/>
            <a:chExt cx="2979175" cy="830997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264487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1108752" y="269626"/>
              <a:ext cx="186577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1" name="图片 3">
            <a:extLst>
              <a:ext uri="{FF2B5EF4-FFF2-40B4-BE49-F238E27FC236}">
                <a16:creationId xmlns:a16="http://schemas.microsoft.com/office/drawing/2014/main" id="{18000F42-0520-4AA9-8CF7-FF2941C2B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18" y="181957"/>
            <a:ext cx="1363025" cy="1290941"/>
          </a:xfrm>
          <a:prstGeom prst="rect">
            <a:avLst/>
          </a:prstGeom>
        </p:spPr>
      </p:pic>
      <p:pic>
        <p:nvPicPr>
          <p:cNvPr id="42" name="图片 4">
            <a:extLst>
              <a:ext uri="{FF2B5EF4-FFF2-40B4-BE49-F238E27FC236}">
                <a16:creationId xmlns:a16="http://schemas.microsoft.com/office/drawing/2014/main" id="{83AF1F09-5C78-4062-AC15-F9AC25E1F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04306" y="159817"/>
            <a:ext cx="1003530" cy="772414"/>
          </a:xfrm>
          <a:prstGeom prst="rect">
            <a:avLst/>
          </a:prstGeom>
        </p:spPr>
      </p:pic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7DFB36CB-2E73-410A-9417-A02F5C36AF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0708689"/>
              </p:ext>
            </p:extLst>
          </p:nvPr>
        </p:nvGraphicFramePr>
        <p:xfrm>
          <a:off x="717629" y="1508072"/>
          <a:ext cx="10706583" cy="5045131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3568861">
                  <a:extLst>
                    <a:ext uri="{9D8B030D-6E8A-4147-A177-3AD203B41FA5}">
                      <a16:colId xmlns:a16="http://schemas.microsoft.com/office/drawing/2014/main" val="2169994753"/>
                    </a:ext>
                  </a:extLst>
                </a:gridCol>
                <a:gridCol w="3568861">
                  <a:extLst>
                    <a:ext uri="{9D8B030D-6E8A-4147-A177-3AD203B41FA5}">
                      <a16:colId xmlns:a16="http://schemas.microsoft.com/office/drawing/2014/main" val="1724374160"/>
                    </a:ext>
                  </a:extLst>
                </a:gridCol>
                <a:gridCol w="3568861">
                  <a:extLst>
                    <a:ext uri="{9D8B030D-6E8A-4147-A177-3AD203B41FA5}">
                      <a16:colId xmlns:a16="http://schemas.microsoft.com/office/drawing/2014/main" val="3481347680"/>
                    </a:ext>
                  </a:extLst>
                </a:gridCol>
              </a:tblGrid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liền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trước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liền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sau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9815073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73191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426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8909169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880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2966894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999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3308081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8562284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326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5245168"/>
                  </a:ext>
                </a:extLst>
              </a:tr>
            </a:tbl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4BF1BE5-63AC-4333-9051-993B8CD55019}"/>
              </a:ext>
            </a:extLst>
          </p:cNvPr>
          <p:cNvSpPr/>
          <p:nvPr/>
        </p:nvSpPr>
        <p:spPr>
          <a:xfrm>
            <a:off x="1788677" y="3018288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425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4DCF728-1A4E-4CA9-A7EF-5E1A04B61F1B}"/>
              </a:ext>
            </a:extLst>
          </p:cNvPr>
          <p:cNvSpPr/>
          <p:nvPr/>
        </p:nvSpPr>
        <p:spPr>
          <a:xfrm>
            <a:off x="8911286" y="3018288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427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FEBD126-95C7-4863-9F80-92D4ED81B300}"/>
              </a:ext>
            </a:extLst>
          </p:cNvPr>
          <p:cNvSpPr/>
          <p:nvPr/>
        </p:nvSpPr>
        <p:spPr>
          <a:xfrm>
            <a:off x="1788677" y="3734130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879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6578C0A-0D6D-4571-B07F-48E864E418D6}"/>
              </a:ext>
            </a:extLst>
          </p:cNvPr>
          <p:cNvSpPr/>
          <p:nvPr/>
        </p:nvSpPr>
        <p:spPr>
          <a:xfrm>
            <a:off x="8911286" y="3722244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881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F948B4D-658E-45E4-8972-268D6E43272A}"/>
              </a:ext>
            </a:extLst>
          </p:cNvPr>
          <p:cNvSpPr/>
          <p:nvPr/>
        </p:nvSpPr>
        <p:spPr>
          <a:xfrm>
            <a:off x="1800252" y="4449972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998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EE9BF37-C855-4723-B7EA-9597B723E925}"/>
              </a:ext>
            </a:extLst>
          </p:cNvPr>
          <p:cNvSpPr/>
          <p:nvPr/>
        </p:nvSpPr>
        <p:spPr>
          <a:xfrm>
            <a:off x="8911286" y="4449972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1 000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02035B8-9F65-4476-86A4-5E5FA49F996E}"/>
              </a:ext>
            </a:extLst>
          </p:cNvPr>
          <p:cNvSpPr/>
          <p:nvPr/>
        </p:nvSpPr>
        <p:spPr>
          <a:xfrm>
            <a:off x="5404157" y="5202327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36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DF32F29-E73B-49B9-A5F8-A267C10BCA65}"/>
              </a:ext>
            </a:extLst>
          </p:cNvPr>
          <p:cNvSpPr/>
          <p:nvPr/>
        </p:nvSpPr>
        <p:spPr>
          <a:xfrm>
            <a:off x="8911286" y="5202327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37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E8CF63E-30BC-479C-BFDE-1B1D3D69059B}"/>
              </a:ext>
            </a:extLst>
          </p:cNvPr>
          <p:cNvSpPr/>
          <p:nvPr/>
        </p:nvSpPr>
        <p:spPr>
          <a:xfrm>
            <a:off x="5404157" y="5877765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325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4F2D8338-CD81-4F0E-BB9E-B80D2CFAB114}"/>
              </a:ext>
            </a:extLst>
          </p:cNvPr>
          <p:cNvSpPr/>
          <p:nvPr/>
        </p:nvSpPr>
        <p:spPr>
          <a:xfrm>
            <a:off x="1650466" y="5852441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324</a:t>
            </a:r>
          </a:p>
        </p:txBody>
      </p:sp>
    </p:spTree>
    <p:extLst>
      <p:ext uri="{BB962C8B-B14F-4D97-AF65-F5344CB8AC3E}">
        <p14:creationId xmlns:p14="http://schemas.microsoft.com/office/powerpoint/2010/main" val="182299052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6" y="278348"/>
            <a:ext cx="2442632" cy="769441"/>
            <a:chOff x="589935" y="278348"/>
            <a:chExt cx="2979175" cy="769441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264487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5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1155076" y="278348"/>
              <a:ext cx="1943533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F9F1BBB4-7BAB-44A8-B170-177CBB38C96F}"/>
              </a:ext>
            </a:extLst>
          </p:cNvPr>
          <p:cNvSpPr/>
          <p:nvPr/>
        </p:nvSpPr>
        <p:spPr>
          <a:xfrm>
            <a:off x="196770" y="1047789"/>
            <a:ext cx="11641165" cy="5628254"/>
          </a:xfrm>
          <a:prstGeom prst="round2DiagRect">
            <a:avLst>
              <a:gd name="adj1" fmla="val 11819"/>
              <a:gd name="adj2" fmla="val 0"/>
            </a:avLst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umanst521 BT"/>
              <a:cs typeface="+mn-cs"/>
            </a:endParaRPr>
          </a:p>
        </p:txBody>
      </p:sp>
      <p:pic>
        <p:nvPicPr>
          <p:cNvPr id="41" name="图片 3">
            <a:extLst>
              <a:ext uri="{FF2B5EF4-FFF2-40B4-BE49-F238E27FC236}">
                <a16:creationId xmlns:a16="http://schemas.microsoft.com/office/drawing/2014/main" id="{18000F42-0520-4AA9-8CF7-FF2941C2B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18" y="181957"/>
            <a:ext cx="1363025" cy="1290941"/>
          </a:xfrm>
          <a:prstGeom prst="rect">
            <a:avLst/>
          </a:prstGeom>
        </p:spPr>
      </p:pic>
      <p:pic>
        <p:nvPicPr>
          <p:cNvPr id="42" name="图片 4">
            <a:extLst>
              <a:ext uri="{FF2B5EF4-FFF2-40B4-BE49-F238E27FC236}">
                <a16:creationId xmlns:a16="http://schemas.microsoft.com/office/drawing/2014/main" id="{83AF1F09-5C78-4062-AC15-F9AC25E1F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04306" y="159817"/>
            <a:ext cx="1003530" cy="77241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0714F6D-17B3-4F86-9A85-8CEF8E01C686}"/>
              </a:ext>
            </a:extLst>
          </p:cNvPr>
          <p:cNvGrpSpPr/>
          <p:nvPr/>
        </p:nvGrpSpPr>
        <p:grpSpPr>
          <a:xfrm>
            <a:off x="1551785" y="2091422"/>
            <a:ext cx="8388080" cy="363070"/>
            <a:chOff x="719711" y="2944906"/>
            <a:chExt cx="9042854" cy="363070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6C2265F1-FD9B-46FD-ABC9-17DD13E26556}"/>
                </a:ext>
              </a:extLst>
            </p:cNvPr>
            <p:cNvCxnSpPr>
              <a:cxnSpLocks/>
            </p:cNvCxnSpPr>
            <p:nvPr/>
          </p:nvCxnSpPr>
          <p:spPr>
            <a:xfrm>
              <a:off x="719711" y="3126441"/>
              <a:ext cx="9042854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A95E891-5FD0-47F3-9D68-9801FE81059E}"/>
                </a:ext>
              </a:extLst>
            </p:cNvPr>
            <p:cNvCxnSpPr/>
            <p:nvPr/>
          </p:nvCxnSpPr>
          <p:spPr>
            <a:xfrm>
              <a:off x="9323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8873320-DD32-4A2F-9D0E-0ED2D80BC54A}"/>
                </a:ext>
              </a:extLst>
            </p:cNvPr>
            <p:cNvCxnSpPr/>
            <p:nvPr/>
          </p:nvCxnSpPr>
          <p:spPr>
            <a:xfrm>
              <a:off x="1743637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A0B402F-8CE5-47AC-ABAB-05F8AABABBAB}"/>
                </a:ext>
              </a:extLst>
            </p:cNvPr>
            <p:cNvCxnSpPr/>
            <p:nvPr/>
          </p:nvCxnSpPr>
          <p:spPr>
            <a:xfrm>
              <a:off x="25325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70D8785-8E3C-470B-A819-8F39739665C4}"/>
                </a:ext>
              </a:extLst>
            </p:cNvPr>
            <p:cNvCxnSpPr/>
            <p:nvPr/>
          </p:nvCxnSpPr>
          <p:spPr>
            <a:xfrm>
              <a:off x="333039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F5FBBA3-AF9F-4E07-9DB0-925815636C03}"/>
                </a:ext>
              </a:extLst>
            </p:cNvPr>
            <p:cNvCxnSpPr/>
            <p:nvPr/>
          </p:nvCxnSpPr>
          <p:spPr>
            <a:xfrm>
              <a:off x="4173073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B27FC19-0917-4C78-9757-D9DE308AE8C6}"/>
                </a:ext>
              </a:extLst>
            </p:cNvPr>
            <p:cNvCxnSpPr/>
            <p:nvPr/>
          </p:nvCxnSpPr>
          <p:spPr>
            <a:xfrm>
              <a:off x="4984379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948C652-C611-4CD0-A132-31C9B15611BA}"/>
                </a:ext>
              </a:extLst>
            </p:cNvPr>
            <p:cNvCxnSpPr/>
            <p:nvPr/>
          </p:nvCxnSpPr>
          <p:spPr>
            <a:xfrm>
              <a:off x="578672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0601CF5-1BA4-4F4F-8C26-4A0142A99BFB}"/>
                </a:ext>
              </a:extLst>
            </p:cNvPr>
            <p:cNvCxnSpPr/>
            <p:nvPr/>
          </p:nvCxnSpPr>
          <p:spPr>
            <a:xfrm>
              <a:off x="6598026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262A8F4-C432-4630-8158-B99DDBCD4534}"/>
                </a:ext>
              </a:extLst>
            </p:cNvPr>
            <p:cNvCxnSpPr/>
            <p:nvPr/>
          </p:nvCxnSpPr>
          <p:spPr>
            <a:xfrm>
              <a:off x="7431744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03827B5-0003-4DE9-8DE0-0E53EB692694}"/>
                </a:ext>
              </a:extLst>
            </p:cNvPr>
            <p:cNvCxnSpPr/>
            <p:nvPr/>
          </p:nvCxnSpPr>
          <p:spPr>
            <a:xfrm>
              <a:off x="8234085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120E161-C4D0-405D-977A-C2F4B9139EAD}"/>
                </a:ext>
              </a:extLst>
            </p:cNvPr>
            <p:cNvCxnSpPr/>
            <p:nvPr/>
          </p:nvCxnSpPr>
          <p:spPr>
            <a:xfrm>
              <a:off x="904539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967DC7A9-F66E-486E-A3C2-A3E3B70D6275}"/>
              </a:ext>
            </a:extLst>
          </p:cNvPr>
          <p:cNvSpPr txBox="1"/>
          <p:nvPr/>
        </p:nvSpPr>
        <p:spPr>
          <a:xfrm>
            <a:off x="1259494" y="2501640"/>
            <a:ext cx="776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9377F7D-2288-481A-AE91-8984E9F9F987}"/>
              </a:ext>
            </a:extLst>
          </p:cNvPr>
          <p:cNvSpPr txBox="1"/>
          <p:nvPr/>
        </p:nvSpPr>
        <p:spPr>
          <a:xfrm>
            <a:off x="2093946" y="2496678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AC63148-98AB-4FE5-986D-CC24FF14DDB1}"/>
              </a:ext>
            </a:extLst>
          </p:cNvPr>
          <p:cNvSpPr txBox="1"/>
          <p:nvPr/>
        </p:nvSpPr>
        <p:spPr>
          <a:xfrm>
            <a:off x="2812264" y="2501640"/>
            <a:ext cx="778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A8A7737-F41E-4BE8-AA88-4F54DA82FA8E}"/>
              </a:ext>
            </a:extLst>
          </p:cNvPr>
          <p:cNvSpPr txBox="1"/>
          <p:nvPr/>
        </p:nvSpPr>
        <p:spPr>
          <a:xfrm>
            <a:off x="3541949" y="2498405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C257825-A40B-443D-9DFB-5B170C4EE4FF}"/>
              </a:ext>
            </a:extLst>
          </p:cNvPr>
          <p:cNvSpPr txBox="1"/>
          <p:nvPr/>
        </p:nvSpPr>
        <p:spPr>
          <a:xfrm>
            <a:off x="4331043" y="2501640"/>
            <a:ext cx="676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96B45C0-58E6-4FB6-90A8-7933CB8E5A23}"/>
              </a:ext>
            </a:extLst>
          </p:cNvPr>
          <p:cNvSpPr txBox="1"/>
          <p:nvPr/>
        </p:nvSpPr>
        <p:spPr>
          <a:xfrm>
            <a:off x="5110300" y="2498405"/>
            <a:ext cx="658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D314A11-F848-4CD7-A8B9-2CEC6FBEDB91}"/>
              </a:ext>
            </a:extLst>
          </p:cNvPr>
          <p:cNvSpPr txBox="1"/>
          <p:nvPr/>
        </p:nvSpPr>
        <p:spPr>
          <a:xfrm>
            <a:off x="5806010" y="2501640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FD033A8-68C1-4E4E-A195-CDDA53D8E49D}"/>
              </a:ext>
            </a:extLst>
          </p:cNvPr>
          <p:cNvSpPr txBox="1"/>
          <p:nvPr/>
        </p:nvSpPr>
        <p:spPr>
          <a:xfrm>
            <a:off x="6567537" y="2498405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D2C0A69-E7A1-4928-A100-2DA5B40FB943}"/>
              </a:ext>
            </a:extLst>
          </p:cNvPr>
          <p:cNvSpPr txBox="1"/>
          <p:nvPr/>
        </p:nvSpPr>
        <p:spPr>
          <a:xfrm>
            <a:off x="7360914" y="2498405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FD6F208-672A-4B1E-A12C-9811F023B419}"/>
              </a:ext>
            </a:extLst>
          </p:cNvPr>
          <p:cNvSpPr txBox="1"/>
          <p:nvPr/>
        </p:nvSpPr>
        <p:spPr>
          <a:xfrm>
            <a:off x="8036810" y="2501640"/>
            <a:ext cx="776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4D3A3B8-76E9-48D8-857A-11B9C146C995}"/>
              </a:ext>
            </a:extLst>
          </p:cNvPr>
          <p:cNvSpPr txBox="1"/>
          <p:nvPr/>
        </p:nvSpPr>
        <p:spPr>
          <a:xfrm>
            <a:off x="8915817" y="2498405"/>
            <a:ext cx="776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E221F0-F43B-468D-ABC4-90D7DCDD94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614" y="3458022"/>
            <a:ext cx="11026771" cy="12909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9DB0AF0-E46F-48EA-9B48-AFC44071A573}"/>
              </a:ext>
            </a:extLst>
          </p:cNvPr>
          <p:cNvGrpSpPr/>
          <p:nvPr/>
        </p:nvGrpSpPr>
        <p:grpSpPr>
          <a:xfrm>
            <a:off x="1138118" y="5000263"/>
            <a:ext cx="10471267" cy="1569660"/>
            <a:chOff x="1138118" y="5000263"/>
            <a:chExt cx="10471267" cy="156966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28311AA-8CB6-4C97-83F0-57D724CA1C57}"/>
                </a:ext>
              </a:extLst>
            </p:cNvPr>
            <p:cNvSpPr txBox="1"/>
            <p:nvPr/>
          </p:nvSpPr>
          <p:spPr>
            <a:xfrm>
              <a:off x="1138118" y="5000263"/>
              <a:ext cx="1047126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liền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19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    ,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liền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19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Ta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: 18, 19,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, 20, 19,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  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509AEF52-18D4-475B-96D3-49BBD4BB25E7}"/>
                </a:ext>
              </a:extLst>
            </p:cNvPr>
            <p:cNvSpPr/>
            <p:nvPr/>
          </p:nvSpPr>
          <p:spPr>
            <a:xfrm>
              <a:off x="5648446" y="5066577"/>
              <a:ext cx="729205" cy="426836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81BB8ACC-54EC-4416-8D49-48626F426567}"/>
                </a:ext>
              </a:extLst>
            </p:cNvPr>
            <p:cNvSpPr/>
            <p:nvPr/>
          </p:nvSpPr>
          <p:spPr>
            <a:xfrm>
              <a:off x="10381900" y="5073590"/>
              <a:ext cx="671981" cy="41982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493B35AD-0805-47B4-A75E-18C425ACBB48}"/>
                </a:ext>
              </a:extLst>
            </p:cNvPr>
            <p:cNvSpPr/>
            <p:nvPr/>
          </p:nvSpPr>
          <p:spPr>
            <a:xfrm>
              <a:off x="3824965" y="5614792"/>
              <a:ext cx="735460" cy="39915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B595A652-BC27-44DD-80C9-DCB8F65E42E8}"/>
                </a:ext>
              </a:extLst>
            </p:cNvPr>
            <p:cNvSpPr/>
            <p:nvPr/>
          </p:nvSpPr>
          <p:spPr>
            <a:xfrm>
              <a:off x="9106482" y="5602937"/>
              <a:ext cx="735460" cy="39915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65190F13-B927-4AFB-A842-991D3AD1446B}"/>
              </a:ext>
            </a:extLst>
          </p:cNvPr>
          <p:cNvSpPr/>
          <p:nvPr/>
        </p:nvSpPr>
        <p:spPr>
          <a:xfrm>
            <a:off x="5648446" y="5053575"/>
            <a:ext cx="729205" cy="43983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C61B2E1E-7FA8-4A83-913E-A7C8008B0BA4}"/>
              </a:ext>
            </a:extLst>
          </p:cNvPr>
          <p:cNvSpPr/>
          <p:nvPr/>
        </p:nvSpPr>
        <p:spPr>
          <a:xfrm>
            <a:off x="10381900" y="5053575"/>
            <a:ext cx="729205" cy="4644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DB3AE6DE-F6FB-4CD2-8CCE-B373653B49E3}"/>
              </a:ext>
            </a:extLst>
          </p:cNvPr>
          <p:cNvSpPr/>
          <p:nvPr/>
        </p:nvSpPr>
        <p:spPr>
          <a:xfrm>
            <a:off x="3824965" y="5602937"/>
            <a:ext cx="729205" cy="4644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BCBE0075-06EE-469E-B841-27574FA20B38}"/>
              </a:ext>
            </a:extLst>
          </p:cNvPr>
          <p:cNvSpPr/>
          <p:nvPr/>
        </p:nvSpPr>
        <p:spPr>
          <a:xfrm>
            <a:off x="9100227" y="5602937"/>
            <a:ext cx="729205" cy="4644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73906815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3" grpId="0"/>
      <p:bldP spid="44" grpId="0"/>
      <p:bldP spid="48" grpId="0" animBg="1"/>
      <p:bldP spid="49" grpId="0" animBg="1"/>
      <p:bldP spid="50" grpId="0" animBg="1"/>
      <p:bldP spid="5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6" y="278348"/>
            <a:ext cx="2442632" cy="769441"/>
            <a:chOff x="589935" y="278348"/>
            <a:chExt cx="2979175" cy="769441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264487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5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1155076" y="278348"/>
              <a:ext cx="1943533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F9F1BBB4-7BAB-44A8-B170-177CBB38C96F}"/>
              </a:ext>
            </a:extLst>
          </p:cNvPr>
          <p:cNvSpPr/>
          <p:nvPr/>
        </p:nvSpPr>
        <p:spPr>
          <a:xfrm>
            <a:off x="196770" y="1047789"/>
            <a:ext cx="11641165" cy="5628254"/>
          </a:xfrm>
          <a:prstGeom prst="round2DiagRect">
            <a:avLst>
              <a:gd name="adj1" fmla="val 11819"/>
              <a:gd name="adj2" fmla="val 0"/>
            </a:avLst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umanst521 BT"/>
              <a:cs typeface="+mn-cs"/>
            </a:endParaRPr>
          </a:p>
        </p:txBody>
      </p:sp>
      <p:pic>
        <p:nvPicPr>
          <p:cNvPr id="41" name="图片 3">
            <a:extLst>
              <a:ext uri="{FF2B5EF4-FFF2-40B4-BE49-F238E27FC236}">
                <a16:creationId xmlns:a16="http://schemas.microsoft.com/office/drawing/2014/main" id="{18000F42-0520-4AA9-8CF7-FF2941C2B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18" y="181957"/>
            <a:ext cx="1363025" cy="1290941"/>
          </a:xfrm>
          <a:prstGeom prst="rect">
            <a:avLst/>
          </a:prstGeom>
        </p:spPr>
      </p:pic>
      <p:pic>
        <p:nvPicPr>
          <p:cNvPr id="42" name="图片 4">
            <a:extLst>
              <a:ext uri="{FF2B5EF4-FFF2-40B4-BE49-F238E27FC236}">
                <a16:creationId xmlns:a16="http://schemas.microsoft.com/office/drawing/2014/main" id="{83AF1F09-5C78-4062-AC15-F9AC25E1F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04306" y="159817"/>
            <a:ext cx="1003530" cy="772414"/>
          </a:xfrm>
          <a:prstGeom prst="rect">
            <a:avLst/>
          </a:prstGeom>
        </p:spPr>
      </p:pic>
      <p:sp>
        <p:nvSpPr>
          <p:cNvPr id="52" name="Rounded Rectangle 29">
            <a:extLst>
              <a:ext uri="{FF2B5EF4-FFF2-40B4-BE49-F238E27FC236}">
                <a16:creationId xmlns:a16="http://schemas.microsoft.com/office/drawing/2014/main" id="{2A620439-EC9E-4498-8FCE-79538221E17C}"/>
              </a:ext>
            </a:extLst>
          </p:cNvPr>
          <p:cNvSpPr/>
          <p:nvPr/>
        </p:nvSpPr>
        <p:spPr>
          <a:xfrm>
            <a:off x="1653611" y="2806719"/>
            <a:ext cx="1073715" cy="521986"/>
          </a:xfrm>
          <a:prstGeom prst="roundRect">
            <a:avLst/>
          </a:prstGeom>
          <a:ln w="19050">
            <a:solidFill>
              <a:srgbClr val="FBAC5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9050">
                  <a:solidFill>
                    <a:schemeClr val="tx1"/>
                  </a:solidFill>
                </a:ln>
                <a:solidFill>
                  <a:srgbClr val="FFFFFF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210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541A9C6-06ED-482F-B5CA-FC19284E2BB1}"/>
              </a:ext>
            </a:extLst>
          </p:cNvPr>
          <p:cNvSpPr txBox="1"/>
          <p:nvPr/>
        </p:nvSpPr>
        <p:spPr>
          <a:xfrm>
            <a:off x="1224616" y="1646733"/>
            <a:ext cx="10366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b) </a:t>
            </a:r>
            <a:r>
              <a:rPr lang="en-US" sz="36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Tìm</a:t>
            </a:r>
            <a:r>
              <a:rPr lang="en-US" sz="36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ở ô </a:t>
            </a:r>
            <a:r>
              <a:rPr lang="en-US" sz="36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dấu</a:t>
            </a:r>
            <a:r>
              <a:rPr lang="en-US" sz="36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“?” </a:t>
            </a:r>
            <a:r>
              <a:rPr lang="en-US" sz="36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để</a:t>
            </a:r>
            <a:r>
              <a:rPr lang="en-US" sz="36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ba</a:t>
            </a:r>
            <a:r>
              <a:rPr lang="en-US" sz="36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liên</a:t>
            </a:r>
            <a:r>
              <a:rPr lang="en-US" sz="36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tiếp</a:t>
            </a:r>
            <a:r>
              <a:rPr lang="en-US" sz="36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4" name="Rounded Rectangle 36">
            <a:extLst>
              <a:ext uri="{FF2B5EF4-FFF2-40B4-BE49-F238E27FC236}">
                <a16:creationId xmlns:a16="http://schemas.microsoft.com/office/drawing/2014/main" id="{CE19607E-6133-49BF-8884-44D22AEBB18C}"/>
              </a:ext>
            </a:extLst>
          </p:cNvPr>
          <p:cNvSpPr/>
          <p:nvPr/>
        </p:nvSpPr>
        <p:spPr>
          <a:xfrm>
            <a:off x="2988805" y="2818967"/>
            <a:ext cx="1093151" cy="521986"/>
          </a:xfrm>
          <a:prstGeom prst="roundRect">
            <a:avLst/>
          </a:prstGeom>
          <a:ln w="19050">
            <a:solidFill>
              <a:srgbClr val="FBAC5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9050">
                  <a:solidFill>
                    <a:schemeClr val="tx1"/>
                  </a:solidFill>
                </a:ln>
                <a:solidFill>
                  <a:srgbClr val="FFFFFF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211</a:t>
            </a:r>
          </a:p>
        </p:txBody>
      </p:sp>
      <p:sp>
        <p:nvSpPr>
          <p:cNvPr id="55" name="Rounded Rectangle 37">
            <a:extLst>
              <a:ext uri="{FF2B5EF4-FFF2-40B4-BE49-F238E27FC236}">
                <a16:creationId xmlns:a16="http://schemas.microsoft.com/office/drawing/2014/main" id="{1481D8E0-B600-4CCD-8EA6-E1FC99DB0540}"/>
              </a:ext>
            </a:extLst>
          </p:cNvPr>
          <p:cNvSpPr/>
          <p:nvPr/>
        </p:nvSpPr>
        <p:spPr>
          <a:xfrm>
            <a:off x="4195781" y="2843075"/>
            <a:ext cx="1093151" cy="521986"/>
          </a:xfrm>
          <a:prstGeom prst="roundRect">
            <a:avLst/>
          </a:prstGeom>
          <a:ln w="19050">
            <a:solidFill>
              <a:srgbClr val="FBAC5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9050">
                  <a:solidFill>
                    <a:schemeClr val="tx1"/>
                  </a:solidFill>
                </a:ln>
                <a:solidFill>
                  <a:srgbClr val="FFFFFF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</p:txBody>
      </p:sp>
      <p:sp>
        <p:nvSpPr>
          <p:cNvPr id="57" name="Rounded Rectangle 39">
            <a:extLst>
              <a:ext uri="{FF2B5EF4-FFF2-40B4-BE49-F238E27FC236}">
                <a16:creationId xmlns:a16="http://schemas.microsoft.com/office/drawing/2014/main" id="{49B38B71-F52E-4215-990D-03DEA47E3A6B}"/>
              </a:ext>
            </a:extLst>
          </p:cNvPr>
          <p:cNvSpPr/>
          <p:nvPr/>
        </p:nvSpPr>
        <p:spPr>
          <a:xfrm>
            <a:off x="6763598" y="2896928"/>
            <a:ext cx="1280783" cy="521986"/>
          </a:xfrm>
          <a:prstGeom prst="roundRect">
            <a:avLst/>
          </a:prstGeom>
          <a:ln w="19050">
            <a:solidFill>
              <a:srgbClr val="FBAC5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9050">
                  <a:solidFill>
                    <a:schemeClr val="tx1"/>
                  </a:solidFill>
                </a:ln>
                <a:solidFill>
                  <a:srgbClr val="FFFFFF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210</a:t>
            </a:r>
          </a:p>
        </p:txBody>
      </p:sp>
      <p:sp>
        <p:nvSpPr>
          <p:cNvPr id="58" name="Rounded Rectangle 40">
            <a:extLst>
              <a:ext uri="{FF2B5EF4-FFF2-40B4-BE49-F238E27FC236}">
                <a16:creationId xmlns:a16="http://schemas.microsoft.com/office/drawing/2014/main" id="{B88BEFD3-C279-4CA3-9296-77D272AE0F13}"/>
              </a:ext>
            </a:extLst>
          </p:cNvPr>
          <p:cNvSpPr/>
          <p:nvPr/>
        </p:nvSpPr>
        <p:spPr>
          <a:xfrm>
            <a:off x="9665352" y="2862249"/>
            <a:ext cx="1093151" cy="521986"/>
          </a:xfrm>
          <a:prstGeom prst="roundRect">
            <a:avLst/>
          </a:prstGeom>
          <a:ln w="19050">
            <a:solidFill>
              <a:srgbClr val="FBAC5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9050">
                  <a:solidFill>
                    <a:schemeClr val="tx1"/>
                  </a:solidFill>
                </a:ln>
                <a:solidFill>
                  <a:srgbClr val="FFFFFF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208</a:t>
            </a:r>
          </a:p>
        </p:txBody>
      </p:sp>
      <p:sp>
        <p:nvSpPr>
          <p:cNvPr id="59" name="Rounded Rectangle 42">
            <a:extLst>
              <a:ext uri="{FF2B5EF4-FFF2-40B4-BE49-F238E27FC236}">
                <a16:creationId xmlns:a16="http://schemas.microsoft.com/office/drawing/2014/main" id="{8D584289-3F8B-4F6D-9AA1-64C93D22E76C}"/>
              </a:ext>
            </a:extLst>
          </p:cNvPr>
          <p:cNvSpPr/>
          <p:nvPr/>
        </p:nvSpPr>
        <p:spPr>
          <a:xfrm>
            <a:off x="8341416" y="2896928"/>
            <a:ext cx="945497" cy="521986"/>
          </a:xfrm>
          <a:prstGeom prst="roundRect">
            <a:avLst/>
          </a:prstGeom>
          <a:ln w="19050">
            <a:solidFill>
              <a:srgbClr val="FBAC5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9050">
                  <a:solidFill>
                    <a:schemeClr val="tx1"/>
                  </a:solidFill>
                </a:ln>
                <a:solidFill>
                  <a:srgbClr val="FFFFFF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</p:txBody>
      </p:sp>
      <p:sp>
        <p:nvSpPr>
          <p:cNvPr id="61" name="Rounded Rectangle 37">
            <a:extLst>
              <a:ext uri="{FF2B5EF4-FFF2-40B4-BE49-F238E27FC236}">
                <a16:creationId xmlns:a16="http://schemas.microsoft.com/office/drawing/2014/main" id="{A3BF176E-FE0E-497A-A0DE-F40AD77DAEFC}"/>
              </a:ext>
            </a:extLst>
          </p:cNvPr>
          <p:cNvSpPr/>
          <p:nvPr/>
        </p:nvSpPr>
        <p:spPr>
          <a:xfrm>
            <a:off x="4195781" y="2843075"/>
            <a:ext cx="1093151" cy="521986"/>
          </a:xfrm>
          <a:prstGeom prst="roundRect">
            <a:avLst/>
          </a:prstGeom>
          <a:ln w="19050">
            <a:solidFill>
              <a:srgbClr val="FBAC5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212</a:t>
            </a:r>
          </a:p>
        </p:txBody>
      </p:sp>
      <p:sp>
        <p:nvSpPr>
          <p:cNvPr id="62" name="Rounded Rectangle 37">
            <a:extLst>
              <a:ext uri="{FF2B5EF4-FFF2-40B4-BE49-F238E27FC236}">
                <a16:creationId xmlns:a16="http://schemas.microsoft.com/office/drawing/2014/main" id="{DC27EAE5-5C54-40BF-911F-27B7D6188A40}"/>
              </a:ext>
            </a:extLst>
          </p:cNvPr>
          <p:cNvSpPr/>
          <p:nvPr/>
        </p:nvSpPr>
        <p:spPr>
          <a:xfrm>
            <a:off x="8336928" y="2907014"/>
            <a:ext cx="1093151" cy="521986"/>
          </a:xfrm>
          <a:prstGeom prst="roundRect">
            <a:avLst/>
          </a:prstGeom>
          <a:ln w="19050">
            <a:solidFill>
              <a:srgbClr val="FBAC5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latin typeface="Nunito ExtraBold" panose="000009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209</a:t>
            </a:r>
          </a:p>
        </p:txBody>
      </p:sp>
    </p:spTree>
    <p:extLst>
      <p:ext uri="{BB962C8B-B14F-4D97-AF65-F5344CB8AC3E}">
        <p14:creationId xmlns:p14="http://schemas.microsoft.com/office/powerpoint/2010/main" val="318466405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2" grpId="0" animBg="1"/>
      <p:bldP spid="53" grpId="0"/>
      <p:bldP spid="54" grpId="0" animBg="1"/>
      <p:bldP spid="55" grpId="0" animBg="1"/>
      <p:bldP spid="57" grpId="0" animBg="1"/>
      <p:bldP spid="58" grpId="0" animBg="1"/>
      <p:bldP spid="59" grpId="0" animBg="1"/>
      <p:bldP spid="61" grpId="0" animBg="1"/>
      <p:bldP spid="6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3669957" y="1866766"/>
            <a:ext cx="483155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50" normalizeH="0" baseline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28899625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4005115" y="1502973"/>
            <a:ext cx="4637439" cy="4111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50" normalizeH="0" baseline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365791197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EB7AA3CC-45B8-45BE-8B85-652105D0F7FF}"/>
              </a:ext>
            </a:extLst>
          </p:cNvPr>
          <p:cNvGrpSpPr/>
          <p:nvPr/>
        </p:nvGrpSpPr>
        <p:grpSpPr>
          <a:xfrm flipH="1">
            <a:off x="0" y="0"/>
            <a:ext cx="9850056" cy="6858000"/>
            <a:chOff x="3446310" y="0"/>
            <a:chExt cx="874569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97776C2-8B9A-4B3F-A02B-90B152FE04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E656F27-6CC7-4553-875A-552B6B18E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7200FD2-8D39-42D0-832C-D9B48F7F8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7BD9BC2-4EB7-4B94-BB38-22B05FD91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B14C292-FBC9-4A90-A366-E58779A32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3EDA489-D799-45BF-BD48-4BC5C40C1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CDCF7EB0-4690-484B-9DBD-B0A2DCA992B3}"/>
              </a:ext>
            </a:extLst>
          </p:cNvPr>
          <p:cNvSpPr txBox="1"/>
          <p:nvPr/>
        </p:nvSpPr>
        <p:spPr>
          <a:xfrm>
            <a:off x="457751" y="810228"/>
            <a:ext cx="6170790" cy="55092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Tạm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biệt</a:t>
            </a: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EF0D1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EF0D1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Hẹn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gặp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字魂70号-灵悦黑体" panose="00000500000000000000" pitchFamily="2" charset="-122"/>
              <a:cs typeface="Tahoma" panose="020B0604030504040204" pitchFamily="34" charset="0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21B5EA0-C7B1-48EA-A4DC-40FB8D1E816F}"/>
              </a:ext>
            </a:extLst>
          </p:cNvPr>
          <p:cNvGrpSpPr/>
          <p:nvPr/>
        </p:nvGrpSpPr>
        <p:grpSpPr>
          <a:xfrm flipH="1">
            <a:off x="6642865" y="369690"/>
            <a:ext cx="5339448" cy="6254524"/>
            <a:chOff x="7469132" y="369690"/>
            <a:chExt cx="5339448" cy="6254524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1C4F62-AAD5-4EA1-A56D-51D1ED5DF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1871" y="3199882"/>
              <a:ext cx="866773" cy="1040128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DC46FD9-50BB-48D9-A6A7-E9D499FDE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6990" y="4794496"/>
              <a:ext cx="1271590" cy="1220541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3CA85DE9-061D-4218-A4CA-0266BBB5B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132" y="369690"/>
              <a:ext cx="1447379" cy="181332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009E00CD-615D-4AFD-835D-6FB120B1AE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9844" y="440382"/>
              <a:ext cx="1043328" cy="1453929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3005A917-ED2D-4F51-9D13-7DD36D747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9490" y="2146176"/>
              <a:ext cx="2569761" cy="422617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0C0B4A44-C0C6-4528-AE7A-F078E1E8C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7197" y="5192837"/>
              <a:ext cx="3666335" cy="1431377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3B03ADBF-0F89-4234-86AA-1492C54DE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9625" y="4959051"/>
              <a:ext cx="1302246" cy="863990"/>
            </a:xfrm>
            <a:prstGeom prst="rect">
              <a:avLst/>
            </a:prstGeom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535C4ED4-F1DB-463F-80AF-1C0F2C14D0C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32380" y="1653722"/>
            <a:ext cx="1112208" cy="98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21088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BCBFA6-0E74-46AD-9C04-11816C98C0F7}"/>
              </a:ext>
            </a:extLst>
          </p:cNvPr>
          <p:cNvSpPr/>
          <p:nvPr/>
        </p:nvSpPr>
        <p:spPr>
          <a:xfrm>
            <a:off x="527340" y="1450235"/>
            <a:ext cx="11137319" cy="41314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SOẠN CỦA EM HƯƠNG THẢO – GMAIL: tranthao121004@gmail.com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 THẦY/ CÔ CÓ THỂ CHIA SẺ CHO ĐỒNG NGHIỆP CÙNG KHỐI, CÙNG TRƯỜNG NH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 KÍNH MONG QUÝ THẦY/ CÔ KHÔNG GỬI VÀO CÁC HỘI NHÓM ZALO HAY FB, CÁC WEB.....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Ạ.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XIN ĐỪNG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BUÔN BÁN LẠI BÀI CỦA EM VÌ EM BỎ RẤT NHIỀU CÔNG SỨC, CHẤT XÁM ĐỂ SOẠN RA NHỮNG BÀI GIẢNG NÀY.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CHỈ GIAO DỊCH BẰNG DUY NHẤT 1 NICK FB : HƯƠNG THẢO.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LINK FACEBOOK: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MỌI GIAO DỊCH BẰNG NICK KHÁC ĐỀU LÀ MẠO DANH VÀ LỪA ĐẢO Ạ!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XIN CHÂN THÀNH CẢM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N! KÍNH CHÚC THẦY/CÔ DẠY TỐT NHÉ!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CC5CA0-BEB9-47F4-8888-1EE12CFB65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915" y="1158879"/>
            <a:ext cx="1108142" cy="109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2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buổi sáng">
            <a:hlinkClick r:id="" action="ppaction://media"/>
            <a:extLst>
              <a:ext uri="{FF2B5EF4-FFF2-40B4-BE49-F238E27FC236}">
                <a16:creationId xmlns:a16="http://schemas.microsoft.com/office/drawing/2014/main" id="{7E7F6BF7-B7BC-4424-B7DD-2EE4612186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1374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A4158E7-6879-4AA3-9CF6-9FC9BB1975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02" y="176465"/>
            <a:ext cx="10518598" cy="633913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1B4AA2E-A9EE-4735-9A4E-BBA191DFF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058" y="4683149"/>
            <a:ext cx="1593005" cy="2006658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AE127603-298C-43A3-8AAB-548E92E04E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0" t="-7364" r="79801" b="64932"/>
          <a:stretch/>
        </p:blipFill>
        <p:spPr>
          <a:xfrm>
            <a:off x="10609209" y="2410667"/>
            <a:ext cx="1383429" cy="1870733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44ED7A50-6072-4F32-9BBB-4AD584F2A4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02" y="369690"/>
            <a:ext cx="1447379" cy="1813320"/>
          </a:xfrm>
          <a:prstGeom prst="rect">
            <a:avLst/>
          </a:prstGeom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7E3BB0FB-8904-41FC-9A45-8F492ED21B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27" y="3016433"/>
            <a:ext cx="1043328" cy="1453929"/>
          </a:xfrm>
          <a:prstGeom prst="rect">
            <a:avLst/>
          </a:prstGeom>
        </p:spPr>
      </p:pic>
      <p:pic>
        <p:nvPicPr>
          <p:cNvPr id="12" name="图片 3">
            <a:extLst>
              <a:ext uri="{FF2B5EF4-FFF2-40B4-BE49-F238E27FC236}">
                <a16:creationId xmlns:a16="http://schemas.microsoft.com/office/drawing/2014/main" id="{A6780179-D35F-4D9F-A577-05BDA45017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27" y="4996093"/>
            <a:ext cx="1779554" cy="1685442"/>
          </a:xfrm>
          <a:prstGeom prst="rect">
            <a:avLst/>
          </a:prstGeom>
        </p:spPr>
      </p:pic>
      <p:pic>
        <p:nvPicPr>
          <p:cNvPr id="13" name="图片 2">
            <a:extLst>
              <a:ext uri="{FF2B5EF4-FFF2-40B4-BE49-F238E27FC236}">
                <a16:creationId xmlns:a16="http://schemas.microsoft.com/office/drawing/2014/main" id="{00EC1BF1-82B1-41BE-A505-725ED77EAC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763" y="223683"/>
            <a:ext cx="1400436" cy="19511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0A3D6C-3CC9-4623-A5FD-30E2F0B071BE}"/>
              </a:ext>
            </a:extLst>
          </p:cNvPr>
          <p:cNvSpPr txBox="1"/>
          <p:nvPr/>
        </p:nvSpPr>
        <p:spPr>
          <a:xfrm>
            <a:off x="2953085" y="2025539"/>
            <a:ext cx="6722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2023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B05F6E-3468-4121-A9E1-CE32D545D766}"/>
              </a:ext>
            </a:extLst>
          </p:cNvPr>
          <p:cNvSpPr txBox="1"/>
          <p:nvPr/>
        </p:nvSpPr>
        <p:spPr>
          <a:xfrm>
            <a:off x="1280160" y="2805098"/>
            <a:ext cx="9506903" cy="1637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1: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1 000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DC8DB">
                  <a:lumMod val="40000"/>
                  <a:lumOff val="6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36736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ouble Wave 18">
            <a:extLst>
              <a:ext uri="{FF2B5EF4-FFF2-40B4-BE49-F238E27FC236}">
                <a16:creationId xmlns:a16="http://schemas.microsoft.com/office/drawing/2014/main" id="{300D3B6A-99C5-4B38-AA97-8AB9DB14B547}"/>
              </a:ext>
            </a:extLst>
          </p:cNvPr>
          <p:cNvSpPr/>
          <p:nvPr/>
        </p:nvSpPr>
        <p:spPr>
          <a:xfrm>
            <a:off x="0" y="3598436"/>
            <a:ext cx="2500132" cy="1485277"/>
          </a:xfrm>
          <a:prstGeom prst="doubleWav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xem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video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sau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DC8DB">
                  <a:lumMod val="50000"/>
                </a:srgbClr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  <p:pic>
        <p:nvPicPr>
          <p:cNvPr id="20" name="图片 2">
            <a:extLst>
              <a:ext uri="{FF2B5EF4-FFF2-40B4-BE49-F238E27FC236}">
                <a16:creationId xmlns:a16="http://schemas.microsoft.com/office/drawing/2014/main" id="{57CB5606-2DC8-4480-8353-5CC5DA9BCF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51"/>
          <a:stretch/>
        </p:blipFill>
        <p:spPr>
          <a:xfrm>
            <a:off x="171051" y="5083713"/>
            <a:ext cx="1794498" cy="1774287"/>
          </a:xfrm>
          <a:prstGeom prst="rect">
            <a:avLst/>
          </a:prstGeom>
        </p:spPr>
      </p:pic>
      <p:pic>
        <p:nvPicPr>
          <p:cNvPr id="22" name="Ôn tập các số trong phạm vi 1000">
            <a:hlinkClick r:id="" action="ppaction://media"/>
            <a:extLst>
              <a:ext uri="{FF2B5EF4-FFF2-40B4-BE49-F238E27FC236}">
                <a16:creationId xmlns:a16="http://schemas.microsoft.com/office/drawing/2014/main" id="{F84F8311-54A3-426B-9CC4-B28C73933D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00132" y="0"/>
            <a:ext cx="9691868" cy="541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21982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76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3725477" y="2575426"/>
            <a:ext cx="47410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50" normalizeH="0" baseline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kumimoji="0" lang="en-US" altLang="zh-CN" sz="9600" b="1" i="0" u="none" strike="noStrike" kern="1200" cap="none" spc="50" normalizeH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9600" b="1" i="0" u="none" strike="noStrike" kern="1200" cap="none" spc="50" normalizeH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endParaRPr kumimoji="0" lang="en-US" altLang="zh-CN" sz="9600" b="1" i="0" u="none" strike="noStrike" kern="1200" cap="none" spc="50" normalizeH="0" baseline="0" noProof="0" dirty="0">
              <a:ln w="0">
                <a:noFill/>
              </a:ln>
              <a:solidFill>
                <a:srgbClr val="00B0F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12131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6216889" cy="706426"/>
            <a:chOff x="589935" y="304800"/>
            <a:chExt cx="6216889" cy="706426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588259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799991" y="364895"/>
              <a:ext cx="526407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Nêu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đọc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B5FDDE19-545B-4E11-9D13-D22F9742AF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2165871"/>
              </p:ext>
            </p:extLst>
          </p:nvPr>
        </p:nvGraphicFramePr>
        <p:xfrm>
          <a:off x="589934" y="1211580"/>
          <a:ext cx="11528760" cy="56804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7856">
                  <a:extLst>
                    <a:ext uri="{9D8B030D-6E8A-4147-A177-3AD203B41FA5}">
                      <a16:colId xmlns:a16="http://schemas.microsoft.com/office/drawing/2014/main" val="1213730959"/>
                    </a:ext>
                  </a:extLst>
                </a:gridCol>
                <a:gridCol w="1317170">
                  <a:extLst>
                    <a:ext uri="{9D8B030D-6E8A-4147-A177-3AD203B41FA5}">
                      <a16:colId xmlns:a16="http://schemas.microsoft.com/office/drawing/2014/main" val="2967204297"/>
                    </a:ext>
                  </a:extLst>
                </a:gridCol>
                <a:gridCol w="1394460">
                  <a:extLst>
                    <a:ext uri="{9D8B030D-6E8A-4147-A177-3AD203B41FA5}">
                      <a16:colId xmlns:a16="http://schemas.microsoft.com/office/drawing/2014/main" val="1879421637"/>
                    </a:ext>
                  </a:extLst>
                </a:gridCol>
                <a:gridCol w="1362505">
                  <a:extLst>
                    <a:ext uri="{9D8B030D-6E8A-4147-A177-3AD203B41FA5}">
                      <a16:colId xmlns:a16="http://schemas.microsoft.com/office/drawing/2014/main" val="3748942140"/>
                    </a:ext>
                  </a:extLst>
                </a:gridCol>
                <a:gridCol w="1563575">
                  <a:extLst>
                    <a:ext uri="{9D8B030D-6E8A-4147-A177-3AD203B41FA5}">
                      <a16:colId xmlns:a16="http://schemas.microsoft.com/office/drawing/2014/main" val="2351546477"/>
                    </a:ext>
                  </a:extLst>
                </a:gridCol>
                <a:gridCol w="2403194">
                  <a:extLst>
                    <a:ext uri="{9D8B030D-6E8A-4147-A177-3AD203B41FA5}">
                      <a16:colId xmlns:a16="http://schemas.microsoft.com/office/drawing/2014/main" val="82559252"/>
                    </a:ext>
                  </a:extLst>
                </a:gridCol>
              </a:tblGrid>
              <a:tr h="550467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Viết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Đọc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6890864"/>
                  </a:ext>
                </a:extLst>
              </a:tr>
              <a:tr h="124360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3903029"/>
                  </a:ext>
                </a:extLst>
              </a:tr>
              <a:tr h="124360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9530350"/>
                  </a:ext>
                </a:extLst>
              </a:tr>
              <a:tr h="139918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3797453"/>
                  </a:ext>
                </a:extLst>
              </a:tr>
              <a:tr h="124360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5311052"/>
                  </a:ext>
                </a:extLst>
              </a:tr>
            </a:tbl>
          </a:graphicData>
        </a:graphic>
      </p:graphicFrame>
      <p:grpSp>
        <p:nvGrpSpPr>
          <p:cNvPr id="207" name="Group 206">
            <a:extLst>
              <a:ext uri="{FF2B5EF4-FFF2-40B4-BE49-F238E27FC236}">
                <a16:creationId xmlns:a16="http://schemas.microsoft.com/office/drawing/2014/main" id="{40450723-595E-4423-B3A2-DB9F280737B1}"/>
              </a:ext>
            </a:extLst>
          </p:cNvPr>
          <p:cNvGrpSpPr/>
          <p:nvPr/>
        </p:nvGrpSpPr>
        <p:grpSpPr>
          <a:xfrm flipH="1">
            <a:off x="1873889" y="1903246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63390077-3FA5-47C1-9C23-FA4449AE4AEC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8D46CD7B-FCC7-49B5-9B79-B66B4087D676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D9B761A5-A5B1-40D6-8DE1-28E8D23CD53D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0E5DC764-07BE-4FA3-B3A5-CA200945FC11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708219B4-9481-4E59-8821-B1ADC2FB6E42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9D60253A-8356-40E9-866F-D938EB9DA24D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BC55D42B-0587-405F-9FFC-2F5E4E217409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E73E564E-287B-4B10-9B51-4312127C6248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D07C6038-8A2A-43BC-B597-25CB122D5468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AC44D8D3-EE0D-4AA0-AEF2-B1A2B86D7760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8" name="Group 217">
            <a:extLst>
              <a:ext uri="{FF2B5EF4-FFF2-40B4-BE49-F238E27FC236}">
                <a16:creationId xmlns:a16="http://schemas.microsoft.com/office/drawing/2014/main" id="{A9CABC1C-82FD-425A-91DE-5C3A265C5FDA}"/>
              </a:ext>
            </a:extLst>
          </p:cNvPr>
          <p:cNvGrpSpPr/>
          <p:nvPr/>
        </p:nvGrpSpPr>
        <p:grpSpPr>
          <a:xfrm flipH="1">
            <a:off x="2038554" y="1903245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C8FAF3E6-348C-4A42-B82B-7EF85CACE729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Rectangle 219">
              <a:extLst>
                <a:ext uri="{FF2B5EF4-FFF2-40B4-BE49-F238E27FC236}">
                  <a16:creationId xmlns:a16="http://schemas.microsoft.com/office/drawing/2014/main" id="{60C038D6-6E46-43BD-A9E2-56C4DC8BD41C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Rectangle 220">
              <a:extLst>
                <a:ext uri="{FF2B5EF4-FFF2-40B4-BE49-F238E27FC236}">
                  <a16:creationId xmlns:a16="http://schemas.microsoft.com/office/drawing/2014/main" id="{F92023AB-95D3-4B75-81AE-E28B42F082C5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id="{CD0E32D9-69ED-4D0B-9B3A-CFEAF63CC155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C313D881-473D-4494-B778-94F0B4629AD2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id="{5064F185-E4BF-433C-9FC6-9EC8998966F4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CEABDBC8-784A-4496-9CD2-B71F6D9D229F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9CEDCD4E-A899-417B-98BA-7A9A215444E8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F0C768CE-AC4B-4606-9A91-8AB9913823C9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id="{8E7B7733-6B45-4F5C-BBE6-06FE1703D15E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9" name="Group 228">
            <a:extLst>
              <a:ext uri="{FF2B5EF4-FFF2-40B4-BE49-F238E27FC236}">
                <a16:creationId xmlns:a16="http://schemas.microsoft.com/office/drawing/2014/main" id="{6F479A7B-D666-4515-8D67-89BB2BD97DF8}"/>
              </a:ext>
            </a:extLst>
          </p:cNvPr>
          <p:cNvGrpSpPr/>
          <p:nvPr/>
        </p:nvGrpSpPr>
        <p:grpSpPr>
          <a:xfrm flipH="1">
            <a:off x="2216985" y="1903245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B36391C2-BDBB-4616-A3E0-F0AE408F1046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CA43A600-E517-4258-BC9B-CC4F58EBD598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A5735323-38B7-447A-84A2-AD2B4DE21FF1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5BA4B89D-01ED-4D70-9060-5D1448071791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id="{6EA59DD1-61CD-4099-85FA-074E0BB04E7E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Rectangle 234">
              <a:extLst>
                <a:ext uri="{FF2B5EF4-FFF2-40B4-BE49-F238E27FC236}">
                  <a16:creationId xmlns:a16="http://schemas.microsoft.com/office/drawing/2014/main" id="{D828B37D-48AD-4FD2-BBD3-1B054445A221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Rectangle 235">
              <a:extLst>
                <a:ext uri="{FF2B5EF4-FFF2-40B4-BE49-F238E27FC236}">
                  <a16:creationId xmlns:a16="http://schemas.microsoft.com/office/drawing/2014/main" id="{1EED3342-6D0C-4558-9302-D73138E3C4EB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51988F32-6B97-4209-834F-8C7C8E23FF44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EE6E0452-2A55-4DCA-ADCB-7B244F98D387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E226E0A6-3072-4EE6-92D3-BD488662D473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4" name="Picture 263">
            <a:extLst>
              <a:ext uri="{FF2B5EF4-FFF2-40B4-BE49-F238E27FC236}">
                <a16:creationId xmlns:a16="http://schemas.microsoft.com/office/drawing/2014/main" id="{BF88FDB4-3A41-4875-909C-3716F9521B7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95" y="1773887"/>
            <a:ext cx="1064793" cy="1073048"/>
          </a:xfrm>
          <a:prstGeom prst="rect">
            <a:avLst/>
          </a:prstGeom>
        </p:spPr>
      </p:pic>
      <p:sp>
        <p:nvSpPr>
          <p:cNvPr id="267" name="Rectangle 266">
            <a:extLst>
              <a:ext uri="{FF2B5EF4-FFF2-40B4-BE49-F238E27FC236}">
                <a16:creationId xmlns:a16="http://schemas.microsoft.com/office/drawing/2014/main" id="{096CBBFB-FB22-4D4E-A69D-3D8D2CC5AFE3}"/>
              </a:ext>
            </a:extLst>
          </p:cNvPr>
          <p:cNvSpPr/>
          <p:nvPr/>
        </p:nvSpPr>
        <p:spPr>
          <a:xfrm flipH="1">
            <a:off x="2662631" y="1991249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1" name="Rectangle 270">
            <a:extLst>
              <a:ext uri="{FF2B5EF4-FFF2-40B4-BE49-F238E27FC236}">
                <a16:creationId xmlns:a16="http://schemas.microsoft.com/office/drawing/2014/main" id="{07D67DA7-6AA4-4044-9F7B-EC09F05050DA}"/>
              </a:ext>
            </a:extLst>
          </p:cNvPr>
          <p:cNvSpPr/>
          <p:nvPr/>
        </p:nvSpPr>
        <p:spPr>
          <a:xfrm flipH="1">
            <a:off x="2676561" y="2219752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2" name="Rectangle 271">
            <a:extLst>
              <a:ext uri="{FF2B5EF4-FFF2-40B4-BE49-F238E27FC236}">
                <a16:creationId xmlns:a16="http://schemas.microsoft.com/office/drawing/2014/main" id="{3B68A613-D0DF-4D46-93EA-2D254C46DEB7}"/>
              </a:ext>
            </a:extLst>
          </p:cNvPr>
          <p:cNvSpPr/>
          <p:nvPr/>
        </p:nvSpPr>
        <p:spPr>
          <a:xfrm flipH="1">
            <a:off x="2673499" y="2449645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3" name="Rectangle 272">
            <a:extLst>
              <a:ext uri="{FF2B5EF4-FFF2-40B4-BE49-F238E27FC236}">
                <a16:creationId xmlns:a16="http://schemas.microsoft.com/office/drawing/2014/main" id="{8812707F-CA67-410D-936B-89B5209CE92B}"/>
              </a:ext>
            </a:extLst>
          </p:cNvPr>
          <p:cNvSpPr/>
          <p:nvPr/>
        </p:nvSpPr>
        <p:spPr>
          <a:xfrm flipH="1">
            <a:off x="2676562" y="2679811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6953CC-3FA0-400B-A9E9-DD08E5D751A6}"/>
              </a:ext>
            </a:extLst>
          </p:cNvPr>
          <p:cNvSpPr txBox="1"/>
          <p:nvPr/>
        </p:nvSpPr>
        <p:spPr>
          <a:xfrm>
            <a:off x="4440819" y="1925690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74" name="TextBox 273">
            <a:extLst>
              <a:ext uri="{FF2B5EF4-FFF2-40B4-BE49-F238E27FC236}">
                <a16:creationId xmlns:a16="http://schemas.microsoft.com/office/drawing/2014/main" id="{AADF38B4-853F-4D20-AA0E-DD7805F46805}"/>
              </a:ext>
            </a:extLst>
          </p:cNvPr>
          <p:cNvSpPr txBox="1"/>
          <p:nvPr/>
        </p:nvSpPr>
        <p:spPr>
          <a:xfrm>
            <a:off x="5840773" y="1949603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75" name="TextBox 274">
            <a:extLst>
              <a:ext uri="{FF2B5EF4-FFF2-40B4-BE49-F238E27FC236}">
                <a16:creationId xmlns:a16="http://schemas.microsoft.com/office/drawing/2014/main" id="{4386C326-5B18-46C7-878D-9B1A7A0EF67F}"/>
              </a:ext>
            </a:extLst>
          </p:cNvPr>
          <p:cNvSpPr txBox="1"/>
          <p:nvPr/>
        </p:nvSpPr>
        <p:spPr>
          <a:xfrm>
            <a:off x="7189403" y="1934390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76" name="TextBox 275">
            <a:extLst>
              <a:ext uri="{FF2B5EF4-FFF2-40B4-BE49-F238E27FC236}">
                <a16:creationId xmlns:a16="http://schemas.microsoft.com/office/drawing/2014/main" id="{6C3ED05C-E47C-4DB4-9F39-B184700667B3}"/>
              </a:ext>
            </a:extLst>
          </p:cNvPr>
          <p:cNvSpPr txBox="1"/>
          <p:nvPr/>
        </p:nvSpPr>
        <p:spPr>
          <a:xfrm>
            <a:off x="8264324" y="1966586"/>
            <a:ext cx="13320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134</a:t>
            </a:r>
          </a:p>
        </p:txBody>
      </p:sp>
      <p:sp>
        <p:nvSpPr>
          <p:cNvPr id="277" name="TextBox 276">
            <a:extLst>
              <a:ext uri="{FF2B5EF4-FFF2-40B4-BE49-F238E27FC236}">
                <a16:creationId xmlns:a16="http://schemas.microsoft.com/office/drawing/2014/main" id="{6EBBDF30-3402-42D9-8245-A9D7601BBB9A}"/>
              </a:ext>
            </a:extLst>
          </p:cNvPr>
          <p:cNvSpPr txBox="1"/>
          <p:nvPr/>
        </p:nvSpPr>
        <p:spPr>
          <a:xfrm>
            <a:off x="9612954" y="1781920"/>
            <a:ext cx="26807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8F2399E-F02F-47FA-AFD6-AD245264C26E}"/>
              </a:ext>
            </a:extLst>
          </p:cNvPr>
          <p:cNvGrpSpPr/>
          <p:nvPr/>
        </p:nvGrpSpPr>
        <p:grpSpPr>
          <a:xfrm>
            <a:off x="662195" y="3047289"/>
            <a:ext cx="1136580" cy="1164131"/>
            <a:chOff x="661721" y="2938018"/>
            <a:chExt cx="1136580" cy="1164131"/>
          </a:xfrm>
        </p:grpSpPr>
        <p:pic>
          <p:nvPicPr>
            <p:cNvPr id="278" name="Picture 277">
              <a:extLst>
                <a:ext uri="{FF2B5EF4-FFF2-40B4-BE49-F238E27FC236}">
                  <a16:creationId xmlns:a16="http://schemas.microsoft.com/office/drawing/2014/main" id="{4B810D7A-7240-4A1F-B745-789D2E3368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721" y="2938018"/>
              <a:ext cx="1064793" cy="1073048"/>
            </a:xfrm>
            <a:prstGeom prst="rect">
              <a:avLst/>
            </a:prstGeom>
          </p:spPr>
        </p:pic>
        <p:pic>
          <p:nvPicPr>
            <p:cNvPr id="279" name="Picture 278">
              <a:extLst>
                <a:ext uri="{FF2B5EF4-FFF2-40B4-BE49-F238E27FC236}">
                  <a16:creationId xmlns:a16="http://schemas.microsoft.com/office/drawing/2014/main" id="{6C6F94E2-734A-48DF-B649-77DAFF804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8" y="3029101"/>
              <a:ext cx="1064793" cy="1073048"/>
            </a:xfrm>
            <a:prstGeom prst="rect">
              <a:avLst/>
            </a:prstGeom>
          </p:spPr>
        </p:pic>
      </p:grpSp>
      <p:grpSp>
        <p:nvGrpSpPr>
          <p:cNvPr id="280" name="Group 279">
            <a:extLst>
              <a:ext uri="{FF2B5EF4-FFF2-40B4-BE49-F238E27FC236}">
                <a16:creationId xmlns:a16="http://schemas.microsoft.com/office/drawing/2014/main" id="{9F4564C4-AAC2-4F66-B587-A8C991AF82E3}"/>
              </a:ext>
            </a:extLst>
          </p:cNvPr>
          <p:cNvGrpSpPr/>
          <p:nvPr/>
        </p:nvGrpSpPr>
        <p:grpSpPr>
          <a:xfrm flipH="1">
            <a:off x="1875735" y="3267920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281" name="Rectangle 280">
              <a:extLst>
                <a:ext uri="{FF2B5EF4-FFF2-40B4-BE49-F238E27FC236}">
                  <a16:creationId xmlns:a16="http://schemas.microsoft.com/office/drawing/2014/main" id="{3CD9AF08-3F56-4372-BF6F-4D3341ADAF54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Rectangle 281">
              <a:extLst>
                <a:ext uri="{FF2B5EF4-FFF2-40B4-BE49-F238E27FC236}">
                  <a16:creationId xmlns:a16="http://schemas.microsoft.com/office/drawing/2014/main" id="{56860F06-FB0B-48CD-A0C5-71CFFC6C24A3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Rectangle 282">
              <a:extLst>
                <a:ext uri="{FF2B5EF4-FFF2-40B4-BE49-F238E27FC236}">
                  <a16:creationId xmlns:a16="http://schemas.microsoft.com/office/drawing/2014/main" id="{330D1A7C-5787-4324-9C14-6929E902C420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Rectangle 283">
              <a:extLst>
                <a:ext uri="{FF2B5EF4-FFF2-40B4-BE49-F238E27FC236}">
                  <a16:creationId xmlns:a16="http://schemas.microsoft.com/office/drawing/2014/main" id="{18DE0155-E4BB-486C-B682-B4D32F61B31D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CA932286-B6C1-4E11-A964-6411D679A24D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Rectangle 285">
              <a:extLst>
                <a:ext uri="{FF2B5EF4-FFF2-40B4-BE49-F238E27FC236}">
                  <a16:creationId xmlns:a16="http://schemas.microsoft.com/office/drawing/2014/main" id="{0558F22C-02DA-4E0F-87AB-40C57ADD1E2A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A968A237-0ED5-4324-97A1-676CEA8A1EC4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Rectangle 287">
              <a:extLst>
                <a:ext uri="{FF2B5EF4-FFF2-40B4-BE49-F238E27FC236}">
                  <a16:creationId xmlns:a16="http://schemas.microsoft.com/office/drawing/2014/main" id="{96A8C94B-4D0F-4752-BA60-6E1549948BAB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C0B6C492-E4C2-4231-A529-0003BEFEA33C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Rectangle 289">
              <a:extLst>
                <a:ext uri="{FF2B5EF4-FFF2-40B4-BE49-F238E27FC236}">
                  <a16:creationId xmlns:a16="http://schemas.microsoft.com/office/drawing/2014/main" id="{9B3D15EF-164C-4834-B70D-42F4EAAC9320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1" name="Group 290">
            <a:extLst>
              <a:ext uri="{FF2B5EF4-FFF2-40B4-BE49-F238E27FC236}">
                <a16:creationId xmlns:a16="http://schemas.microsoft.com/office/drawing/2014/main" id="{F2B0D8DE-16F4-4B1C-8170-43AFF45170B8}"/>
              </a:ext>
            </a:extLst>
          </p:cNvPr>
          <p:cNvGrpSpPr/>
          <p:nvPr/>
        </p:nvGrpSpPr>
        <p:grpSpPr>
          <a:xfrm flipH="1">
            <a:off x="2072098" y="3267920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292" name="Rectangle 291">
              <a:extLst>
                <a:ext uri="{FF2B5EF4-FFF2-40B4-BE49-F238E27FC236}">
                  <a16:creationId xmlns:a16="http://schemas.microsoft.com/office/drawing/2014/main" id="{77F822BB-0097-4E93-A1B7-95CE05FDAC63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Rectangle 292">
              <a:extLst>
                <a:ext uri="{FF2B5EF4-FFF2-40B4-BE49-F238E27FC236}">
                  <a16:creationId xmlns:a16="http://schemas.microsoft.com/office/drawing/2014/main" id="{38B7FF20-0D73-4313-9EF6-2245FFABFCDA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Rectangle 293">
              <a:extLst>
                <a:ext uri="{FF2B5EF4-FFF2-40B4-BE49-F238E27FC236}">
                  <a16:creationId xmlns:a16="http://schemas.microsoft.com/office/drawing/2014/main" id="{CBA58827-3CF8-42A2-ABA0-FD1DDB2163CC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Rectangle 294">
              <a:extLst>
                <a:ext uri="{FF2B5EF4-FFF2-40B4-BE49-F238E27FC236}">
                  <a16:creationId xmlns:a16="http://schemas.microsoft.com/office/drawing/2014/main" id="{0BC75AB4-6086-45EA-B537-E692EB7E3276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Rectangle 295">
              <a:extLst>
                <a:ext uri="{FF2B5EF4-FFF2-40B4-BE49-F238E27FC236}">
                  <a16:creationId xmlns:a16="http://schemas.microsoft.com/office/drawing/2014/main" id="{AE6B80F4-B971-4250-9363-04CEE695ED18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Rectangle 296">
              <a:extLst>
                <a:ext uri="{FF2B5EF4-FFF2-40B4-BE49-F238E27FC236}">
                  <a16:creationId xmlns:a16="http://schemas.microsoft.com/office/drawing/2014/main" id="{F66E213D-75C0-4AE6-9960-A3CE6019E099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Rectangle 297">
              <a:extLst>
                <a:ext uri="{FF2B5EF4-FFF2-40B4-BE49-F238E27FC236}">
                  <a16:creationId xmlns:a16="http://schemas.microsoft.com/office/drawing/2014/main" id="{9BE5490E-BB97-4CA2-A962-61335339DC01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Rectangle 298">
              <a:extLst>
                <a:ext uri="{FF2B5EF4-FFF2-40B4-BE49-F238E27FC236}">
                  <a16:creationId xmlns:a16="http://schemas.microsoft.com/office/drawing/2014/main" id="{6EC48625-BF83-4C3F-9213-5D1D350008B4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Rectangle 299">
              <a:extLst>
                <a:ext uri="{FF2B5EF4-FFF2-40B4-BE49-F238E27FC236}">
                  <a16:creationId xmlns:a16="http://schemas.microsoft.com/office/drawing/2014/main" id="{17150338-3482-4519-AF16-E4A10F2D3D35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Rectangle 300">
              <a:extLst>
                <a:ext uri="{FF2B5EF4-FFF2-40B4-BE49-F238E27FC236}">
                  <a16:creationId xmlns:a16="http://schemas.microsoft.com/office/drawing/2014/main" id="{0A91A2E8-B24B-4B6D-BB32-ED3B12D16A61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2" name="Group 301">
            <a:extLst>
              <a:ext uri="{FF2B5EF4-FFF2-40B4-BE49-F238E27FC236}">
                <a16:creationId xmlns:a16="http://schemas.microsoft.com/office/drawing/2014/main" id="{EE65C88A-3948-40E6-B113-228557B8CDD9}"/>
              </a:ext>
            </a:extLst>
          </p:cNvPr>
          <p:cNvGrpSpPr/>
          <p:nvPr/>
        </p:nvGrpSpPr>
        <p:grpSpPr>
          <a:xfrm flipH="1">
            <a:off x="2284073" y="3267920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03" name="Rectangle 302">
              <a:extLst>
                <a:ext uri="{FF2B5EF4-FFF2-40B4-BE49-F238E27FC236}">
                  <a16:creationId xmlns:a16="http://schemas.microsoft.com/office/drawing/2014/main" id="{025AE54F-B846-40A3-96A1-B9F7E2B505AA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Rectangle 303">
              <a:extLst>
                <a:ext uri="{FF2B5EF4-FFF2-40B4-BE49-F238E27FC236}">
                  <a16:creationId xmlns:a16="http://schemas.microsoft.com/office/drawing/2014/main" id="{656DBC85-82DC-4F66-A4DB-3472BB722AD2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Rectangle 304">
              <a:extLst>
                <a:ext uri="{FF2B5EF4-FFF2-40B4-BE49-F238E27FC236}">
                  <a16:creationId xmlns:a16="http://schemas.microsoft.com/office/drawing/2014/main" id="{7AA3E9B0-300C-40E7-ABA2-9B0953030B68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D9207C4B-AB1F-4F1B-9D1C-56850EFF169A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Rectangle 306">
              <a:extLst>
                <a:ext uri="{FF2B5EF4-FFF2-40B4-BE49-F238E27FC236}">
                  <a16:creationId xmlns:a16="http://schemas.microsoft.com/office/drawing/2014/main" id="{2C328D69-F475-4C77-8A86-1C787152F5EC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Rectangle 307">
              <a:extLst>
                <a:ext uri="{FF2B5EF4-FFF2-40B4-BE49-F238E27FC236}">
                  <a16:creationId xmlns:a16="http://schemas.microsoft.com/office/drawing/2014/main" id="{78E9A188-E550-4A24-90DC-DC10C13EB821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Rectangle 308">
              <a:extLst>
                <a:ext uri="{FF2B5EF4-FFF2-40B4-BE49-F238E27FC236}">
                  <a16:creationId xmlns:a16="http://schemas.microsoft.com/office/drawing/2014/main" id="{187586A8-20B2-4DE1-B913-1A59438B5458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CCFE9E32-AC52-4DD6-87C1-FD0DD16EC0DB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Rectangle 310">
              <a:extLst>
                <a:ext uri="{FF2B5EF4-FFF2-40B4-BE49-F238E27FC236}">
                  <a16:creationId xmlns:a16="http://schemas.microsoft.com/office/drawing/2014/main" id="{A85289C8-FD55-431B-B306-A10577A4BE0A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61040918-FF0D-4288-AAB4-00636BEA4C74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3" name="Group 312">
            <a:extLst>
              <a:ext uri="{FF2B5EF4-FFF2-40B4-BE49-F238E27FC236}">
                <a16:creationId xmlns:a16="http://schemas.microsoft.com/office/drawing/2014/main" id="{3CB295C3-2371-4434-854A-D5AECFEC8B07}"/>
              </a:ext>
            </a:extLst>
          </p:cNvPr>
          <p:cNvGrpSpPr/>
          <p:nvPr/>
        </p:nvGrpSpPr>
        <p:grpSpPr>
          <a:xfrm flipH="1">
            <a:off x="2484617" y="3267920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F68BDA81-EB6A-4CA0-A107-34174815D605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Rectangle 314">
              <a:extLst>
                <a:ext uri="{FF2B5EF4-FFF2-40B4-BE49-F238E27FC236}">
                  <a16:creationId xmlns:a16="http://schemas.microsoft.com/office/drawing/2014/main" id="{8B769F60-62CE-4E38-9D57-E70C86DC40DD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5B7450E2-FEC5-4598-9707-D52AC8E9AB1B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Rectangle 316">
              <a:extLst>
                <a:ext uri="{FF2B5EF4-FFF2-40B4-BE49-F238E27FC236}">
                  <a16:creationId xmlns:a16="http://schemas.microsoft.com/office/drawing/2014/main" id="{A620B2C4-4554-4984-A373-80F53857BAB5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Rectangle 317">
              <a:extLst>
                <a:ext uri="{FF2B5EF4-FFF2-40B4-BE49-F238E27FC236}">
                  <a16:creationId xmlns:a16="http://schemas.microsoft.com/office/drawing/2014/main" id="{09489589-472A-4405-B12D-9B4F9168141D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Rectangle 318">
              <a:extLst>
                <a:ext uri="{FF2B5EF4-FFF2-40B4-BE49-F238E27FC236}">
                  <a16:creationId xmlns:a16="http://schemas.microsoft.com/office/drawing/2014/main" id="{7C3DD546-C1C7-43FD-9354-827E35E559BE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Rectangle 319">
              <a:extLst>
                <a:ext uri="{FF2B5EF4-FFF2-40B4-BE49-F238E27FC236}">
                  <a16:creationId xmlns:a16="http://schemas.microsoft.com/office/drawing/2014/main" id="{FD7E2241-E457-4686-8FD2-FBC0AD885C48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Rectangle 320">
              <a:extLst>
                <a:ext uri="{FF2B5EF4-FFF2-40B4-BE49-F238E27FC236}">
                  <a16:creationId xmlns:a16="http://schemas.microsoft.com/office/drawing/2014/main" id="{C8BFD619-AB6F-437D-94D8-41F4570277E5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Rectangle 321">
              <a:extLst>
                <a:ext uri="{FF2B5EF4-FFF2-40B4-BE49-F238E27FC236}">
                  <a16:creationId xmlns:a16="http://schemas.microsoft.com/office/drawing/2014/main" id="{39737C9A-6EDA-4FAF-8525-878AB4FD956F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Rectangle 322">
              <a:extLst>
                <a:ext uri="{FF2B5EF4-FFF2-40B4-BE49-F238E27FC236}">
                  <a16:creationId xmlns:a16="http://schemas.microsoft.com/office/drawing/2014/main" id="{0C1F9FD5-BE1D-4890-B489-3555029C41F7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4" name="Rectangle 323">
            <a:extLst>
              <a:ext uri="{FF2B5EF4-FFF2-40B4-BE49-F238E27FC236}">
                <a16:creationId xmlns:a16="http://schemas.microsoft.com/office/drawing/2014/main" id="{DE57B8E7-7E16-45A8-837B-B986FEA9FB93}"/>
              </a:ext>
            </a:extLst>
          </p:cNvPr>
          <p:cNvSpPr/>
          <p:nvPr/>
        </p:nvSpPr>
        <p:spPr>
          <a:xfrm flipH="1">
            <a:off x="2725116" y="3288044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5" name="Rectangle 324">
            <a:extLst>
              <a:ext uri="{FF2B5EF4-FFF2-40B4-BE49-F238E27FC236}">
                <a16:creationId xmlns:a16="http://schemas.microsoft.com/office/drawing/2014/main" id="{DEF6C53E-A995-41EA-8BA8-F889E59156F2}"/>
              </a:ext>
            </a:extLst>
          </p:cNvPr>
          <p:cNvSpPr/>
          <p:nvPr/>
        </p:nvSpPr>
        <p:spPr>
          <a:xfrm flipH="1">
            <a:off x="2725116" y="3507197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6" name="Rectangle 325">
            <a:extLst>
              <a:ext uri="{FF2B5EF4-FFF2-40B4-BE49-F238E27FC236}">
                <a16:creationId xmlns:a16="http://schemas.microsoft.com/office/drawing/2014/main" id="{B20CF4A1-D188-4CEF-8590-A29E36AED8B6}"/>
              </a:ext>
            </a:extLst>
          </p:cNvPr>
          <p:cNvSpPr/>
          <p:nvPr/>
        </p:nvSpPr>
        <p:spPr>
          <a:xfrm flipH="1">
            <a:off x="2725116" y="3746475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7" name="Rectangle 326">
            <a:extLst>
              <a:ext uri="{FF2B5EF4-FFF2-40B4-BE49-F238E27FC236}">
                <a16:creationId xmlns:a16="http://schemas.microsoft.com/office/drawing/2014/main" id="{6365617D-7780-4DFE-9921-4C43FDF98D10}"/>
              </a:ext>
            </a:extLst>
          </p:cNvPr>
          <p:cNvSpPr/>
          <p:nvPr/>
        </p:nvSpPr>
        <p:spPr>
          <a:xfrm flipH="1">
            <a:off x="2727979" y="3965628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8" name="Rectangle 327">
            <a:extLst>
              <a:ext uri="{FF2B5EF4-FFF2-40B4-BE49-F238E27FC236}">
                <a16:creationId xmlns:a16="http://schemas.microsoft.com/office/drawing/2014/main" id="{318CF0FF-ECC5-44EA-B54C-F4B2C539A30E}"/>
              </a:ext>
            </a:extLst>
          </p:cNvPr>
          <p:cNvSpPr/>
          <p:nvPr/>
        </p:nvSpPr>
        <p:spPr>
          <a:xfrm flipH="1">
            <a:off x="2725116" y="3086218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9" name="TextBox 328">
            <a:extLst>
              <a:ext uri="{FF2B5EF4-FFF2-40B4-BE49-F238E27FC236}">
                <a16:creationId xmlns:a16="http://schemas.microsoft.com/office/drawing/2014/main" id="{61A62976-C635-43CA-AF3D-78EFF046CF99}"/>
              </a:ext>
            </a:extLst>
          </p:cNvPr>
          <p:cNvSpPr txBox="1"/>
          <p:nvPr/>
        </p:nvSpPr>
        <p:spPr>
          <a:xfrm>
            <a:off x="4439944" y="3221292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30" name="TextBox 329">
            <a:extLst>
              <a:ext uri="{FF2B5EF4-FFF2-40B4-BE49-F238E27FC236}">
                <a16:creationId xmlns:a16="http://schemas.microsoft.com/office/drawing/2014/main" id="{F1C8B99E-DC3E-48FC-894C-7FB65FA4EEF8}"/>
              </a:ext>
            </a:extLst>
          </p:cNvPr>
          <p:cNvSpPr txBox="1"/>
          <p:nvPr/>
        </p:nvSpPr>
        <p:spPr>
          <a:xfrm>
            <a:off x="5750277" y="3199092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31" name="TextBox 330">
            <a:extLst>
              <a:ext uri="{FF2B5EF4-FFF2-40B4-BE49-F238E27FC236}">
                <a16:creationId xmlns:a16="http://schemas.microsoft.com/office/drawing/2014/main" id="{C1A4BFBD-291A-4EC0-9D89-9F38E7726418}"/>
              </a:ext>
            </a:extLst>
          </p:cNvPr>
          <p:cNvSpPr txBox="1"/>
          <p:nvPr/>
        </p:nvSpPr>
        <p:spPr>
          <a:xfrm>
            <a:off x="7166952" y="3221292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32" name="TextBox 331">
            <a:extLst>
              <a:ext uri="{FF2B5EF4-FFF2-40B4-BE49-F238E27FC236}">
                <a16:creationId xmlns:a16="http://schemas.microsoft.com/office/drawing/2014/main" id="{950E06EE-4569-41C2-A9AC-27A27B919980}"/>
              </a:ext>
            </a:extLst>
          </p:cNvPr>
          <p:cNvSpPr txBox="1"/>
          <p:nvPr/>
        </p:nvSpPr>
        <p:spPr>
          <a:xfrm>
            <a:off x="8596525" y="3221292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33" name="TextBox 332">
            <a:extLst>
              <a:ext uri="{FF2B5EF4-FFF2-40B4-BE49-F238E27FC236}">
                <a16:creationId xmlns:a16="http://schemas.microsoft.com/office/drawing/2014/main" id="{8859EEB1-2F4B-44E8-B794-A2DAE215DE25}"/>
              </a:ext>
            </a:extLst>
          </p:cNvPr>
          <p:cNvSpPr txBox="1"/>
          <p:nvPr/>
        </p:nvSpPr>
        <p:spPr>
          <a:xfrm>
            <a:off x="10543618" y="3204582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34" name="Group 333">
            <a:extLst>
              <a:ext uri="{FF2B5EF4-FFF2-40B4-BE49-F238E27FC236}">
                <a16:creationId xmlns:a16="http://schemas.microsoft.com/office/drawing/2014/main" id="{C40A2F6D-406D-45D1-A4D5-4256D684CB32}"/>
              </a:ext>
            </a:extLst>
          </p:cNvPr>
          <p:cNvGrpSpPr/>
          <p:nvPr/>
        </p:nvGrpSpPr>
        <p:grpSpPr>
          <a:xfrm>
            <a:off x="704233" y="4320691"/>
            <a:ext cx="1220731" cy="1237393"/>
            <a:chOff x="661721" y="2938018"/>
            <a:chExt cx="1220731" cy="1237393"/>
          </a:xfrm>
        </p:grpSpPr>
        <p:pic>
          <p:nvPicPr>
            <p:cNvPr id="335" name="Picture 334">
              <a:extLst>
                <a:ext uri="{FF2B5EF4-FFF2-40B4-BE49-F238E27FC236}">
                  <a16:creationId xmlns:a16="http://schemas.microsoft.com/office/drawing/2014/main" id="{689E83D9-F284-4FE6-8B46-74751DBE9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721" y="2938018"/>
              <a:ext cx="1064793" cy="1073048"/>
            </a:xfrm>
            <a:prstGeom prst="rect">
              <a:avLst/>
            </a:prstGeom>
          </p:spPr>
        </p:pic>
        <p:pic>
          <p:nvPicPr>
            <p:cNvPr id="336" name="Picture 335">
              <a:extLst>
                <a:ext uri="{FF2B5EF4-FFF2-40B4-BE49-F238E27FC236}">
                  <a16:creationId xmlns:a16="http://schemas.microsoft.com/office/drawing/2014/main" id="{A7E4A40C-2861-4727-8DDB-0126EC2FF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8" y="3029101"/>
              <a:ext cx="1064793" cy="1073048"/>
            </a:xfrm>
            <a:prstGeom prst="rect">
              <a:avLst/>
            </a:prstGeom>
          </p:spPr>
        </p:pic>
        <p:pic>
          <p:nvPicPr>
            <p:cNvPr id="337" name="Picture 336">
              <a:extLst>
                <a:ext uri="{FF2B5EF4-FFF2-40B4-BE49-F238E27FC236}">
                  <a16:creationId xmlns:a16="http://schemas.microsoft.com/office/drawing/2014/main" id="{58FA28D8-49AB-42B6-9D38-1EBA0FC15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659" y="3102363"/>
              <a:ext cx="1064793" cy="1073048"/>
            </a:xfrm>
            <a:prstGeom prst="rect">
              <a:avLst/>
            </a:prstGeom>
          </p:spPr>
        </p:pic>
      </p:grpSp>
      <p:sp>
        <p:nvSpPr>
          <p:cNvPr id="338" name="Rectangle 337">
            <a:extLst>
              <a:ext uri="{FF2B5EF4-FFF2-40B4-BE49-F238E27FC236}">
                <a16:creationId xmlns:a16="http://schemas.microsoft.com/office/drawing/2014/main" id="{D97E8774-D5C1-4198-B504-20420018D8C4}"/>
              </a:ext>
            </a:extLst>
          </p:cNvPr>
          <p:cNvSpPr/>
          <p:nvPr/>
        </p:nvSpPr>
        <p:spPr>
          <a:xfrm flipH="1">
            <a:off x="2732361" y="4314192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9" name="Rectangle 338">
            <a:extLst>
              <a:ext uri="{FF2B5EF4-FFF2-40B4-BE49-F238E27FC236}">
                <a16:creationId xmlns:a16="http://schemas.microsoft.com/office/drawing/2014/main" id="{AA9F013F-906E-41A9-ADBD-CF5D0B345D14}"/>
              </a:ext>
            </a:extLst>
          </p:cNvPr>
          <p:cNvSpPr/>
          <p:nvPr/>
        </p:nvSpPr>
        <p:spPr>
          <a:xfrm flipH="1">
            <a:off x="2732361" y="4523932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0" name="Rectangle 339">
            <a:extLst>
              <a:ext uri="{FF2B5EF4-FFF2-40B4-BE49-F238E27FC236}">
                <a16:creationId xmlns:a16="http://schemas.microsoft.com/office/drawing/2014/main" id="{E7BA220F-FD7A-4579-9766-0884C0E684D3}"/>
              </a:ext>
            </a:extLst>
          </p:cNvPr>
          <p:cNvSpPr/>
          <p:nvPr/>
        </p:nvSpPr>
        <p:spPr>
          <a:xfrm flipH="1">
            <a:off x="2732361" y="4733652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1" name="Rectangle 340">
            <a:extLst>
              <a:ext uri="{FF2B5EF4-FFF2-40B4-BE49-F238E27FC236}">
                <a16:creationId xmlns:a16="http://schemas.microsoft.com/office/drawing/2014/main" id="{30972DBC-AC27-4463-B71C-03B2DFD6A4D3}"/>
              </a:ext>
            </a:extLst>
          </p:cNvPr>
          <p:cNvSpPr/>
          <p:nvPr/>
        </p:nvSpPr>
        <p:spPr>
          <a:xfrm flipH="1">
            <a:off x="2740872" y="4954023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2" name="Rectangle 341">
            <a:extLst>
              <a:ext uri="{FF2B5EF4-FFF2-40B4-BE49-F238E27FC236}">
                <a16:creationId xmlns:a16="http://schemas.microsoft.com/office/drawing/2014/main" id="{D40AF96F-3E4C-46CE-A981-951FE1113CFF}"/>
              </a:ext>
            </a:extLst>
          </p:cNvPr>
          <p:cNvSpPr/>
          <p:nvPr/>
        </p:nvSpPr>
        <p:spPr>
          <a:xfrm flipH="1">
            <a:off x="2753108" y="5184189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3" name="Rectangle 342">
            <a:extLst>
              <a:ext uri="{FF2B5EF4-FFF2-40B4-BE49-F238E27FC236}">
                <a16:creationId xmlns:a16="http://schemas.microsoft.com/office/drawing/2014/main" id="{C98FC106-4186-47BB-BC3A-DE1DB5B7C3DB}"/>
              </a:ext>
            </a:extLst>
          </p:cNvPr>
          <p:cNvSpPr/>
          <p:nvPr/>
        </p:nvSpPr>
        <p:spPr>
          <a:xfrm flipH="1">
            <a:off x="3042475" y="5184189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4" name="Rectangle 343">
            <a:extLst>
              <a:ext uri="{FF2B5EF4-FFF2-40B4-BE49-F238E27FC236}">
                <a16:creationId xmlns:a16="http://schemas.microsoft.com/office/drawing/2014/main" id="{9DEE333C-9EB1-4149-820C-8600FC4C5499}"/>
              </a:ext>
            </a:extLst>
          </p:cNvPr>
          <p:cNvSpPr/>
          <p:nvPr/>
        </p:nvSpPr>
        <p:spPr>
          <a:xfrm flipH="1">
            <a:off x="3036404" y="4987347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5" name="TextBox 344">
            <a:extLst>
              <a:ext uri="{FF2B5EF4-FFF2-40B4-BE49-F238E27FC236}">
                <a16:creationId xmlns:a16="http://schemas.microsoft.com/office/drawing/2014/main" id="{96DA538D-85E8-44C0-848A-D27968A234AA}"/>
              </a:ext>
            </a:extLst>
          </p:cNvPr>
          <p:cNvSpPr txBox="1"/>
          <p:nvPr/>
        </p:nvSpPr>
        <p:spPr>
          <a:xfrm>
            <a:off x="4439944" y="4636839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46" name="TextBox 345">
            <a:extLst>
              <a:ext uri="{FF2B5EF4-FFF2-40B4-BE49-F238E27FC236}">
                <a16:creationId xmlns:a16="http://schemas.microsoft.com/office/drawing/2014/main" id="{09F409E1-8727-484C-B6DD-74426BB718DC}"/>
              </a:ext>
            </a:extLst>
          </p:cNvPr>
          <p:cNvSpPr txBox="1"/>
          <p:nvPr/>
        </p:nvSpPr>
        <p:spPr>
          <a:xfrm>
            <a:off x="5789426" y="4642822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47" name="TextBox 346">
            <a:extLst>
              <a:ext uri="{FF2B5EF4-FFF2-40B4-BE49-F238E27FC236}">
                <a16:creationId xmlns:a16="http://schemas.microsoft.com/office/drawing/2014/main" id="{C0AA328D-10D3-40C5-BCC4-6100B7A758EB}"/>
              </a:ext>
            </a:extLst>
          </p:cNvPr>
          <p:cNvSpPr txBox="1"/>
          <p:nvPr/>
        </p:nvSpPr>
        <p:spPr>
          <a:xfrm>
            <a:off x="7189403" y="4632230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48" name="TextBox 347">
            <a:extLst>
              <a:ext uri="{FF2B5EF4-FFF2-40B4-BE49-F238E27FC236}">
                <a16:creationId xmlns:a16="http://schemas.microsoft.com/office/drawing/2014/main" id="{99DEA7FB-361A-4DD9-8C05-2C4E132BA363}"/>
              </a:ext>
            </a:extLst>
          </p:cNvPr>
          <p:cNvSpPr txBox="1"/>
          <p:nvPr/>
        </p:nvSpPr>
        <p:spPr>
          <a:xfrm>
            <a:off x="8613181" y="4616253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49" name="TextBox 348">
            <a:extLst>
              <a:ext uri="{FF2B5EF4-FFF2-40B4-BE49-F238E27FC236}">
                <a16:creationId xmlns:a16="http://schemas.microsoft.com/office/drawing/2014/main" id="{AF2A50ED-3094-4E73-BCEB-217CD6FE740F}"/>
              </a:ext>
            </a:extLst>
          </p:cNvPr>
          <p:cNvSpPr txBox="1"/>
          <p:nvPr/>
        </p:nvSpPr>
        <p:spPr>
          <a:xfrm>
            <a:off x="10592325" y="4533461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50" name="Group 349">
            <a:extLst>
              <a:ext uri="{FF2B5EF4-FFF2-40B4-BE49-F238E27FC236}">
                <a16:creationId xmlns:a16="http://schemas.microsoft.com/office/drawing/2014/main" id="{9D43B716-7BBC-4BC9-B486-EEF616F7F399}"/>
              </a:ext>
            </a:extLst>
          </p:cNvPr>
          <p:cNvGrpSpPr/>
          <p:nvPr/>
        </p:nvGrpSpPr>
        <p:grpSpPr>
          <a:xfrm>
            <a:off x="690239" y="5674387"/>
            <a:ext cx="1136580" cy="1164131"/>
            <a:chOff x="661721" y="2938018"/>
            <a:chExt cx="1136580" cy="1164131"/>
          </a:xfrm>
        </p:grpSpPr>
        <p:pic>
          <p:nvPicPr>
            <p:cNvPr id="351" name="Picture 350">
              <a:extLst>
                <a:ext uri="{FF2B5EF4-FFF2-40B4-BE49-F238E27FC236}">
                  <a16:creationId xmlns:a16="http://schemas.microsoft.com/office/drawing/2014/main" id="{C5949EA9-93F3-4B3B-BA60-F4220323D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721" y="2938018"/>
              <a:ext cx="1064793" cy="1073048"/>
            </a:xfrm>
            <a:prstGeom prst="rect">
              <a:avLst/>
            </a:prstGeom>
          </p:spPr>
        </p:pic>
        <p:pic>
          <p:nvPicPr>
            <p:cNvPr id="352" name="Picture 351">
              <a:extLst>
                <a:ext uri="{FF2B5EF4-FFF2-40B4-BE49-F238E27FC236}">
                  <a16:creationId xmlns:a16="http://schemas.microsoft.com/office/drawing/2014/main" id="{F67861FA-C6F1-40A0-922A-82209D653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8" y="3029101"/>
              <a:ext cx="1064793" cy="1073048"/>
            </a:xfrm>
            <a:prstGeom prst="rect">
              <a:avLst/>
            </a:prstGeom>
          </p:spPr>
        </p:pic>
      </p:grpSp>
      <p:grpSp>
        <p:nvGrpSpPr>
          <p:cNvPr id="353" name="Group 352">
            <a:extLst>
              <a:ext uri="{FF2B5EF4-FFF2-40B4-BE49-F238E27FC236}">
                <a16:creationId xmlns:a16="http://schemas.microsoft.com/office/drawing/2014/main" id="{13CD1197-316B-41CC-AA64-DB6B804582AE}"/>
              </a:ext>
            </a:extLst>
          </p:cNvPr>
          <p:cNvGrpSpPr/>
          <p:nvPr/>
        </p:nvGrpSpPr>
        <p:grpSpPr>
          <a:xfrm flipH="1">
            <a:off x="1931823" y="5880886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54" name="Rectangle 353">
              <a:extLst>
                <a:ext uri="{FF2B5EF4-FFF2-40B4-BE49-F238E27FC236}">
                  <a16:creationId xmlns:a16="http://schemas.microsoft.com/office/drawing/2014/main" id="{9A640255-F6DB-4A24-8CC3-DF85297057CB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Rectangle 354">
              <a:extLst>
                <a:ext uri="{FF2B5EF4-FFF2-40B4-BE49-F238E27FC236}">
                  <a16:creationId xmlns:a16="http://schemas.microsoft.com/office/drawing/2014/main" id="{40557A01-0D51-41B3-83B5-57495FFECB72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Rectangle 355">
              <a:extLst>
                <a:ext uri="{FF2B5EF4-FFF2-40B4-BE49-F238E27FC236}">
                  <a16:creationId xmlns:a16="http://schemas.microsoft.com/office/drawing/2014/main" id="{520A39A8-B3AA-439C-948B-4CF07F45DA4D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Rectangle 356">
              <a:extLst>
                <a:ext uri="{FF2B5EF4-FFF2-40B4-BE49-F238E27FC236}">
                  <a16:creationId xmlns:a16="http://schemas.microsoft.com/office/drawing/2014/main" id="{D50EF752-C720-408E-AF1A-B4147B08F4B8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Rectangle 357">
              <a:extLst>
                <a:ext uri="{FF2B5EF4-FFF2-40B4-BE49-F238E27FC236}">
                  <a16:creationId xmlns:a16="http://schemas.microsoft.com/office/drawing/2014/main" id="{DB7535D0-8FE3-4FA3-A29D-9B48CB856C8D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Rectangle 358">
              <a:extLst>
                <a:ext uri="{FF2B5EF4-FFF2-40B4-BE49-F238E27FC236}">
                  <a16:creationId xmlns:a16="http://schemas.microsoft.com/office/drawing/2014/main" id="{B5C66193-EC97-444F-85F1-A469BB5FFF18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Rectangle 359">
              <a:extLst>
                <a:ext uri="{FF2B5EF4-FFF2-40B4-BE49-F238E27FC236}">
                  <a16:creationId xmlns:a16="http://schemas.microsoft.com/office/drawing/2014/main" id="{6EC35EB6-2341-4457-845E-7C6D552E6142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Rectangle 360">
              <a:extLst>
                <a:ext uri="{FF2B5EF4-FFF2-40B4-BE49-F238E27FC236}">
                  <a16:creationId xmlns:a16="http://schemas.microsoft.com/office/drawing/2014/main" id="{C61F38FD-A43F-4A68-BAD8-99D67E0481A9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Rectangle 361">
              <a:extLst>
                <a:ext uri="{FF2B5EF4-FFF2-40B4-BE49-F238E27FC236}">
                  <a16:creationId xmlns:a16="http://schemas.microsoft.com/office/drawing/2014/main" id="{50D6F63D-F5CA-4E77-BC0A-83E1667A7187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Rectangle 362">
              <a:extLst>
                <a:ext uri="{FF2B5EF4-FFF2-40B4-BE49-F238E27FC236}">
                  <a16:creationId xmlns:a16="http://schemas.microsoft.com/office/drawing/2014/main" id="{DE26CD01-11B8-4B0F-8B0B-D6A039ECEA39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4" name="Group 363">
            <a:extLst>
              <a:ext uri="{FF2B5EF4-FFF2-40B4-BE49-F238E27FC236}">
                <a16:creationId xmlns:a16="http://schemas.microsoft.com/office/drawing/2014/main" id="{A325AA41-94FC-4880-A4EA-A69620B38198}"/>
              </a:ext>
            </a:extLst>
          </p:cNvPr>
          <p:cNvGrpSpPr/>
          <p:nvPr/>
        </p:nvGrpSpPr>
        <p:grpSpPr>
          <a:xfrm flipH="1">
            <a:off x="2128533" y="5876188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65" name="Rectangle 364">
              <a:extLst>
                <a:ext uri="{FF2B5EF4-FFF2-40B4-BE49-F238E27FC236}">
                  <a16:creationId xmlns:a16="http://schemas.microsoft.com/office/drawing/2014/main" id="{166C5322-36F1-4E13-B9FA-B648AEF5A632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Rectangle 365">
              <a:extLst>
                <a:ext uri="{FF2B5EF4-FFF2-40B4-BE49-F238E27FC236}">
                  <a16:creationId xmlns:a16="http://schemas.microsoft.com/office/drawing/2014/main" id="{E0EEA8D1-B382-4C8F-BA5F-5AB27707D4CB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Rectangle 366">
              <a:extLst>
                <a:ext uri="{FF2B5EF4-FFF2-40B4-BE49-F238E27FC236}">
                  <a16:creationId xmlns:a16="http://schemas.microsoft.com/office/drawing/2014/main" id="{10070EF4-747D-4AE8-AFA0-6244D63E0C41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Rectangle 367">
              <a:extLst>
                <a:ext uri="{FF2B5EF4-FFF2-40B4-BE49-F238E27FC236}">
                  <a16:creationId xmlns:a16="http://schemas.microsoft.com/office/drawing/2014/main" id="{E72B0434-9C54-47D6-BEA7-01ECABA7D63B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Rectangle 368">
              <a:extLst>
                <a:ext uri="{FF2B5EF4-FFF2-40B4-BE49-F238E27FC236}">
                  <a16:creationId xmlns:a16="http://schemas.microsoft.com/office/drawing/2014/main" id="{E658AC53-D8B3-49F2-A46E-D083D956B50A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Rectangle 369">
              <a:extLst>
                <a:ext uri="{FF2B5EF4-FFF2-40B4-BE49-F238E27FC236}">
                  <a16:creationId xmlns:a16="http://schemas.microsoft.com/office/drawing/2014/main" id="{1E842FF7-F47E-4D66-A06B-B9CDA34B5FEC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Rectangle 370">
              <a:extLst>
                <a:ext uri="{FF2B5EF4-FFF2-40B4-BE49-F238E27FC236}">
                  <a16:creationId xmlns:a16="http://schemas.microsoft.com/office/drawing/2014/main" id="{8AC71E3E-1C8B-41B0-8833-61CE34150C31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Rectangle 371">
              <a:extLst>
                <a:ext uri="{FF2B5EF4-FFF2-40B4-BE49-F238E27FC236}">
                  <a16:creationId xmlns:a16="http://schemas.microsoft.com/office/drawing/2014/main" id="{D929AB28-E39B-4B83-BAA2-986F55A510C5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Rectangle 372">
              <a:extLst>
                <a:ext uri="{FF2B5EF4-FFF2-40B4-BE49-F238E27FC236}">
                  <a16:creationId xmlns:a16="http://schemas.microsoft.com/office/drawing/2014/main" id="{B1BF0819-2B81-41D5-86D6-2E3EF6C75DD1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Rectangle 373">
              <a:extLst>
                <a:ext uri="{FF2B5EF4-FFF2-40B4-BE49-F238E27FC236}">
                  <a16:creationId xmlns:a16="http://schemas.microsoft.com/office/drawing/2014/main" id="{DEE832EA-8088-4600-973A-1CA9778014FB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5" name="Group 374">
            <a:extLst>
              <a:ext uri="{FF2B5EF4-FFF2-40B4-BE49-F238E27FC236}">
                <a16:creationId xmlns:a16="http://schemas.microsoft.com/office/drawing/2014/main" id="{475B8773-345C-4815-9EB3-6A8D6AC0D306}"/>
              </a:ext>
            </a:extLst>
          </p:cNvPr>
          <p:cNvGrpSpPr/>
          <p:nvPr/>
        </p:nvGrpSpPr>
        <p:grpSpPr>
          <a:xfrm flipH="1">
            <a:off x="2293517" y="5880885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76" name="Rectangle 375">
              <a:extLst>
                <a:ext uri="{FF2B5EF4-FFF2-40B4-BE49-F238E27FC236}">
                  <a16:creationId xmlns:a16="http://schemas.microsoft.com/office/drawing/2014/main" id="{450FB403-FB3F-464C-9B6E-1F201F48E87C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Rectangle 376">
              <a:extLst>
                <a:ext uri="{FF2B5EF4-FFF2-40B4-BE49-F238E27FC236}">
                  <a16:creationId xmlns:a16="http://schemas.microsoft.com/office/drawing/2014/main" id="{29D565E4-CA04-4F9A-907A-72B18ADB2046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" name="Rectangle 377">
              <a:extLst>
                <a:ext uri="{FF2B5EF4-FFF2-40B4-BE49-F238E27FC236}">
                  <a16:creationId xmlns:a16="http://schemas.microsoft.com/office/drawing/2014/main" id="{16484D69-12E5-4A38-8491-3C40F2FBB7C7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" name="Rectangle 378">
              <a:extLst>
                <a:ext uri="{FF2B5EF4-FFF2-40B4-BE49-F238E27FC236}">
                  <a16:creationId xmlns:a16="http://schemas.microsoft.com/office/drawing/2014/main" id="{AFFE7075-73D6-4EF4-B858-24DC29847EAC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0" name="Rectangle 379">
              <a:extLst>
                <a:ext uri="{FF2B5EF4-FFF2-40B4-BE49-F238E27FC236}">
                  <a16:creationId xmlns:a16="http://schemas.microsoft.com/office/drawing/2014/main" id="{5502EC5A-E293-4D07-85B6-F84ACE7E49D0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1" name="Rectangle 380">
              <a:extLst>
                <a:ext uri="{FF2B5EF4-FFF2-40B4-BE49-F238E27FC236}">
                  <a16:creationId xmlns:a16="http://schemas.microsoft.com/office/drawing/2014/main" id="{40F93311-0417-465F-8996-1A1319663881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" name="Rectangle 381">
              <a:extLst>
                <a:ext uri="{FF2B5EF4-FFF2-40B4-BE49-F238E27FC236}">
                  <a16:creationId xmlns:a16="http://schemas.microsoft.com/office/drawing/2014/main" id="{CB0756D7-F209-4DDA-9EB0-1455BF2B8348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" name="Rectangle 382">
              <a:extLst>
                <a:ext uri="{FF2B5EF4-FFF2-40B4-BE49-F238E27FC236}">
                  <a16:creationId xmlns:a16="http://schemas.microsoft.com/office/drawing/2014/main" id="{0D1AA4DF-FA00-45E3-A147-9AD063DC1BAC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" name="Rectangle 383">
              <a:extLst>
                <a:ext uri="{FF2B5EF4-FFF2-40B4-BE49-F238E27FC236}">
                  <a16:creationId xmlns:a16="http://schemas.microsoft.com/office/drawing/2014/main" id="{E1D3BC21-C7E2-4AE0-ABD6-08918675AC64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Rectangle 384">
              <a:extLst>
                <a:ext uri="{FF2B5EF4-FFF2-40B4-BE49-F238E27FC236}">
                  <a16:creationId xmlns:a16="http://schemas.microsoft.com/office/drawing/2014/main" id="{A5A5B970-0D59-4F14-A730-24F943F364D1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6" name="Group 385">
            <a:extLst>
              <a:ext uri="{FF2B5EF4-FFF2-40B4-BE49-F238E27FC236}">
                <a16:creationId xmlns:a16="http://schemas.microsoft.com/office/drawing/2014/main" id="{795009BD-88F4-4489-9E29-45DCCF39F330}"/>
              </a:ext>
            </a:extLst>
          </p:cNvPr>
          <p:cNvGrpSpPr/>
          <p:nvPr/>
        </p:nvGrpSpPr>
        <p:grpSpPr>
          <a:xfrm flipH="1">
            <a:off x="2484617" y="5880886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87" name="Rectangle 386">
              <a:extLst>
                <a:ext uri="{FF2B5EF4-FFF2-40B4-BE49-F238E27FC236}">
                  <a16:creationId xmlns:a16="http://schemas.microsoft.com/office/drawing/2014/main" id="{A0F41CCC-EC79-4A5E-BE61-1F38AD4B2D54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Rectangle 387">
              <a:extLst>
                <a:ext uri="{FF2B5EF4-FFF2-40B4-BE49-F238E27FC236}">
                  <a16:creationId xmlns:a16="http://schemas.microsoft.com/office/drawing/2014/main" id="{2BC7304F-1465-4DC2-959D-092E9638F870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Rectangle 388">
              <a:extLst>
                <a:ext uri="{FF2B5EF4-FFF2-40B4-BE49-F238E27FC236}">
                  <a16:creationId xmlns:a16="http://schemas.microsoft.com/office/drawing/2014/main" id="{9E1B490F-CE50-49EF-87B2-5746DA837C7A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Rectangle 389">
              <a:extLst>
                <a:ext uri="{FF2B5EF4-FFF2-40B4-BE49-F238E27FC236}">
                  <a16:creationId xmlns:a16="http://schemas.microsoft.com/office/drawing/2014/main" id="{3A2D2362-4EE8-4D03-9DE7-06A7BBF1EC1D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" name="Rectangle 390">
              <a:extLst>
                <a:ext uri="{FF2B5EF4-FFF2-40B4-BE49-F238E27FC236}">
                  <a16:creationId xmlns:a16="http://schemas.microsoft.com/office/drawing/2014/main" id="{0CDB6F45-38B9-494E-86F3-9618096E88F8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" name="Rectangle 391">
              <a:extLst>
                <a:ext uri="{FF2B5EF4-FFF2-40B4-BE49-F238E27FC236}">
                  <a16:creationId xmlns:a16="http://schemas.microsoft.com/office/drawing/2014/main" id="{B8D81DAE-6CDD-4BB2-83FA-4B4F05ED1BA8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Rectangle 392">
              <a:extLst>
                <a:ext uri="{FF2B5EF4-FFF2-40B4-BE49-F238E27FC236}">
                  <a16:creationId xmlns:a16="http://schemas.microsoft.com/office/drawing/2014/main" id="{6EFE5BE1-8453-450E-989E-BE977018DDD2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Rectangle 393">
              <a:extLst>
                <a:ext uri="{FF2B5EF4-FFF2-40B4-BE49-F238E27FC236}">
                  <a16:creationId xmlns:a16="http://schemas.microsoft.com/office/drawing/2014/main" id="{A3A58990-E6C4-4C4C-BFC6-CB11B958806D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Rectangle 394">
              <a:extLst>
                <a:ext uri="{FF2B5EF4-FFF2-40B4-BE49-F238E27FC236}">
                  <a16:creationId xmlns:a16="http://schemas.microsoft.com/office/drawing/2014/main" id="{160D7DB9-9B72-4DE0-9BC3-CC6A12BB698D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Rectangle 395">
              <a:extLst>
                <a:ext uri="{FF2B5EF4-FFF2-40B4-BE49-F238E27FC236}">
                  <a16:creationId xmlns:a16="http://schemas.microsoft.com/office/drawing/2014/main" id="{E24671EC-0631-4FC0-B7E8-347386E6ACE6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7" name="Group 396">
            <a:extLst>
              <a:ext uri="{FF2B5EF4-FFF2-40B4-BE49-F238E27FC236}">
                <a16:creationId xmlns:a16="http://schemas.microsoft.com/office/drawing/2014/main" id="{FAD76B7F-E8E3-4C6F-84FD-5340855E982F}"/>
              </a:ext>
            </a:extLst>
          </p:cNvPr>
          <p:cNvGrpSpPr/>
          <p:nvPr/>
        </p:nvGrpSpPr>
        <p:grpSpPr>
          <a:xfrm flipH="1">
            <a:off x="2651214" y="5881065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98" name="Rectangle 397">
              <a:extLst>
                <a:ext uri="{FF2B5EF4-FFF2-40B4-BE49-F238E27FC236}">
                  <a16:creationId xmlns:a16="http://schemas.microsoft.com/office/drawing/2014/main" id="{77F84030-1564-489B-9F9C-8A947CB93FF8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Rectangle 398">
              <a:extLst>
                <a:ext uri="{FF2B5EF4-FFF2-40B4-BE49-F238E27FC236}">
                  <a16:creationId xmlns:a16="http://schemas.microsoft.com/office/drawing/2014/main" id="{BE822CAC-6560-48A5-B5F6-001E22F7CC90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Rectangle 399">
              <a:extLst>
                <a:ext uri="{FF2B5EF4-FFF2-40B4-BE49-F238E27FC236}">
                  <a16:creationId xmlns:a16="http://schemas.microsoft.com/office/drawing/2014/main" id="{5C648CF0-FEB0-4DDE-9312-B99113F2C19B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Rectangle 400">
              <a:extLst>
                <a:ext uri="{FF2B5EF4-FFF2-40B4-BE49-F238E27FC236}">
                  <a16:creationId xmlns:a16="http://schemas.microsoft.com/office/drawing/2014/main" id="{E6C041CB-3464-4205-8A3E-6976B8A96F55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" name="Rectangle 401">
              <a:extLst>
                <a:ext uri="{FF2B5EF4-FFF2-40B4-BE49-F238E27FC236}">
                  <a16:creationId xmlns:a16="http://schemas.microsoft.com/office/drawing/2014/main" id="{E7477C7A-4BA3-411C-9587-E7490C0A3139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Rectangle 402">
              <a:extLst>
                <a:ext uri="{FF2B5EF4-FFF2-40B4-BE49-F238E27FC236}">
                  <a16:creationId xmlns:a16="http://schemas.microsoft.com/office/drawing/2014/main" id="{00EA4BE0-137E-4C98-AF0F-233006810D62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" name="Rectangle 403">
              <a:extLst>
                <a:ext uri="{FF2B5EF4-FFF2-40B4-BE49-F238E27FC236}">
                  <a16:creationId xmlns:a16="http://schemas.microsoft.com/office/drawing/2014/main" id="{CD716CF9-6DCE-421D-AF38-0592AEFB673F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" name="Rectangle 404">
              <a:extLst>
                <a:ext uri="{FF2B5EF4-FFF2-40B4-BE49-F238E27FC236}">
                  <a16:creationId xmlns:a16="http://schemas.microsoft.com/office/drawing/2014/main" id="{56127655-2A34-47B4-A307-5F40F02138D0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Rectangle 405">
              <a:extLst>
                <a:ext uri="{FF2B5EF4-FFF2-40B4-BE49-F238E27FC236}">
                  <a16:creationId xmlns:a16="http://schemas.microsoft.com/office/drawing/2014/main" id="{1CBBEFC8-1567-414B-9FAE-88C2C7139643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" name="Rectangle 406">
              <a:extLst>
                <a:ext uri="{FF2B5EF4-FFF2-40B4-BE49-F238E27FC236}">
                  <a16:creationId xmlns:a16="http://schemas.microsoft.com/office/drawing/2014/main" id="{94567E7B-0303-4526-B126-D7C06CC81146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8" name="Group 407">
            <a:extLst>
              <a:ext uri="{FF2B5EF4-FFF2-40B4-BE49-F238E27FC236}">
                <a16:creationId xmlns:a16="http://schemas.microsoft.com/office/drawing/2014/main" id="{9DCEAD1C-42C2-4898-A1D8-5FC3970CE25C}"/>
              </a:ext>
            </a:extLst>
          </p:cNvPr>
          <p:cNvGrpSpPr/>
          <p:nvPr/>
        </p:nvGrpSpPr>
        <p:grpSpPr>
          <a:xfrm flipH="1">
            <a:off x="2868200" y="5893607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409" name="Rectangle 408">
              <a:extLst>
                <a:ext uri="{FF2B5EF4-FFF2-40B4-BE49-F238E27FC236}">
                  <a16:creationId xmlns:a16="http://schemas.microsoft.com/office/drawing/2014/main" id="{CA294D51-4C4B-4CD9-8CF8-2C45572EF74A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Rectangle 409">
              <a:extLst>
                <a:ext uri="{FF2B5EF4-FFF2-40B4-BE49-F238E27FC236}">
                  <a16:creationId xmlns:a16="http://schemas.microsoft.com/office/drawing/2014/main" id="{7FC75E48-BEF9-4624-886C-3999A594A93A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" name="Rectangle 410">
              <a:extLst>
                <a:ext uri="{FF2B5EF4-FFF2-40B4-BE49-F238E27FC236}">
                  <a16:creationId xmlns:a16="http://schemas.microsoft.com/office/drawing/2014/main" id="{F9757EBC-CFCD-44B5-B549-DCAC53096181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" name="Rectangle 411">
              <a:extLst>
                <a:ext uri="{FF2B5EF4-FFF2-40B4-BE49-F238E27FC236}">
                  <a16:creationId xmlns:a16="http://schemas.microsoft.com/office/drawing/2014/main" id="{FAF4D9D9-ED92-4E19-A56D-572E6F878411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" name="Rectangle 412">
              <a:extLst>
                <a:ext uri="{FF2B5EF4-FFF2-40B4-BE49-F238E27FC236}">
                  <a16:creationId xmlns:a16="http://schemas.microsoft.com/office/drawing/2014/main" id="{21068B04-E48A-4CEC-9764-A4FA7BC4F561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4" name="Rectangle 413">
              <a:extLst>
                <a:ext uri="{FF2B5EF4-FFF2-40B4-BE49-F238E27FC236}">
                  <a16:creationId xmlns:a16="http://schemas.microsoft.com/office/drawing/2014/main" id="{CE3018E4-A241-4BDA-B2E3-673B1BE85144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5" name="Rectangle 414">
              <a:extLst>
                <a:ext uri="{FF2B5EF4-FFF2-40B4-BE49-F238E27FC236}">
                  <a16:creationId xmlns:a16="http://schemas.microsoft.com/office/drawing/2014/main" id="{608D9568-C76B-4B99-9BBD-BAD846BC905B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6" name="Rectangle 415">
              <a:extLst>
                <a:ext uri="{FF2B5EF4-FFF2-40B4-BE49-F238E27FC236}">
                  <a16:creationId xmlns:a16="http://schemas.microsoft.com/office/drawing/2014/main" id="{E2B4013F-6598-4C48-A754-FA0E33A6678F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7" name="Rectangle 416">
              <a:extLst>
                <a:ext uri="{FF2B5EF4-FFF2-40B4-BE49-F238E27FC236}">
                  <a16:creationId xmlns:a16="http://schemas.microsoft.com/office/drawing/2014/main" id="{61C84365-24C8-4834-8EC7-967F600E9A1A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8" name="Rectangle 417">
              <a:extLst>
                <a:ext uri="{FF2B5EF4-FFF2-40B4-BE49-F238E27FC236}">
                  <a16:creationId xmlns:a16="http://schemas.microsoft.com/office/drawing/2014/main" id="{9659BC67-A262-450A-ABB1-E11058792E97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9" name="Group 418">
            <a:extLst>
              <a:ext uri="{FF2B5EF4-FFF2-40B4-BE49-F238E27FC236}">
                <a16:creationId xmlns:a16="http://schemas.microsoft.com/office/drawing/2014/main" id="{CF3B2751-679F-46D0-84D7-A91B5890E883}"/>
              </a:ext>
            </a:extLst>
          </p:cNvPr>
          <p:cNvGrpSpPr/>
          <p:nvPr/>
        </p:nvGrpSpPr>
        <p:grpSpPr>
          <a:xfrm flipH="1">
            <a:off x="3129698" y="5880885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420" name="Rectangle 419">
              <a:extLst>
                <a:ext uri="{FF2B5EF4-FFF2-40B4-BE49-F238E27FC236}">
                  <a16:creationId xmlns:a16="http://schemas.microsoft.com/office/drawing/2014/main" id="{3BF798FE-5096-4763-8179-17595777FFF8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1" name="Rectangle 420">
              <a:extLst>
                <a:ext uri="{FF2B5EF4-FFF2-40B4-BE49-F238E27FC236}">
                  <a16:creationId xmlns:a16="http://schemas.microsoft.com/office/drawing/2014/main" id="{9F85CD06-A100-4B00-9333-49010190F0D3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2" name="Rectangle 421">
              <a:extLst>
                <a:ext uri="{FF2B5EF4-FFF2-40B4-BE49-F238E27FC236}">
                  <a16:creationId xmlns:a16="http://schemas.microsoft.com/office/drawing/2014/main" id="{92E4E8AE-5950-4A5A-9042-C73E6C6FC836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3" name="Rectangle 422">
              <a:extLst>
                <a:ext uri="{FF2B5EF4-FFF2-40B4-BE49-F238E27FC236}">
                  <a16:creationId xmlns:a16="http://schemas.microsoft.com/office/drawing/2014/main" id="{9AD91706-0E4D-4C00-A680-6045D0C15830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4" name="Rectangle 423">
              <a:extLst>
                <a:ext uri="{FF2B5EF4-FFF2-40B4-BE49-F238E27FC236}">
                  <a16:creationId xmlns:a16="http://schemas.microsoft.com/office/drawing/2014/main" id="{0C1F38BF-FFB5-4DE6-AEE9-ACC567C37BB4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5" name="Rectangle 424">
              <a:extLst>
                <a:ext uri="{FF2B5EF4-FFF2-40B4-BE49-F238E27FC236}">
                  <a16:creationId xmlns:a16="http://schemas.microsoft.com/office/drawing/2014/main" id="{BE21B6EB-3B36-4FD7-AD82-434C83D8240B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" name="Rectangle 425">
              <a:extLst>
                <a:ext uri="{FF2B5EF4-FFF2-40B4-BE49-F238E27FC236}">
                  <a16:creationId xmlns:a16="http://schemas.microsoft.com/office/drawing/2014/main" id="{7EC5728D-570F-4186-9D11-117C9C9C7A49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" name="Rectangle 426">
              <a:extLst>
                <a:ext uri="{FF2B5EF4-FFF2-40B4-BE49-F238E27FC236}">
                  <a16:creationId xmlns:a16="http://schemas.microsoft.com/office/drawing/2014/main" id="{934D48AD-A904-49F5-B28F-2DEE123C466E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8" name="Rectangle 427">
              <a:extLst>
                <a:ext uri="{FF2B5EF4-FFF2-40B4-BE49-F238E27FC236}">
                  <a16:creationId xmlns:a16="http://schemas.microsoft.com/office/drawing/2014/main" id="{E2F7B5AA-2A45-437E-B054-66C3F5D76254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9" name="Rectangle 428">
              <a:extLst>
                <a:ext uri="{FF2B5EF4-FFF2-40B4-BE49-F238E27FC236}">
                  <a16:creationId xmlns:a16="http://schemas.microsoft.com/office/drawing/2014/main" id="{D3DE8B3C-108D-40BF-ADE4-48B6A243DD51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0" name="TextBox 429">
            <a:extLst>
              <a:ext uri="{FF2B5EF4-FFF2-40B4-BE49-F238E27FC236}">
                <a16:creationId xmlns:a16="http://schemas.microsoft.com/office/drawing/2014/main" id="{44140773-ECFD-4606-8F04-2E33133014AA}"/>
              </a:ext>
            </a:extLst>
          </p:cNvPr>
          <p:cNvSpPr txBox="1"/>
          <p:nvPr/>
        </p:nvSpPr>
        <p:spPr>
          <a:xfrm>
            <a:off x="4459989" y="5937437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1" name="TextBox 430">
            <a:extLst>
              <a:ext uri="{FF2B5EF4-FFF2-40B4-BE49-F238E27FC236}">
                <a16:creationId xmlns:a16="http://schemas.microsoft.com/office/drawing/2014/main" id="{EFEFB6C6-CAFF-456A-B39A-23D8A15185F7}"/>
              </a:ext>
            </a:extLst>
          </p:cNvPr>
          <p:cNvSpPr txBox="1"/>
          <p:nvPr/>
        </p:nvSpPr>
        <p:spPr>
          <a:xfrm>
            <a:off x="5742175" y="5925373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2" name="TextBox 431">
            <a:extLst>
              <a:ext uri="{FF2B5EF4-FFF2-40B4-BE49-F238E27FC236}">
                <a16:creationId xmlns:a16="http://schemas.microsoft.com/office/drawing/2014/main" id="{7A55AD21-E37C-4522-B31E-7C21135C6B80}"/>
              </a:ext>
            </a:extLst>
          </p:cNvPr>
          <p:cNvSpPr txBox="1"/>
          <p:nvPr/>
        </p:nvSpPr>
        <p:spPr>
          <a:xfrm>
            <a:off x="7175412" y="5925373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3" name="TextBox 432">
            <a:extLst>
              <a:ext uri="{FF2B5EF4-FFF2-40B4-BE49-F238E27FC236}">
                <a16:creationId xmlns:a16="http://schemas.microsoft.com/office/drawing/2014/main" id="{7195A9B2-3A87-4B74-B5CA-FF3C3D830605}"/>
              </a:ext>
            </a:extLst>
          </p:cNvPr>
          <p:cNvSpPr txBox="1"/>
          <p:nvPr/>
        </p:nvSpPr>
        <p:spPr>
          <a:xfrm>
            <a:off x="8289341" y="5937437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 ?</a:t>
            </a:r>
          </a:p>
        </p:txBody>
      </p:sp>
      <p:sp>
        <p:nvSpPr>
          <p:cNvPr id="434" name="TextBox 433">
            <a:extLst>
              <a:ext uri="{FF2B5EF4-FFF2-40B4-BE49-F238E27FC236}">
                <a16:creationId xmlns:a16="http://schemas.microsoft.com/office/drawing/2014/main" id="{F1E59BAA-C3AE-4940-80E2-12A300A4D913}"/>
              </a:ext>
            </a:extLst>
          </p:cNvPr>
          <p:cNvSpPr txBox="1"/>
          <p:nvPr/>
        </p:nvSpPr>
        <p:spPr>
          <a:xfrm>
            <a:off x="9486859" y="5896354"/>
            <a:ext cx="2680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5D27FBB-CCB2-4042-A3AC-01E0295DE685}"/>
              </a:ext>
            </a:extLst>
          </p:cNvPr>
          <p:cNvSpPr/>
          <p:nvPr/>
        </p:nvSpPr>
        <p:spPr>
          <a:xfrm>
            <a:off x="8264324" y="3226034"/>
            <a:ext cx="1381061" cy="9184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245</a:t>
            </a:r>
          </a:p>
        </p:txBody>
      </p:sp>
      <p:sp>
        <p:nvSpPr>
          <p:cNvPr id="435" name="Rectangle: Rounded Corners 434">
            <a:extLst>
              <a:ext uri="{FF2B5EF4-FFF2-40B4-BE49-F238E27FC236}">
                <a16:creationId xmlns:a16="http://schemas.microsoft.com/office/drawing/2014/main" id="{B005E7DC-6E7D-4D2E-85C4-941C7D19DBA3}"/>
              </a:ext>
            </a:extLst>
          </p:cNvPr>
          <p:cNvSpPr/>
          <p:nvPr/>
        </p:nvSpPr>
        <p:spPr>
          <a:xfrm>
            <a:off x="9828357" y="3033207"/>
            <a:ext cx="2261322" cy="117821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lăm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6" name="Rectangle: Rounded Corners 435">
            <a:extLst>
              <a:ext uri="{FF2B5EF4-FFF2-40B4-BE49-F238E27FC236}">
                <a16:creationId xmlns:a16="http://schemas.microsoft.com/office/drawing/2014/main" id="{67CF7D27-0627-44EB-8E6A-A06EBA70975F}"/>
              </a:ext>
            </a:extLst>
          </p:cNvPr>
          <p:cNvSpPr/>
          <p:nvPr/>
        </p:nvSpPr>
        <p:spPr>
          <a:xfrm>
            <a:off x="8289341" y="4566323"/>
            <a:ext cx="1238240" cy="9184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307</a:t>
            </a:r>
          </a:p>
        </p:txBody>
      </p:sp>
      <p:sp>
        <p:nvSpPr>
          <p:cNvPr id="437" name="Rectangle: Rounded Corners 436">
            <a:extLst>
              <a:ext uri="{FF2B5EF4-FFF2-40B4-BE49-F238E27FC236}">
                <a16:creationId xmlns:a16="http://schemas.microsoft.com/office/drawing/2014/main" id="{737CD7EB-98D1-47D5-8098-4B0C9FCB9311}"/>
              </a:ext>
            </a:extLst>
          </p:cNvPr>
          <p:cNvSpPr/>
          <p:nvPr/>
        </p:nvSpPr>
        <p:spPr>
          <a:xfrm>
            <a:off x="9822684" y="4398240"/>
            <a:ext cx="2261322" cy="117821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8" name="Rectangle: Rounded Corners 437">
            <a:extLst>
              <a:ext uri="{FF2B5EF4-FFF2-40B4-BE49-F238E27FC236}">
                <a16:creationId xmlns:a16="http://schemas.microsoft.com/office/drawing/2014/main" id="{D5F8B5B6-3358-4E4A-8648-4F076AE4876B}"/>
              </a:ext>
            </a:extLst>
          </p:cNvPr>
          <p:cNvSpPr/>
          <p:nvPr/>
        </p:nvSpPr>
        <p:spPr>
          <a:xfrm>
            <a:off x="4086433" y="5899074"/>
            <a:ext cx="1238240" cy="9184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39" name="Rectangle: Rounded Corners 438">
            <a:extLst>
              <a:ext uri="{FF2B5EF4-FFF2-40B4-BE49-F238E27FC236}">
                <a16:creationId xmlns:a16="http://schemas.microsoft.com/office/drawing/2014/main" id="{4A89FAD7-9AC6-480D-AD5A-42B7C82D7746}"/>
              </a:ext>
            </a:extLst>
          </p:cNvPr>
          <p:cNvSpPr/>
          <p:nvPr/>
        </p:nvSpPr>
        <p:spPr>
          <a:xfrm>
            <a:off x="5445258" y="5872663"/>
            <a:ext cx="1238240" cy="9184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0" name="Rectangle: Rounded Corners 439">
            <a:extLst>
              <a:ext uri="{FF2B5EF4-FFF2-40B4-BE49-F238E27FC236}">
                <a16:creationId xmlns:a16="http://schemas.microsoft.com/office/drawing/2014/main" id="{946F91AF-64CF-4413-A9D7-143F9226561E}"/>
              </a:ext>
            </a:extLst>
          </p:cNvPr>
          <p:cNvSpPr/>
          <p:nvPr/>
        </p:nvSpPr>
        <p:spPr>
          <a:xfrm>
            <a:off x="6898378" y="5859941"/>
            <a:ext cx="1238240" cy="9184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41" name="Rectangle: Rounded Corners 440">
            <a:extLst>
              <a:ext uri="{FF2B5EF4-FFF2-40B4-BE49-F238E27FC236}">
                <a16:creationId xmlns:a16="http://schemas.microsoft.com/office/drawing/2014/main" id="{0A1F3E55-30DB-4F58-8F0C-E7E72CAAB4F3}"/>
              </a:ext>
            </a:extLst>
          </p:cNvPr>
          <p:cNvSpPr/>
          <p:nvPr/>
        </p:nvSpPr>
        <p:spPr>
          <a:xfrm>
            <a:off x="8335734" y="5888848"/>
            <a:ext cx="1238240" cy="9184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271</a:t>
            </a:r>
          </a:p>
        </p:txBody>
      </p:sp>
      <p:sp>
        <p:nvSpPr>
          <p:cNvPr id="444" name="Rectangle 443">
            <a:extLst>
              <a:ext uri="{FF2B5EF4-FFF2-40B4-BE49-F238E27FC236}">
                <a16:creationId xmlns:a16="http://schemas.microsoft.com/office/drawing/2014/main" id="{CDEC5EB7-7033-4327-B3AB-2032CBDF1089}"/>
              </a:ext>
            </a:extLst>
          </p:cNvPr>
          <p:cNvSpPr/>
          <p:nvPr/>
        </p:nvSpPr>
        <p:spPr>
          <a:xfrm flipH="1">
            <a:off x="3424928" y="6529040"/>
            <a:ext cx="107314" cy="13171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5" name="Rectangle: Rounded Corners 444">
            <a:extLst>
              <a:ext uri="{FF2B5EF4-FFF2-40B4-BE49-F238E27FC236}">
                <a16:creationId xmlns:a16="http://schemas.microsoft.com/office/drawing/2014/main" id="{BEF292EE-18CA-40EF-A33F-A1978ECD0D97}"/>
              </a:ext>
            </a:extLst>
          </p:cNvPr>
          <p:cNvSpPr/>
          <p:nvPr/>
        </p:nvSpPr>
        <p:spPr>
          <a:xfrm>
            <a:off x="9743691" y="5758353"/>
            <a:ext cx="2421396" cy="90240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mốt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13410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2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2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2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" grpId="0" animBg="1"/>
      <p:bldP spid="271" grpId="0" animBg="1"/>
      <p:bldP spid="272" grpId="0" animBg="1"/>
      <p:bldP spid="273" grpId="0" animBg="1"/>
      <p:bldP spid="6" grpId="0"/>
      <p:bldP spid="274" grpId="0"/>
      <p:bldP spid="275" grpId="0"/>
      <p:bldP spid="276" grpId="0"/>
      <p:bldP spid="277" grpId="0"/>
      <p:bldP spid="324" grpId="0" animBg="1"/>
      <p:bldP spid="325" grpId="0" animBg="1"/>
      <p:bldP spid="326" grpId="0" animBg="1"/>
      <p:bldP spid="327" grpId="0" animBg="1"/>
      <p:bldP spid="328" grpId="0" animBg="1"/>
      <p:bldP spid="329" grpId="0"/>
      <p:bldP spid="330" grpId="0"/>
      <p:bldP spid="331" grpId="0"/>
      <p:bldP spid="332" grpId="0"/>
      <p:bldP spid="333" grpId="0"/>
      <p:bldP spid="338" grpId="0" animBg="1"/>
      <p:bldP spid="339" grpId="0" animBg="1"/>
      <p:bldP spid="340" grpId="0" animBg="1"/>
      <p:bldP spid="341" grpId="0" animBg="1"/>
      <p:bldP spid="342" grpId="0" animBg="1"/>
      <p:bldP spid="343" grpId="0" animBg="1"/>
      <p:bldP spid="344" grpId="0" animBg="1"/>
      <p:bldP spid="345" grpId="0"/>
      <p:bldP spid="346" grpId="0"/>
      <p:bldP spid="347" grpId="0"/>
      <p:bldP spid="348" grpId="0"/>
      <p:bldP spid="349" grpId="0"/>
      <p:bldP spid="430" grpId="0"/>
      <p:bldP spid="431" grpId="0"/>
      <p:bldP spid="432" grpId="0"/>
      <p:bldP spid="433" grpId="0"/>
      <p:bldP spid="434" grpId="0"/>
      <p:bldP spid="10" grpId="0" animBg="1"/>
      <p:bldP spid="435" grpId="0" animBg="1"/>
      <p:bldP spid="436" grpId="0" animBg="1"/>
      <p:bldP spid="437" grpId="0" animBg="1"/>
      <p:bldP spid="438" grpId="0" animBg="1"/>
      <p:bldP spid="439" grpId="0" animBg="1"/>
      <p:bldP spid="440" grpId="0" animBg="1"/>
      <p:bldP spid="441" grpId="0" animBg="1"/>
      <p:bldP spid="444" grpId="0" animBg="1"/>
      <p:bldP spid="44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6" y="278348"/>
            <a:ext cx="2442632" cy="769441"/>
            <a:chOff x="589935" y="278348"/>
            <a:chExt cx="2979175" cy="769441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264487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828012" y="278348"/>
              <a:ext cx="227059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F9F1BBB4-7BAB-44A8-B170-177CBB38C96F}"/>
              </a:ext>
            </a:extLst>
          </p:cNvPr>
          <p:cNvSpPr/>
          <p:nvPr/>
        </p:nvSpPr>
        <p:spPr>
          <a:xfrm>
            <a:off x="196770" y="1047789"/>
            <a:ext cx="11641165" cy="5628254"/>
          </a:xfrm>
          <a:prstGeom prst="round2DiagRect">
            <a:avLst>
              <a:gd name="adj1" fmla="val 11819"/>
              <a:gd name="adj2" fmla="val 0"/>
            </a:avLst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1" name="图片 3">
            <a:extLst>
              <a:ext uri="{FF2B5EF4-FFF2-40B4-BE49-F238E27FC236}">
                <a16:creationId xmlns:a16="http://schemas.microsoft.com/office/drawing/2014/main" id="{18000F42-0520-4AA9-8CF7-FF2941C2B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18" y="181957"/>
            <a:ext cx="1363025" cy="1290941"/>
          </a:xfrm>
          <a:prstGeom prst="rect">
            <a:avLst/>
          </a:prstGeom>
        </p:spPr>
      </p:pic>
      <p:pic>
        <p:nvPicPr>
          <p:cNvPr id="42" name="图片 4">
            <a:extLst>
              <a:ext uri="{FF2B5EF4-FFF2-40B4-BE49-F238E27FC236}">
                <a16:creationId xmlns:a16="http://schemas.microsoft.com/office/drawing/2014/main" id="{83AF1F09-5C78-4062-AC15-F9AC25E1F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04306" y="159817"/>
            <a:ext cx="1003530" cy="7724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4853E8-82B9-4500-A481-DCBE166970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4065" y="1380653"/>
            <a:ext cx="11209044" cy="496252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7495D27-1EA2-482D-A973-FD532F65A3A0}"/>
              </a:ext>
            </a:extLst>
          </p:cNvPr>
          <p:cNvSpPr/>
          <p:nvPr/>
        </p:nvSpPr>
        <p:spPr>
          <a:xfrm>
            <a:off x="8912506" y="5207459"/>
            <a:ext cx="833378" cy="868101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504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7F6CEF9-0386-4DFB-A75A-081AFDC90B5D}"/>
              </a:ext>
            </a:extLst>
          </p:cNvPr>
          <p:cNvSpPr/>
          <p:nvPr/>
        </p:nvSpPr>
        <p:spPr>
          <a:xfrm>
            <a:off x="8912506" y="3211975"/>
            <a:ext cx="833378" cy="43405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999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2C981C0-AD9F-4EC2-AD91-E801CFD6865E}"/>
              </a:ext>
            </a:extLst>
          </p:cNvPr>
          <p:cNvSpPr/>
          <p:nvPr/>
        </p:nvSpPr>
        <p:spPr>
          <a:xfrm>
            <a:off x="10345152" y="2259403"/>
            <a:ext cx="833378" cy="43405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750</a:t>
            </a:r>
          </a:p>
        </p:txBody>
      </p:sp>
    </p:spTree>
    <p:extLst>
      <p:ext uri="{BB962C8B-B14F-4D97-AF65-F5344CB8AC3E}">
        <p14:creationId xmlns:p14="http://schemas.microsoft.com/office/powerpoint/2010/main" val="365769773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2616252" cy="659620"/>
            <a:chOff x="589935" y="304800"/>
            <a:chExt cx="2061279" cy="659620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172698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864051" y="318089"/>
              <a:ext cx="12716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a)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476F99C5-80EF-46DB-BFFB-D81ED1F814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5437668"/>
              </p:ext>
            </p:extLst>
          </p:nvPr>
        </p:nvGraphicFramePr>
        <p:xfrm>
          <a:off x="706056" y="1516282"/>
          <a:ext cx="11262168" cy="43891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15542">
                  <a:extLst>
                    <a:ext uri="{9D8B030D-6E8A-4147-A177-3AD203B41FA5}">
                      <a16:colId xmlns:a16="http://schemas.microsoft.com/office/drawing/2014/main" val="270389317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429329442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3755782294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1062899059"/>
                    </a:ext>
                  </a:extLst>
                </a:gridCol>
              </a:tblGrid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trăm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chục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đơn</a:t>
                      </a:r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vị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8086253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062409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971051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1654990"/>
                  </a:ext>
                </a:extLst>
              </a:tr>
            </a:tbl>
          </a:graphicData>
        </a:graphic>
      </p:graphicFrame>
      <p:sp>
        <p:nvSpPr>
          <p:cNvPr id="240" name="TextBox 239">
            <a:extLst>
              <a:ext uri="{FF2B5EF4-FFF2-40B4-BE49-F238E27FC236}">
                <a16:creationId xmlns:a16="http://schemas.microsoft.com/office/drawing/2014/main" id="{A5D628D1-825B-4D9D-835F-A38CB2E344FA}"/>
              </a:ext>
            </a:extLst>
          </p:cNvPr>
          <p:cNvSpPr txBox="1"/>
          <p:nvPr/>
        </p:nvSpPr>
        <p:spPr>
          <a:xfrm>
            <a:off x="4696981" y="3743103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BE2AADED-675D-4526-A64E-FFC004178017}"/>
              </a:ext>
            </a:extLst>
          </p:cNvPr>
          <p:cNvSpPr txBox="1"/>
          <p:nvPr/>
        </p:nvSpPr>
        <p:spPr>
          <a:xfrm>
            <a:off x="7509629" y="3743103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42" name="TextBox 241">
            <a:extLst>
              <a:ext uri="{FF2B5EF4-FFF2-40B4-BE49-F238E27FC236}">
                <a16:creationId xmlns:a16="http://schemas.microsoft.com/office/drawing/2014/main" id="{C974DE76-53B2-4FF4-A0AF-B242F937B9C0}"/>
              </a:ext>
            </a:extLst>
          </p:cNvPr>
          <p:cNvSpPr txBox="1"/>
          <p:nvPr/>
        </p:nvSpPr>
        <p:spPr>
          <a:xfrm>
            <a:off x="10322277" y="3743103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5B9409F4-04CE-437D-BF0E-D223BAA4BFD0}"/>
              </a:ext>
            </a:extLst>
          </p:cNvPr>
          <p:cNvSpPr txBox="1"/>
          <p:nvPr/>
        </p:nvSpPr>
        <p:spPr>
          <a:xfrm>
            <a:off x="4682372" y="4729705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44" name="TextBox 243">
            <a:extLst>
              <a:ext uri="{FF2B5EF4-FFF2-40B4-BE49-F238E27FC236}">
                <a16:creationId xmlns:a16="http://schemas.microsoft.com/office/drawing/2014/main" id="{168E4D6A-6629-4EED-9AFB-D6BA591AAF77}"/>
              </a:ext>
            </a:extLst>
          </p:cNvPr>
          <p:cNvSpPr txBox="1"/>
          <p:nvPr/>
        </p:nvSpPr>
        <p:spPr>
          <a:xfrm>
            <a:off x="7509629" y="4627061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id="{3CCEB37C-1B45-4D8D-A581-96363BBB9043}"/>
              </a:ext>
            </a:extLst>
          </p:cNvPr>
          <p:cNvSpPr txBox="1"/>
          <p:nvPr/>
        </p:nvSpPr>
        <p:spPr>
          <a:xfrm>
            <a:off x="10357001" y="4682121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18113981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1pchtkt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805</TotalTime>
  <Words>649</Words>
  <Application>Microsoft Office PowerPoint</Application>
  <PresentationFormat>Widescreen</PresentationFormat>
  <Paragraphs>214</Paragraphs>
  <Slides>22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41" baseType="lpstr">
      <vt:lpstr>Arial</vt:lpstr>
      <vt:lpstr>Baloo 2 ExtraBold</vt:lpstr>
      <vt:lpstr>Calibri</vt:lpstr>
      <vt:lpstr>Coiny</vt:lpstr>
      <vt:lpstr>等线</vt:lpstr>
      <vt:lpstr>HP001 4 hàng</vt:lpstr>
      <vt:lpstr>Humanst521 BT</vt:lpstr>
      <vt:lpstr>Nunito Black</vt:lpstr>
      <vt:lpstr>Nunito ExtraBold</vt:lpstr>
      <vt:lpstr>Open Sans</vt:lpstr>
      <vt:lpstr>Tahoma</vt:lpstr>
      <vt:lpstr>Times New Roman</vt:lpstr>
      <vt:lpstr>UTM Edwardian</vt:lpstr>
      <vt:lpstr>Wingdings</vt:lpstr>
      <vt:lpstr>华康方圆体W7</vt:lpstr>
      <vt:lpstr>字魂59号-创粗黑</vt:lpstr>
      <vt:lpstr>字魂70号-灵悦黑体</vt:lpstr>
      <vt:lpstr>Office 主题​​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Techsi.vn</cp:lastModifiedBy>
  <cp:revision>46</cp:revision>
  <dcterms:created xsi:type="dcterms:W3CDTF">2022-05-02T02:06:54Z</dcterms:created>
  <dcterms:modified xsi:type="dcterms:W3CDTF">2023-09-06T02:32:14Z</dcterms:modified>
</cp:coreProperties>
</file>