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Vollkorn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jtA79sQRLNdc1k/WxpS6sgKipD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VollkornBlack-boldItalic.fntdata"/><Relationship Id="rId10" Type="http://schemas.openxmlformats.org/officeDocument/2006/relationships/slide" Target="slides/slide5.xml"/><Relationship Id="rId32" Type="http://schemas.openxmlformats.org/officeDocument/2006/relationships/font" Target="fonts/VollkornBlack-bold.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 name="Shape 7"/>
        <p:cNvGrpSpPr/>
        <p:nvPr/>
      </p:nvGrpSpPr>
      <p:grpSpPr>
        <a:xfrm>
          <a:off x="0" y="0"/>
          <a:ext cx="0" cy="0"/>
          <a:chOff x="0" y="0"/>
          <a:chExt cx="0" cy="0"/>
        </a:xfrm>
      </p:grpSpPr>
      <p:sp>
        <p:nvSpPr>
          <p:cNvPr id="8" name="Google Shape;8;p28"/>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8"/>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 name="Shape 64"/>
        <p:cNvGrpSpPr/>
        <p:nvPr/>
      </p:nvGrpSpPr>
      <p:grpSpPr>
        <a:xfrm>
          <a:off x="0" y="0"/>
          <a:ext cx="0" cy="0"/>
          <a:chOff x="0" y="0"/>
          <a:chExt cx="0" cy="0"/>
        </a:xfrm>
      </p:grpSpPr>
      <p:sp>
        <p:nvSpPr>
          <p:cNvPr id="65" name="Google Shape;65;p39"/>
          <p:cNvSpPr txBox="1"/>
          <p:nvPr>
            <p:ph type="title"/>
          </p:nvPr>
        </p:nvSpPr>
        <p:spPr>
          <a:xfrm>
            <a:off x="304800" y="183092"/>
            <a:ext cx="5486400" cy="762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 name="Google Shape;66;p39"/>
          <p:cNvSpPr txBox="1"/>
          <p:nvPr>
            <p:ph idx="1" type="body"/>
          </p:nvPr>
        </p:nvSpPr>
        <p:spPr>
          <a:xfrm rot="5400000">
            <a:off x="1539346" y="-167746"/>
            <a:ext cx="3017309" cy="5486400"/>
          </a:xfrm>
          <a:prstGeom prst="rect">
            <a:avLst/>
          </a:prstGeom>
          <a:noFill/>
          <a:ln>
            <a:noFill/>
          </a:ln>
        </p:spPr>
        <p:txBody>
          <a:bodyPr anchorCtr="0" anchor="t" bIns="45700" lIns="91425" spcFirstLastPara="1" rIns="91425" wrap="square" tIns="45700">
            <a:no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67" name="Google Shape;67;p39"/>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39"/>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39"/>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0" name="Shape 70"/>
        <p:cNvGrpSpPr/>
        <p:nvPr/>
      </p:nvGrpSpPr>
      <p:grpSpPr>
        <a:xfrm>
          <a:off x="0" y="0"/>
          <a:ext cx="0" cy="0"/>
          <a:chOff x="0" y="0"/>
          <a:chExt cx="0" cy="0"/>
        </a:xfrm>
      </p:grpSpPr>
      <p:sp>
        <p:nvSpPr>
          <p:cNvPr id="71" name="Google Shape;71;p40"/>
          <p:cNvSpPr txBox="1"/>
          <p:nvPr>
            <p:ph type="title"/>
          </p:nvPr>
        </p:nvSpPr>
        <p:spPr>
          <a:xfrm rot="5400000">
            <a:off x="3154892" y="1447800"/>
            <a:ext cx="3901017" cy="13716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40"/>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73" name="Google Shape;73;p40"/>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40"/>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40"/>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 name="Google Shape;90;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3" name="Shape 93"/>
        <p:cNvGrpSpPr/>
        <p:nvPr/>
      </p:nvGrpSpPr>
      <p:grpSpPr>
        <a:xfrm>
          <a:off x="0" y="0"/>
          <a:ext cx="0" cy="0"/>
          <a:chOff x="0" y="0"/>
          <a:chExt cx="0" cy="0"/>
        </a:xfrm>
      </p:grpSpPr>
      <p:sp>
        <p:nvSpPr>
          <p:cNvPr id="94" name="Google Shape;9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 name="Shape 99"/>
        <p:cNvGrpSpPr/>
        <p:nvPr/>
      </p:nvGrpSpPr>
      <p:grpSpPr>
        <a:xfrm>
          <a:off x="0" y="0"/>
          <a:ext cx="0" cy="0"/>
          <a:chOff x="0" y="0"/>
          <a:chExt cx="0" cy="0"/>
        </a:xfrm>
      </p:grpSpPr>
      <p:sp>
        <p:nvSpPr>
          <p:cNvPr id="100" name="Google Shape;100;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2" name="Google Shape;10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2" name="Shape 112"/>
        <p:cNvGrpSpPr/>
        <p:nvPr/>
      </p:nvGrpSpPr>
      <p:grpSpPr>
        <a:xfrm>
          <a:off x="0" y="0"/>
          <a:ext cx="0" cy="0"/>
          <a:chOff x="0" y="0"/>
          <a:chExt cx="0" cy="0"/>
        </a:xfrm>
      </p:grpSpPr>
      <p:sp>
        <p:nvSpPr>
          <p:cNvPr id="113" name="Google Shape;113;p4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4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4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7" name="Google Shape;117;p4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6" name="Shape 126"/>
        <p:cNvGrpSpPr/>
        <p:nvPr/>
      </p:nvGrpSpPr>
      <p:grpSpPr>
        <a:xfrm>
          <a:off x="0" y="0"/>
          <a:ext cx="0" cy="0"/>
          <a:chOff x="0" y="0"/>
          <a:chExt cx="0" cy="0"/>
        </a:xfrm>
      </p:grpSpPr>
      <p:sp>
        <p:nvSpPr>
          <p:cNvPr id="127" name="Google Shape;127;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4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9" name="Google Shape;129;p4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0" name="Google Shape;13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1"/>
          <p:cNvSpPr txBox="1"/>
          <p:nvPr>
            <p:ph type="ctrTitle"/>
          </p:nvPr>
        </p:nvSpPr>
        <p:spPr>
          <a:xfrm>
            <a:off x="457200" y="1420283"/>
            <a:ext cx="5181600" cy="98001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31"/>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Autofit/>
          </a:bodyPr>
          <a:lstStyle>
            <a:lvl1pPr lvl="0" marR="0" rtl="0" algn="ctr">
              <a:spcBef>
                <a:spcPts val="427"/>
              </a:spcBef>
              <a:spcAft>
                <a:spcPts val="0"/>
              </a:spcAft>
              <a:buClr>
                <a:srgbClr val="888888"/>
              </a:buClr>
              <a:buSzPts val="2133"/>
              <a:buFont typeface="Arial"/>
              <a:buNone/>
              <a:defRPr b="0" i="0" sz="2133" u="none" cap="none" strike="noStrike">
                <a:solidFill>
                  <a:srgbClr val="888888"/>
                </a:solidFill>
                <a:latin typeface="Calibri"/>
                <a:ea typeface="Calibri"/>
                <a:cs typeface="Calibri"/>
                <a:sym typeface="Calibri"/>
              </a:defRPr>
            </a:lvl1pPr>
            <a:lvl2pPr lvl="1" marR="0" rtl="0" algn="ctr">
              <a:spcBef>
                <a:spcPts val="373"/>
              </a:spcBef>
              <a:spcAft>
                <a:spcPts val="0"/>
              </a:spcAft>
              <a:buClr>
                <a:srgbClr val="888888"/>
              </a:buClr>
              <a:buSzPts val="1867"/>
              <a:buFont typeface="Arial"/>
              <a:buNone/>
              <a:defRPr b="0" i="0" sz="1867" u="none" cap="none" strike="noStrike">
                <a:solidFill>
                  <a:srgbClr val="888888"/>
                </a:solidFill>
                <a:latin typeface="Calibri"/>
                <a:ea typeface="Calibri"/>
                <a:cs typeface="Calibri"/>
                <a:sym typeface="Calibri"/>
              </a:defRPr>
            </a:lvl2pPr>
            <a:lvl3pPr lvl="2" marR="0" rtl="0" algn="ctr">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lvl="3"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4pPr>
            <a:lvl5pPr lvl="4"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5pPr>
            <a:lvl6pPr lvl="5"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6pPr>
            <a:lvl7pPr lvl="6"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7pPr>
            <a:lvl8pPr lvl="7"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8pPr>
            <a:lvl9pPr lvl="8" marR="0" rtl="0" algn="ctr">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9pPr>
          </a:lstStyle>
          <a:p/>
        </p:txBody>
      </p:sp>
      <p:sp>
        <p:nvSpPr>
          <p:cNvPr id="14" name="Google Shape;14;p31"/>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1"/>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31"/>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3" name="Shape 133"/>
        <p:cNvGrpSpPr/>
        <p:nvPr/>
      </p:nvGrpSpPr>
      <p:grpSpPr>
        <a:xfrm>
          <a:off x="0" y="0"/>
          <a:ext cx="0" cy="0"/>
          <a:chOff x="0" y="0"/>
          <a:chExt cx="0" cy="0"/>
        </a:xfrm>
      </p:grpSpPr>
      <p:sp>
        <p:nvSpPr>
          <p:cNvPr id="134" name="Google Shape;134;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48"/>
          <p:cNvSpPr/>
          <p:nvPr>
            <p:ph idx="2" type="pic"/>
          </p:nvPr>
        </p:nvSpPr>
        <p:spPr>
          <a:xfrm>
            <a:off x="5183188" y="987425"/>
            <a:ext cx="6172200" cy="4873625"/>
          </a:xfrm>
          <a:prstGeom prst="rect">
            <a:avLst/>
          </a:prstGeom>
          <a:noFill/>
          <a:ln>
            <a:noFill/>
          </a:ln>
        </p:spPr>
      </p:sp>
      <p:sp>
        <p:nvSpPr>
          <p:cNvPr id="136" name="Google Shape;136;p4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0" name="Shape 140"/>
        <p:cNvGrpSpPr/>
        <p:nvPr/>
      </p:nvGrpSpPr>
      <p:grpSpPr>
        <a:xfrm>
          <a:off x="0" y="0"/>
          <a:ext cx="0" cy="0"/>
          <a:chOff x="0" y="0"/>
          <a:chExt cx="0" cy="0"/>
        </a:xfrm>
      </p:grpSpPr>
      <p:sp>
        <p:nvSpPr>
          <p:cNvPr id="141" name="Google Shape;141;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2"/>
          <p:cNvSpPr txBox="1"/>
          <p:nvPr>
            <p:ph type="title"/>
          </p:nvPr>
        </p:nvSpPr>
        <p:spPr>
          <a:xfrm>
            <a:off x="304800" y="183092"/>
            <a:ext cx="5486400" cy="762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2"/>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20" name="Google Shape;20;p32"/>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2"/>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2"/>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3"/>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2667"/>
              <a:buFont typeface="Calibri"/>
              <a:buNone/>
              <a:defRPr b="1" i="0" sz="2667"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33"/>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267"/>
              </a:spcBef>
              <a:spcAft>
                <a:spcPts val="0"/>
              </a:spcAft>
              <a:buClr>
                <a:srgbClr val="888888"/>
              </a:buClr>
              <a:buSzPts val="1333"/>
              <a:buFont typeface="Arial"/>
              <a:buNone/>
              <a:defRPr b="0" i="0" sz="1333" u="none" cap="none" strike="noStrike">
                <a:solidFill>
                  <a:srgbClr val="888888"/>
                </a:solidFill>
                <a:latin typeface="Calibri"/>
                <a:ea typeface="Calibri"/>
                <a:cs typeface="Calibri"/>
                <a:sym typeface="Calibri"/>
              </a:defRPr>
            </a:lvl1pPr>
            <a:lvl2pPr indent="-228600" lvl="1" marL="914400" marR="0" rtl="0" algn="l">
              <a:spcBef>
                <a:spcPts val="24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2pPr>
            <a:lvl3pPr indent="-228600" lvl="2" marL="1371600" marR="0" rtl="0" algn="l">
              <a:spcBef>
                <a:spcPts val="213"/>
              </a:spcBef>
              <a:spcAft>
                <a:spcPts val="0"/>
              </a:spcAft>
              <a:buClr>
                <a:srgbClr val="888888"/>
              </a:buClr>
              <a:buSzPts val="1067"/>
              <a:buFont typeface="Arial"/>
              <a:buNone/>
              <a:defRPr b="0" i="0" sz="1067" u="none" cap="none" strike="noStrike">
                <a:solidFill>
                  <a:srgbClr val="888888"/>
                </a:solidFill>
                <a:latin typeface="Calibri"/>
                <a:ea typeface="Calibri"/>
                <a:cs typeface="Calibri"/>
                <a:sym typeface="Calibri"/>
              </a:defRPr>
            </a:lvl3pPr>
            <a:lvl4pPr indent="-228600" lvl="3" marL="18288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4pPr>
            <a:lvl5pPr indent="-228600" lvl="4" marL="22860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5pPr>
            <a:lvl6pPr indent="-228600" lvl="5" marL="27432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6pPr>
            <a:lvl7pPr indent="-228600" lvl="6" marL="32004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7pPr>
            <a:lvl8pPr indent="-228600" lvl="7" marL="36576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8pPr>
            <a:lvl9pPr indent="-228600" lvl="8" marL="4114800" marR="0" rtl="0" algn="l">
              <a:spcBef>
                <a:spcPts val="187"/>
              </a:spcBef>
              <a:spcAft>
                <a:spcPts val="0"/>
              </a:spcAft>
              <a:buClr>
                <a:srgbClr val="888888"/>
              </a:buClr>
              <a:buSzPts val="933"/>
              <a:buFont typeface="Arial"/>
              <a:buNone/>
              <a:defRPr b="0" i="0" sz="933" u="none" cap="none" strike="noStrike">
                <a:solidFill>
                  <a:srgbClr val="888888"/>
                </a:solidFill>
                <a:latin typeface="Calibri"/>
                <a:ea typeface="Calibri"/>
                <a:cs typeface="Calibri"/>
                <a:sym typeface="Calibri"/>
              </a:defRPr>
            </a:lvl9pPr>
          </a:lstStyle>
          <a:p/>
        </p:txBody>
      </p:sp>
      <p:sp>
        <p:nvSpPr>
          <p:cNvPr id="26" name="Google Shape;26;p33"/>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33"/>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33"/>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4"/>
          <p:cNvSpPr txBox="1"/>
          <p:nvPr>
            <p:ph type="title"/>
          </p:nvPr>
        </p:nvSpPr>
        <p:spPr>
          <a:xfrm>
            <a:off x="304800" y="183092"/>
            <a:ext cx="5486400" cy="762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34"/>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Autofit/>
          </a:bodyPr>
          <a:lstStyle>
            <a:lvl1pPr indent="-347154" lvl="0" marL="4572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3245" lvl="2" marL="1371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3pPr>
            <a:lvl4pPr indent="-304800" lvl="3" marL="18288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2" name="Google Shape;32;p34"/>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Autofit/>
          </a:bodyPr>
          <a:lstStyle>
            <a:lvl1pPr indent="-347154" lvl="0" marL="4572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3245" lvl="2" marL="1371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3pPr>
            <a:lvl4pPr indent="-304800" lvl="3" marL="18288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3" name="Google Shape;33;p34"/>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34"/>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34"/>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5"/>
          <p:cNvSpPr txBox="1"/>
          <p:nvPr>
            <p:ph type="title"/>
          </p:nvPr>
        </p:nvSpPr>
        <p:spPr>
          <a:xfrm>
            <a:off x="304800" y="183092"/>
            <a:ext cx="5486400" cy="762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35"/>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indent="-228600" lvl="1" marL="914400" marR="0" rtl="0" algn="l">
              <a:spcBef>
                <a:spcPts val="267"/>
              </a:spcBef>
              <a:spcAft>
                <a:spcPts val="0"/>
              </a:spcAft>
              <a:buClr>
                <a:schemeClr val="dk1"/>
              </a:buClr>
              <a:buSzPts val="1333"/>
              <a:buFont typeface="Arial"/>
              <a:buNone/>
              <a:defRPr b="1" i="0" sz="1333" u="none" cap="none" strike="noStrike">
                <a:solidFill>
                  <a:schemeClr val="dk1"/>
                </a:solidFill>
                <a:latin typeface="Calibri"/>
                <a:ea typeface="Calibri"/>
                <a:cs typeface="Calibri"/>
                <a:sym typeface="Calibri"/>
              </a:defRPr>
            </a:lvl2pPr>
            <a:lvl3pPr indent="-228600" lvl="2" marL="1371600" marR="0" rtl="0" algn="l">
              <a:spcBef>
                <a:spcPts val="24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3pPr>
            <a:lvl4pPr indent="-228600" lvl="3" marL="18288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4pPr>
            <a:lvl5pPr indent="-228600" lvl="4" marL="22860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5pPr>
            <a:lvl6pPr indent="-228600" lvl="5" marL="27432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6pPr>
            <a:lvl7pPr indent="-228600" lvl="6" marL="32004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7pPr>
            <a:lvl8pPr indent="-228600" lvl="7" marL="36576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8pPr>
            <a:lvl9pPr indent="-228600" lvl="8" marL="41148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9pPr>
          </a:lstStyle>
          <a:p/>
        </p:txBody>
      </p:sp>
      <p:sp>
        <p:nvSpPr>
          <p:cNvPr id="39" name="Google Shape;39;p35"/>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3245" lvl="1" marL="914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2pPr>
            <a:lvl3pPr indent="-304800" lvl="2" marL="1371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6354" lvl="3" marL="18288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4pPr>
            <a:lvl5pPr indent="-296354" lvl="4" marL="22860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5pPr>
            <a:lvl6pPr indent="-296354" lvl="5" marL="27432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6pPr>
            <a:lvl7pPr indent="-296354" lvl="6" marL="32004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7pPr>
            <a:lvl8pPr indent="-296354" lvl="7" marL="36576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8pPr>
            <a:lvl9pPr indent="-296354" lvl="8" marL="41148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9pPr>
          </a:lstStyle>
          <a:p/>
        </p:txBody>
      </p:sp>
      <p:sp>
        <p:nvSpPr>
          <p:cNvPr id="40" name="Google Shape;40;p35"/>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1pPr>
            <a:lvl2pPr indent="-228600" lvl="1" marL="914400" marR="0" rtl="0" algn="l">
              <a:spcBef>
                <a:spcPts val="267"/>
              </a:spcBef>
              <a:spcAft>
                <a:spcPts val="0"/>
              </a:spcAft>
              <a:buClr>
                <a:schemeClr val="dk1"/>
              </a:buClr>
              <a:buSzPts val="1333"/>
              <a:buFont typeface="Arial"/>
              <a:buNone/>
              <a:defRPr b="1" i="0" sz="1333" u="none" cap="none" strike="noStrike">
                <a:solidFill>
                  <a:schemeClr val="dk1"/>
                </a:solidFill>
                <a:latin typeface="Calibri"/>
                <a:ea typeface="Calibri"/>
                <a:cs typeface="Calibri"/>
                <a:sym typeface="Calibri"/>
              </a:defRPr>
            </a:lvl2pPr>
            <a:lvl3pPr indent="-228600" lvl="2" marL="1371600" marR="0" rtl="0" algn="l">
              <a:spcBef>
                <a:spcPts val="24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3pPr>
            <a:lvl4pPr indent="-228600" lvl="3" marL="18288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4pPr>
            <a:lvl5pPr indent="-228600" lvl="4" marL="22860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5pPr>
            <a:lvl6pPr indent="-228600" lvl="5" marL="27432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6pPr>
            <a:lvl7pPr indent="-228600" lvl="6" marL="32004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7pPr>
            <a:lvl8pPr indent="-228600" lvl="7" marL="36576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8pPr>
            <a:lvl9pPr indent="-228600" lvl="8" marL="4114800" marR="0" rtl="0" algn="l">
              <a:spcBef>
                <a:spcPts val="213"/>
              </a:spcBef>
              <a:spcAft>
                <a:spcPts val="0"/>
              </a:spcAft>
              <a:buClr>
                <a:schemeClr val="dk1"/>
              </a:buClr>
              <a:buSzPts val="1067"/>
              <a:buFont typeface="Arial"/>
              <a:buNone/>
              <a:defRPr b="1" i="0" sz="1067" u="none" cap="none" strike="noStrike">
                <a:solidFill>
                  <a:schemeClr val="dk1"/>
                </a:solidFill>
                <a:latin typeface="Calibri"/>
                <a:ea typeface="Calibri"/>
                <a:cs typeface="Calibri"/>
                <a:sym typeface="Calibri"/>
              </a:defRPr>
            </a:lvl9pPr>
          </a:lstStyle>
          <a:p/>
        </p:txBody>
      </p:sp>
      <p:sp>
        <p:nvSpPr>
          <p:cNvPr id="41" name="Google Shape;41;p35"/>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3245" lvl="1" marL="914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2pPr>
            <a:lvl3pPr indent="-304800" lvl="2" marL="1371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6354" lvl="3" marL="18288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4pPr>
            <a:lvl5pPr indent="-296354" lvl="4" marL="22860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5pPr>
            <a:lvl6pPr indent="-296354" lvl="5" marL="27432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6pPr>
            <a:lvl7pPr indent="-296354" lvl="6" marL="32004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7pPr>
            <a:lvl8pPr indent="-296354" lvl="7" marL="36576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8pPr>
            <a:lvl9pPr indent="-296354" lvl="8" marL="4114800" marR="0" rtl="0" algn="l">
              <a:spcBef>
                <a:spcPts val="213"/>
              </a:spcBef>
              <a:spcAft>
                <a:spcPts val="0"/>
              </a:spcAft>
              <a:buClr>
                <a:schemeClr val="dk1"/>
              </a:buClr>
              <a:buSzPts val="1067"/>
              <a:buFont typeface="Arial"/>
              <a:buChar char="•"/>
              <a:defRPr b="0" i="0" sz="1067" u="none" cap="none" strike="noStrike">
                <a:solidFill>
                  <a:schemeClr val="dk1"/>
                </a:solidFill>
                <a:latin typeface="Calibri"/>
                <a:ea typeface="Calibri"/>
                <a:cs typeface="Calibri"/>
                <a:sym typeface="Calibri"/>
              </a:defRPr>
            </a:lvl9pPr>
          </a:lstStyle>
          <a:p/>
        </p:txBody>
      </p:sp>
      <p:sp>
        <p:nvSpPr>
          <p:cNvPr id="42" name="Google Shape;42;p35"/>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35"/>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35"/>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6"/>
          <p:cNvSpPr txBox="1"/>
          <p:nvPr>
            <p:ph type="title"/>
          </p:nvPr>
        </p:nvSpPr>
        <p:spPr>
          <a:xfrm>
            <a:off x="304800" y="183092"/>
            <a:ext cx="5486400" cy="762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36"/>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36"/>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36"/>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37"/>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1333"/>
              <a:buFont typeface="Calibri"/>
              <a:buNone/>
              <a:defRPr b="1" i="0" sz="13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37"/>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53" name="Google Shape;53;p37"/>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87"/>
              </a:spcBef>
              <a:spcAft>
                <a:spcPts val="0"/>
              </a:spcAft>
              <a:buClr>
                <a:schemeClr val="dk1"/>
              </a:buClr>
              <a:buSzPts val="933"/>
              <a:buFont typeface="Arial"/>
              <a:buNone/>
              <a:defRPr b="0" i="0" sz="933" u="none" cap="none" strike="noStrike">
                <a:solidFill>
                  <a:schemeClr val="dk1"/>
                </a:solidFill>
                <a:latin typeface="Calibri"/>
                <a:ea typeface="Calibri"/>
                <a:cs typeface="Calibri"/>
                <a:sym typeface="Calibri"/>
              </a:defRPr>
            </a:lvl1pPr>
            <a:lvl2pPr indent="-228600" lvl="1" marL="914400" marR="0" rtl="0" algn="l">
              <a:spcBef>
                <a:spcPts val="16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2pPr>
            <a:lvl3pPr indent="-228600" lvl="2" marL="1371600" marR="0" rtl="0" algn="l">
              <a:spcBef>
                <a:spcPts val="133"/>
              </a:spcBef>
              <a:spcAft>
                <a:spcPts val="0"/>
              </a:spcAft>
              <a:buClr>
                <a:schemeClr val="dk1"/>
              </a:buClr>
              <a:buSzPts val="667"/>
              <a:buFont typeface="Arial"/>
              <a:buNone/>
              <a:defRPr b="0" i="0" sz="667" u="none" cap="none" strike="noStrike">
                <a:solidFill>
                  <a:schemeClr val="dk1"/>
                </a:solidFill>
                <a:latin typeface="Calibri"/>
                <a:ea typeface="Calibri"/>
                <a:cs typeface="Calibri"/>
                <a:sym typeface="Calibri"/>
              </a:defRPr>
            </a:lvl3pPr>
            <a:lvl4pPr indent="-228600" lvl="3" marL="18288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4pPr>
            <a:lvl5pPr indent="-228600" lvl="4" marL="22860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5pPr>
            <a:lvl6pPr indent="-228600" lvl="5" marL="27432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
        <p:nvSpPr>
          <p:cNvPr id="54" name="Google Shape;54;p37"/>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37"/>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37"/>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 name="Shape 57"/>
        <p:cNvGrpSpPr/>
        <p:nvPr/>
      </p:nvGrpSpPr>
      <p:grpSpPr>
        <a:xfrm>
          <a:off x="0" y="0"/>
          <a:ext cx="0" cy="0"/>
          <a:chOff x="0" y="0"/>
          <a:chExt cx="0" cy="0"/>
        </a:xfrm>
      </p:grpSpPr>
      <p:sp>
        <p:nvSpPr>
          <p:cNvPr id="58" name="Google Shape;58;p38"/>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1333"/>
              <a:buFont typeface="Calibri"/>
              <a:buNone/>
              <a:defRPr b="1" i="0" sz="13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38"/>
          <p:cNvSpPr/>
          <p:nvPr>
            <p:ph idx="2" type="pic"/>
          </p:nvPr>
        </p:nvSpPr>
        <p:spPr>
          <a:xfrm>
            <a:off x="1194859" y="408517"/>
            <a:ext cx="3657600" cy="2743200"/>
          </a:xfrm>
          <a:prstGeom prst="rect">
            <a:avLst/>
          </a:prstGeom>
          <a:noFill/>
          <a:ln>
            <a:noFill/>
          </a:ln>
        </p:spPr>
      </p:sp>
      <p:sp>
        <p:nvSpPr>
          <p:cNvPr id="60" name="Google Shape;60;p38"/>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187"/>
              </a:spcBef>
              <a:spcAft>
                <a:spcPts val="0"/>
              </a:spcAft>
              <a:buClr>
                <a:schemeClr val="dk1"/>
              </a:buClr>
              <a:buSzPts val="933"/>
              <a:buFont typeface="Arial"/>
              <a:buNone/>
              <a:defRPr b="0" i="0" sz="933" u="none" cap="none" strike="noStrike">
                <a:solidFill>
                  <a:schemeClr val="dk1"/>
                </a:solidFill>
                <a:latin typeface="Calibri"/>
                <a:ea typeface="Calibri"/>
                <a:cs typeface="Calibri"/>
                <a:sym typeface="Calibri"/>
              </a:defRPr>
            </a:lvl1pPr>
            <a:lvl2pPr indent="-228600" lvl="1" marL="914400" marR="0" rtl="0" algn="l">
              <a:spcBef>
                <a:spcPts val="16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2pPr>
            <a:lvl3pPr indent="-228600" lvl="2" marL="1371600" marR="0" rtl="0" algn="l">
              <a:spcBef>
                <a:spcPts val="133"/>
              </a:spcBef>
              <a:spcAft>
                <a:spcPts val="0"/>
              </a:spcAft>
              <a:buClr>
                <a:schemeClr val="dk1"/>
              </a:buClr>
              <a:buSzPts val="667"/>
              <a:buFont typeface="Arial"/>
              <a:buNone/>
              <a:defRPr b="0" i="0" sz="667" u="none" cap="none" strike="noStrike">
                <a:solidFill>
                  <a:schemeClr val="dk1"/>
                </a:solidFill>
                <a:latin typeface="Calibri"/>
                <a:ea typeface="Calibri"/>
                <a:cs typeface="Calibri"/>
                <a:sym typeface="Calibri"/>
              </a:defRPr>
            </a:lvl3pPr>
            <a:lvl4pPr indent="-228600" lvl="3" marL="18288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4pPr>
            <a:lvl5pPr indent="-228600" lvl="4" marL="22860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5pPr>
            <a:lvl6pPr indent="-228600" lvl="5" marL="27432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spcBef>
                <a:spcPts val="12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
        <p:nvSpPr>
          <p:cNvPr id="61" name="Google Shape;61;p38"/>
          <p:cNvSpPr txBox="1"/>
          <p:nvPr>
            <p:ph idx="10" type="dt"/>
          </p:nvPr>
        </p:nvSpPr>
        <p:spPr>
          <a:xfrm>
            <a:off x="304800" y="4237567"/>
            <a:ext cx="1422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38"/>
          <p:cNvSpPr txBox="1"/>
          <p:nvPr>
            <p:ph idx="11" type="ftr"/>
          </p:nvPr>
        </p:nvSpPr>
        <p:spPr>
          <a:xfrm>
            <a:off x="2082800" y="4237567"/>
            <a:ext cx="1930400" cy="24341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38"/>
          <p:cNvSpPr txBox="1"/>
          <p:nvPr>
            <p:ph idx="12" type="sldNum"/>
          </p:nvPr>
        </p:nvSpPr>
        <p:spPr>
          <a:xfrm>
            <a:off x="4368800" y="4237567"/>
            <a:ext cx="1422400" cy="24341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A picture containing shape&#10;&#10;Description automatically generated" id="6" name="Google Shape;6;p27"/>
          <p:cNvPicPr preferRelativeResize="0"/>
          <p:nvPr/>
        </p:nvPicPr>
        <p:blipFill rotWithShape="1">
          <a:blip r:embed="rId1">
            <a:alphaModFix/>
          </a:blip>
          <a:srcRect b="0" l="0" r="0" t="0"/>
          <a:stretch/>
        </p:blipFill>
        <p:spPr>
          <a:xfrm>
            <a:off x="-1581151" y="428624"/>
            <a:ext cx="1247775" cy="12477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29"/>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CFCFCF"/>
                </a:solidFill>
                <a:latin typeface="Calibri"/>
                <a:ea typeface="Calibri"/>
                <a:cs typeface="Calibri"/>
                <a:sym typeface="Calibri"/>
              </a:rPr>
              <a:t>www.9slide.vn</a:t>
            </a:r>
            <a:endParaRPr/>
          </a:p>
        </p:txBody>
      </p:sp>
      <p:sp>
        <p:nvSpPr>
          <p:cNvPr id="78" name="Google Shape;7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38.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20" Type="http://schemas.openxmlformats.org/officeDocument/2006/relationships/image" Target="../media/image63.png"/><Relationship Id="rId11" Type="http://schemas.openxmlformats.org/officeDocument/2006/relationships/image" Target="../media/image47.png"/><Relationship Id="rId22" Type="http://schemas.openxmlformats.org/officeDocument/2006/relationships/image" Target="../media/image52.png"/><Relationship Id="rId10" Type="http://schemas.openxmlformats.org/officeDocument/2006/relationships/image" Target="../media/image44.png"/><Relationship Id="rId21" Type="http://schemas.openxmlformats.org/officeDocument/2006/relationships/image" Target="../media/image56.png"/><Relationship Id="rId13" Type="http://schemas.openxmlformats.org/officeDocument/2006/relationships/image" Target="../media/image54.png"/><Relationship Id="rId12" Type="http://schemas.openxmlformats.org/officeDocument/2006/relationships/image" Target="../media/image82.png"/><Relationship Id="rId2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43.png"/><Relationship Id="rId15" Type="http://schemas.openxmlformats.org/officeDocument/2006/relationships/image" Target="../media/image48.png"/><Relationship Id="rId14" Type="http://schemas.openxmlformats.org/officeDocument/2006/relationships/image" Target="../media/image42.png"/><Relationship Id="rId17" Type="http://schemas.openxmlformats.org/officeDocument/2006/relationships/image" Target="../media/image71.png"/><Relationship Id="rId16" Type="http://schemas.openxmlformats.org/officeDocument/2006/relationships/image" Target="../media/image39.png"/><Relationship Id="rId5" Type="http://schemas.openxmlformats.org/officeDocument/2006/relationships/image" Target="../media/image37.png"/><Relationship Id="rId19" Type="http://schemas.openxmlformats.org/officeDocument/2006/relationships/image" Target="../media/image76.png"/><Relationship Id="rId6" Type="http://schemas.openxmlformats.org/officeDocument/2006/relationships/image" Target="../media/image35.png"/><Relationship Id="rId18"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1" Type="http://schemas.openxmlformats.org/officeDocument/2006/relationships/image" Target="../media/image99.png"/><Relationship Id="rId10" Type="http://schemas.openxmlformats.org/officeDocument/2006/relationships/image" Target="../media/image24.png"/><Relationship Id="rId12"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2.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100.png"/><Relationship Id="rId5" Type="http://schemas.openxmlformats.org/officeDocument/2006/relationships/image" Target="../media/image11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84.png"/><Relationship Id="rId7" Type="http://schemas.openxmlformats.org/officeDocument/2006/relationships/image" Target="../media/image96.png"/><Relationship Id="rId8"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10.png"/><Relationship Id="rId5" Type="http://schemas.openxmlformats.org/officeDocument/2006/relationships/image" Target="../media/image93.png"/><Relationship Id="rId6" Type="http://schemas.openxmlformats.org/officeDocument/2006/relationships/image" Target="../media/image79.png"/><Relationship Id="rId7" Type="http://schemas.openxmlformats.org/officeDocument/2006/relationships/image" Target="../media/image86.png"/><Relationship Id="rId8" Type="http://schemas.openxmlformats.org/officeDocument/2006/relationships/image" Target="../media/image84.png"/></Relationships>
</file>

<file path=ppt/slides/_rels/slide2.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6.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79.png"/><Relationship Id="rId5" Type="http://schemas.openxmlformats.org/officeDocument/2006/relationships/image" Target="../media/image97.png"/><Relationship Id="rId6" Type="http://schemas.openxmlformats.org/officeDocument/2006/relationships/image" Target="../media/image102.png"/><Relationship Id="rId7" Type="http://schemas.openxmlformats.org/officeDocument/2006/relationships/image" Target="../media/image126.png"/><Relationship Id="rId8" Type="http://schemas.openxmlformats.org/officeDocument/2006/relationships/image" Target="../media/image122.gif"/></Relationships>
</file>

<file path=ppt/slides/_rels/slide21.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5.png"/><Relationship Id="rId4" Type="http://schemas.openxmlformats.org/officeDocument/2006/relationships/image" Target="../media/image106.png"/><Relationship Id="rId9" Type="http://schemas.openxmlformats.org/officeDocument/2006/relationships/image" Target="../media/image79.png"/><Relationship Id="rId5" Type="http://schemas.openxmlformats.org/officeDocument/2006/relationships/image" Target="../media/image115.png"/><Relationship Id="rId6" Type="http://schemas.openxmlformats.org/officeDocument/2006/relationships/image" Target="../media/image102.png"/><Relationship Id="rId7" Type="http://schemas.openxmlformats.org/officeDocument/2006/relationships/image" Target="../media/image126.png"/><Relationship Id="rId8" Type="http://schemas.openxmlformats.org/officeDocument/2006/relationships/image" Target="../media/image122.gif"/></Relationships>
</file>

<file path=ppt/slides/_rels/slide22.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5.png"/><Relationship Id="rId4" Type="http://schemas.openxmlformats.org/officeDocument/2006/relationships/image" Target="../media/image115.png"/><Relationship Id="rId9" Type="http://schemas.openxmlformats.org/officeDocument/2006/relationships/image" Target="../media/image79.png"/><Relationship Id="rId5" Type="http://schemas.openxmlformats.org/officeDocument/2006/relationships/image" Target="../media/image108.png"/><Relationship Id="rId6" Type="http://schemas.openxmlformats.org/officeDocument/2006/relationships/image" Target="../media/image102.png"/><Relationship Id="rId7" Type="http://schemas.openxmlformats.org/officeDocument/2006/relationships/image" Target="../media/image126.png"/><Relationship Id="rId8" Type="http://schemas.openxmlformats.org/officeDocument/2006/relationships/image" Target="../media/image122.gif"/></Relationships>
</file>

<file path=ppt/slides/_rels/slide23.xml.rels><?xml version="1.0" encoding="UTF-8" standalone="yes"?><Relationships xmlns="http://schemas.openxmlformats.org/package/2006/relationships"><Relationship Id="rId11" Type="http://schemas.openxmlformats.org/officeDocument/2006/relationships/image" Target="../media/image84.png"/><Relationship Id="rId10"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79.png"/><Relationship Id="rId5" Type="http://schemas.openxmlformats.org/officeDocument/2006/relationships/image" Target="../media/image97.png"/><Relationship Id="rId6" Type="http://schemas.openxmlformats.org/officeDocument/2006/relationships/image" Target="../media/image102.png"/><Relationship Id="rId7" Type="http://schemas.openxmlformats.org/officeDocument/2006/relationships/image" Target="../media/image126.png"/><Relationship Id="rId8" Type="http://schemas.openxmlformats.org/officeDocument/2006/relationships/image" Target="../media/image122.gif"/></Relationships>
</file>

<file path=ppt/slides/_rels/slide24.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84.png"/><Relationship Id="rId13" Type="http://schemas.openxmlformats.org/officeDocument/2006/relationships/image" Target="../media/image125.gif"/><Relationship Id="rId12" Type="http://schemas.openxmlformats.org/officeDocument/2006/relationships/image" Target="../media/image92.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86.png"/><Relationship Id="rId5" Type="http://schemas.openxmlformats.org/officeDocument/2006/relationships/image" Target="../media/image106.png"/><Relationship Id="rId6" Type="http://schemas.openxmlformats.org/officeDocument/2006/relationships/image" Target="../media/image102.png"/><Relationship Id="rId7" Type="http://schemas.openxmlformats.org/officeDocument/2006/relationships/image" Target="../media/image126.png"/><Relationship Id="rId8"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6.png"/><Relationship Id="rId4" Type="http://schemas.openxmlformats.org/officeDocument/2006/relationships/image" Target="../media/image120.png"/><Relationship Id="rId5" Type="http://schemas.openxmlformats.org/officeDocument/2006/relationships/image" Target="../media/image63.png"/><Relationship Id="rId6" Type="http://schemas.openxmlformats.org/officeDocument/2006/relationships/image" Target="../media/image1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7.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4.png"/><Relationship Id="rId12"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20" Type="http://schemas.openxmlformats.org/officeDocument/2006/relationships/image" Target="../media/image63.png"/><Relationship Id="rId11" Type="http://schemas.openxmlformats.org/officeDocument/2006/relationships/image" Target="../media/image47.png"/><Relationship Id="rId22" Type="http://schemas.openxmlformats.org/officeDocument/2006/relationships/image" Target="../media/image52.png"/><Relationship Id="rId10" Type="http://schemas.openxmlformats.org/officeDocument/2006/relationships/image" Target="../media/image44.png"/><Relationship Id="rId21" Type="http://schemas.openxmlformats.org/officeDocument/2006/relationships/image" Target="../media/image56.png"/><Relationship Id="rId13" Type="http://schemas.openxmlformats.org/officeDocument/2006/relationships/image" Target="../media/image54.png"/><Relationship Id="rId12" Type="http://schemas.openxmlformats.org/officeDocument/2006/relationships/image" Target="../media/image82.png"/><Relationship Id="rId2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43.png"/><Relationship Id="rId15" Type="http://schemas.openxmlformats.org/officeDocument/2006/relationships/image" Target="../media/image48.png"/><Relationship Id="rId14" Type="http://schemas.openxmlformats.org/officeDocument/2006/relationships/image" Target="../media/image42.png"/><Relationship Id="rId17" Type="http://schemas.openxmlformats.org/officeDocument/2006/relationships/image" Target="../media/image71.png"/><Relationship Id="rId16" Type="http://schemas.openxmlformats.org/officeDocument/2006/relationships/image" Target="../media/image39.png"/><Relationship Id="rId5" Type="http://schemas.openxmlformats.org/officeDocument/2006/relationships/image" Target="../media/image37.png"/><Relationship Id="rId19" Type="http://schemas.openxmlformats.org/officeDocument/2006/relationships/image" Target="../media/image76.png"/><Relationship Id="rId6" Type="http://schemas.openxmlformats.org/officeDocument/2006/relationships/image" Target="../media/image35.png"/><Relationship Id="rId18" Type="http://schemas.openxmlformats.org/officeDocument/2006/relationships/image" Target="../media/image49.png"/><Relationship Id="rId7" Type="http://schemas.openxmlformats.org/officeDocument/2006/relationships/image" Target="../media/image41.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7.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9.png"/><Relationship Id="rId8"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7E5"/>
        </a:solidFill>
      </p:bgPr>
    </p:bg>
    <p:spTree>
      <p:nvGrpSpPr>
        <p:cNvPr id="155" name="Shape 155"/>
        <p:cNvGrpSpPr/>
        <p:nvPr/>
      </p:nvGrpSpPr>
      <p:grpSpPr>
        <a:xfrm>
          <a:off x="0" y="0"/>
          <a:ext cx="0" cy="0"/>
          <a:chOff x="0" y="0"/>
          <a:chExt cx="0" cy="0"/>
        </a:xfrm>
      </p:grpSpPr>
      <p:pic>
        <p:nvPicPr>
          <p:cNvPr id="156" name="Google Shape;156;p1"/>
          <p:cNvPicPr preferRelativeResize="0"/>
          <p:nvPr/>
        </p:nvPicPr>
        <p:blipFill rotWithShape="1">
          <a:blip r:embed="rId3">
            <a:alphaModFix/>
          </a:blip>
          <a:srcRect b="413" l="0" r="0" t="413"/>
          <a:stretch/>
        </p:blipFill>
        <p:spPr>
          <a:xfrm>
            <a:off x="2672350" y="685800"/>
            <a:ext cx="6904451" cy="5486400"/>
          </a:xfrm>
          <a:prstGeom prst="rect">
            <a:avLst/>
          </a:prstGeom>
          <a:noFill/>
          <a:ln>
            <a:noFill/>
          </a:ln>
        </p:spPr>
      </p:pic>
      <p:sp>
        <p:nvSpPr>
          <p:cNvPr id="157" name="Google Shape;157;p1"/>
          <p:cNvSpPr/>
          <p:nvPr/>
        </p:nvSpPr>
        <p:spPr>
          <a:xfrm>
            <a:off x="3564587" y="1744003"/>
            <a:ext cx="5562529" cy="3369995"/>
          </a:xfrm>
          <a:custGeom>
            <a:rect b="b" l="l" r="r" t="t"/>
            <a:pathLst>
              <a:path extrusionOk="0" h="1896518" w="3130402">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1"/>
          <p:cNvPicPr preferRelativeResize="0"/>
          <p:nvPr/>
        </p:nvPicPr>
        <p:blipFill rotWithShape="1">
          <a:blip r:embed="rId4">
            <a:alphaModFix/>
          </a:blip>
          <a:srcRect b="0" l="0" r="0" t="0"/>
          <a:stretch/>
        </p:blipFill>
        <p:spPr>
          <a:xfrm>
            <a:off x="-309458" y="3468073"/>
            <a:ext cx="4821089" cy="3429000"/>
          </a:xfrm>
          <a:prstGeom prst="rect">
            <a:avLst/>
          </a:prstGeom>
          <a:noFill/>
          <a:ln>
            <a:noFill/>
          </a:ln>
        </p:spPr>
      </p:pic>
      <p:pic>
        <p:nvPicPr>
          <p:cNvPr id="159" name="Google Shape;159;p1"/>
          <p:cNvPicPr preferRelativeResize="0"/>
          <p:nvPr/>
        </p:nvPicPr>
        <p:blipFill rotWithShape="1">
          <a:blip r:embed="rId5">
            <a:alphaModFix/>
          </a:blip>
          <a:srcRect b="0" l="0" r="0" t="0"/>
          <a:stretch/>
        </p:blipFill>
        <p:spPr>
          <a:xfrm rot="956654">
            <a:off x="923670" y="717545"/>
            <a:ext cx="1698924" cy="1969767"/>
          </a:xfrm>
          <a:prstGeom prst="rect">
            <a:avLst/>
          </a:prstGeom>
          <a:noFill/>
          <a:ln>
            <a:noFill/>
          </a:ln>
        </p:spPr>
      </p:pic>
      <p:pic>
        <p:nvPicPr>
          <p:cNvPr id="160" name="Google Shape;160;p1"/>
          <p:cNvPicPr preferRelativeResize="0"/>
          <p:nvPr/>
        </p:nvPicPr>
        <p:blipFill rotWithShape="1">
          <a:blip r:embed="rId6">
            <a:alphaModFix/>
          </a:blip>
          <a:srcRect b="0" l="0" r="0" t="0"/>
          <a:stretch/>
        </p:blipFill>
        <p:spPr>
          <a:xfrm rot="-1538374">
            <a:off x="9661892" y="229484"/>
            <a:ext cx="2154061" cy="1993485"/>
          </a:xfrm>
          <a:prstGeom prst="rect">
            <a:avLst/>
          </a:prstGeom>
          <a:noFill/>
          <a:ln>
            <a:noFill/>
          </a:ln>
        </p:spPr>
      </p:pic>
      <p:pic>
        <p:nvPicPr>
          <p:cNvPr id="161" name="Google Shape;161;p1"/>
          <p:cNvPicPr preferRelativeResize="0"/>
          <p:nvPr/>
        </p:nvPicPr>
        <p:blipFill rotWithShape="1">
          <a:blip r:embed="rId7">
            <a:alphaModFix/>
          </a:blip>
          <a:srcRect b="0" l="0" r="0" t="0"/>
          <a:stretch/>
        </p:blipFill>
        <p:spPr>
          <a:xfrm>
            <a:off x="8832295" y="3841622"/>
            <a:ext cx="2534399" cy="2681903"/>
          </a:xfrm>
          <a:prstGeom prst="rect">
            <a:avLst/>
          </a:prstGeom>
          <a:noFill/>
          <a:ln>
            <a:noFill/>
          </a:ln>
        </p:spPr>
      </p:pic>
      <p:pic>
        <p:nvPicPr>
          <p:cNvPr id="162" name="Google Shape;162;p1"/>
          <p:cNvPicPr preferRelativeResize="0"/>
          <p:nvPr/>
        </p:nvPicPr>
        <p:blipFill rotWithShape="1">
          <a:blip r:embed="rId8">
            <a:alphaModFix/>
          </a:blip>
          <a:srcRect b="0" l="0" r="0" t="0"/>
          <a:stretch/>
        </p:blipFill>
        <p:spPr>
          <a:xfrm>
            <a:off x="-642113" y="-528508"/>
            <a:ext cx="2743200" cy="2743200"/>
          </a:xfrm>
          <a:prstGeom prst="rect">
            <a:avLst/>
          </a:prstGeom>
          <a:noFill/>
          <a:ln>
            <a:noFill/>
          </a:ln>
        </p:spPr>
      </p:pic>
      <p:pic>
        <p:nvPicPr>
          <p:cNvPr id="163" name="Google Shape;163;p1"/>
          <p:cNvPicPr preferRelativeResize="0"/>
          <p:nvPr/>
        </p:nvPicPr>
        <p:blipFill rotWithShape="1">
          <a:blip r:embed="rId8">
            <a:alphaModFix/>
          </a:blip>
          <a:srcRect b="0" l="0" r="0" t="0"/>
          <a:stretch/>
        </p:blipFill>
        <p:spPr>
          <a:xfrm rot="-10483969">
            <a:off x="9654072" y="4607445"/>
            <a:ext cx="3071985" cy="3071985"/>
          </a:xfrm>
          <a:prstGeom prst="rect">
            <a:avLst/>
          </a:prstGeom>
          <a:noFill/>
          <a:ln>
            <a:noFill/>
          </a:ln>
        </p:spPr>
      </p:pic>
      <p:sp>
        <p:nvSpPr>
          <p:cNvPr id="164" name="Google Shape;164;p1"/>
          <p:cNvSpPr/>
          <p:nvPr/>
        </p:nvSpPr>
        <p:spPr>
          <a:xfrm>
            <a:off x="785298" y="6120471"/>
            <a:ext cx="1600606" cy="430887"/>
          </a:xfrm>
          <a:prstGeom prst="rect">
            <a:avLst/>
          </a:prstGeom>
        </p:spPr>
        <p:txBody>
          <a:bodyPr>
            <a:prstTxWarp prst="textPlain"/>
          </a:bodyPr>
          <a:lstStyle/>
          <a:p>
            <a:pPr lvl="0" algn="l"/>
            <a:r>
              <a:rPr b="0" i="0">
                <a:ln>
                  <a:noFill/>
                </a:ln>
                <a:solidFill>
                  <a:srgbClr val="000000"/>
                </a:solidFill>
                <a:latin typeface="Arima;700"/>
              </a:rPr>
              <a:t>Trang 125</a:t>
            </a:r>
          </a:p>
        </p:txBody>
      </p:sp>
      <p:sp>
        <p:nvSpPr>
          <p:cNvPr id="165" name="Google Shape;165;p1"/>
          <p:cNvSpPr txBox="1"/>
          <p:nvPr/>
        </p:nvSpPr>
        <p:spPr>
          <a:xfrm>
            <a:off x="4092231" y="8154728"/>
            <a:ext cx="5244413" cy="2926442"/>
          </a:xfrm>
          <a:prstGeom prst="rect">
            <a:avLst/>
          </a:prstGeom>
          <a:noFill/>
          <a:ln>
            <a:noFill/>
          </a:ln>
        </p:spPr>
        <p:txBody>
          <a:bodyPr anchorCtr="0" anchor="t" bIns="0" lIns="0" spcFirstLastPara="1" rIns="0" wrap="square" tIns="0">
            <a:spAutoFit/>
          </a:bodyPr>
          <a:lstStyle/>
          <a:p>
            <a:pPr indent="0" lvl="0" marL="0" marR="0" rtl="0" algn="ctr">
              <a:lnSpc>
                <a:spcPct val="118750"/>
              </a:lnSpc>
              <a:spcBef>
                <a:spcPts val="0"/>
              </a:spcBef>
              <a:spcAft>
                <a:spcPts val="0"/>
              </a:spcAft>
              <a:buClr>
                <a:srgbClr val="DA1C5C"/>
              </a:buClr>
              <a:buSzPts val="6400"/>
              <a:buFont typeface="Vollkorn Black"/>
              <a:buNone/>
            </a:pPr>
            <a:r>
              <a:rPr b="1" i="0" lang="en-US" sz="6400" u="none" cap="none" strike="noStrike">
                <a:solidFill>
                  <a:srgbClr val="DA1C5C"/>
                </a:solidFill>
                <a:latin typeface="Vollkorn Black"/>
                <a:ea typeface="Vollkorn Black"/>
                <a:cs typeface="Vollkorn Black"/>
                <a:sym typeface="Vollkorn Black"/>
              </a:rPr>
              <a:t>Viết về một cuốn sách em thích</a:t>
            </a:r>
            <a:endParaRPr b="1" i="0" sz="6400" u="none" cap="none" strike="noStrike">
              <a:solidFill>
                <a:srgbClr val="DA1C5C"/>
              </a:solidFill>
              <a:latin typeface="Vollkorn Black"/>
              <a:ea typeface="Vollkorn Black"/>
              <a:cs typeface="Vollkorn Black"/>
              <a:sym typeface="Vollkorn Black"/>
            </a:endParaRPr>
          </a:p>
        </p:txBody>
      </p:sp>
      <p:sp>
        <p:nvSpPr>
          <p:cNvPr id="166" name="Google Shape;166;p1"/>
          <p:cNvSpPr txBox="1"/>
          <p:nvPr/>
        </p:nvSpPr>
        <p:spPr>
          <a:xfrm>
            <a:off x="4660752" y="7362813"/>
            <a:ext cx="3823184" cy="743793"/>
          </a:xfrm>
          <a:prstGeom prst="rect">
            <a:avLst/>
          </a:prstGeom>
          <a:noFill/>
          <a:ln>
            <a:noFill/>
          </a:ln>
        </p:spPr>
        <p:txBody>
          <a:bodyPr anchorCtr="0" anchor="t" bIns="0" lIns="0" spcFirstLastPara="1" rIns="0" wrap="square" tIns="0">
            <a:spAutoFit/>
          </a:bodyPr>
          <a:lstStyle/>
          <a:p>
            <a:pPr indent="0" lvl="0" marL="0" marR="0" rtl="0" algn="ctr">
              <a:lnSpc>
                <a:spcPct val="132727"/>
              </a:lnSpc>
              <a:spcBef>
                <a:spcPts val="0"/>
              </a:spcBef>
              <a:spcAft>
                <a:spcPts val="0"/>
              </a:spcAft>
              <a:buClr>
                <a:srgbClr val="202F5A"/>
              </a:buClr>
              <a:buSzPts val="4400"/>
              <a:buFont typeface="Arial"/>
              <a:buNone/>
            </a:pPr>
            <a:r>
              <a:rPr b="0" i="0" lang="en-US" sz="4400" u="none" cap="none" strike="noStrike">
                <a:solidFill>
                  <a:srgbClr val="202F5A"/>
                </a:solidFill>
                <a:latin typeface="Arial"/>
                <a:ea typeface="Arial"/>
                <a:cs typeface="Arial"/>
                <a:sym typeface="Arial"/>
              </a:rPr>
              <a:t>Viết sáng tạo: </a:t>
            </a:r>
            <a:endParaRPr b="0" i="0" sz="4400" u="none" cap="none" strike="noStrike">
              <a:solidFill>
                <a:srgbClr val="202F5A"/>
              </a:solidFill>
              <a:latin typeface="Arial"/>
              <a:ea typeface="Arial"/>
              <a:cs typeface="Arial"/>
              <a:sym typeface="Arial"/>
            </a:endParaRPr>
          </a:p>
        </p:txBody>
      </p:sp>
      <p:pic>
        <p:nvPicPr>
          <p:cNvPr id="167" name="Google Shape;167;p1"/>
          <p:cNvPicPr preferRelativeResize="0"/>
          <p:nvPr/>
        </p:nvPicPr>
        <p:blipFill rotWithShape="1">
          <a:blip r:embed="rId9">
            <a:alphaModFix/>
          </a:blip>
          <a:srcRect b="0" l="0" r="0" t="0"/>
          <a:stretch/>
        </p:blipFill>
        <p:spPr>
          <a:xfrm>
            <a:off x="3451988" y="2216158"/>
            <a:ext cx="5840474" cy="274953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283" name="Shape 283"/>
        <p:cNvGrpSpPr/>
        <p:nvPr/>
      </p:nvGrpSpPr>
      <p:grpSpPr>
        <a:xfrm>
          <a:off x="0" y="0"/>
          <a:ext cx="0" cy="0"/>
          <a:chOff x="0" y="0"/>
          <a:chExt cx="0" cy="0"/>
        </a:xfrm>
      </p:grpSpPr>
      <p:pic>
        <p:nvPicPr>
          <p:cNvPr id="284" name="Google Shape;284;p10"/>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285" name="Google Shape;285;p10"/>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286" name="Google Shape;286;p10"/>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287" name="Google Shape;287;p10"/>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288" name="Google Shape;288;p10"/>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289" name="Google Shape;289;p10"/>
          <p:cNvPicPr preferRelativeResize="0"/>
          <p:nvPr/>
        </p:nvPicPr>
        <p:blipFill rotWithShape="1">
          <a:blip r:embed="rId8">
            <a:alphaModFix/>
          </a:blip>
          <a:srcRect b="0" l="0" r="0" t="0"/>
          <a:stretch/>
        </p:blipFill>
        <p:spPr>
          <a:xfrm rot="-8787215">
            <a:off x="523196" y="-57419"/>
            <a:ext cx="528706" cy="2443600"/>
          </a:xfrm>
          <a:prstGeom prst="rect">
            <a:avLst/>
          </a:prstGeom>
          <a:noFill/>
          <a:ln>
            <a:noFill/>
          </a:ln>
        </p:spPr>
      </p:pic>
      <p:pic>
        <p:nvPicPr>
          <p:cNvPr id="290" name="Google Shape;290;p10"/>
          <p:cNvPicPr preferRelativeResize="0"/>
          <p:nvPr/>
        </p:nvPicPr>
        <p:blipFill rotWithShape="1">
          <a:blip r:embed="rId9">
            <a:alphaModFix/>
          </a:blip>
          <a:srcRect b="0" l="0" r="0" t="0"/>
          <a:stretch/>
        </p:blipFill>
        <p:spPr>
          <a:xfrm rot="10046438">
            <a:off x="10501501" y="2100378"/>
            <a:ext cx="1954299" cy="1954299"/>
          </a:xfrm>
          <a:prstGeom prst="rect">
            <a:avLst/>
          </a:prstGeom>
          <a:noFill/>
          <a:ln>
            <a:noFill/>
          </a:ln>
        </p:spPr>
      </p:pic>
      <p:pic>
        <p:nvPicPr>
          <p:cNvPr id="291" name="Google Shape;291;p10"/>
          <p:cNvPicPr preferRelativeResize="0"/>
          <p:nvPr/>
        </p:nvPicPr>
        <p:blipFill rotWithShape="1">
          <a:blip r:embed="rId10">
            <a:alphaModFix/>
          </a:blip>
          <a:srcRect b="0" l="0" r="0" t="0"/>
          <a:stretch/>
        </p:blipFill>
        <p:spPr>
          <a:xfrm>
            <a:off x="318778" y="387930"/>
            <a:ext cx="11614078" cy="6360433"/>
          </a:xfrm>
          <a:prstGeom prst="rect">
            <a:avLst/>
          </a:prstGeom>
          <a:noFill/>
          <a:ln>
            <a:noFill/>
          </a:ln>
        </p:spPr>
      </p:pic>
      <p:sp>
        <p:nvSpPr>
          <p:cNvPr id="292" name="Google Shape;292;p10"/>
          <p:cNvSpPr/>
          <p:nvPr/>
        </p:nvSpPr>
        <p:spPr>
          <a:xfrm>
            <a:off x="1107900" y="268357"/>
            <a:ext cx="9992139" cy="1051523"/>
          </a:xfrm>
          <a:custGeom>
            <a:rect b="b" l="l" r="r" t="t"/>
            <a:pathLst>
              <a:path extrusionOk="0" fill="none" h="1051523" w="9992139">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extrusionOk="0" h="1051523" w="9992139">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Calibri"/>
                <a:ea typeface="Calibri"/>
                <a:cs typeface="Calibri"/>
                <a:sym typeface="Calibri"/>
              </a:rPr>
              <a:t>Những việc em và mọi người đã làm hoặc có thể làm để khắc phục hiện tượng ô nhiễm đó</a:t>
            </a:r>
            <a:endParaRPr b="1" i="0" sz="3200" u="none" cap="none" strike="noStrike">
              <a:solidFill>
                <a:srgbClr val="002060"/>
              </a:solidFill>
              <a:latin typeface="Calibri"/>
              <a:ea typeface="Calibri"/>
              <a:cs typeface="Calibri"/>
              <a:sym typeface="Calibri"/>
            </a:endParaRPr>
          </a:p>
        </p:txBody>
      </p:sp>
      <p:pic>
        <p:nvPicPr>
          <p:cNvPr id="293" name="Google Shape;293;p10"/>
          <p:cNvPicPr preferRelativeResize="0"/>
          <p:nvPr/>
        </p:nvPicPr>
        <p:blipFill rotWithShape="1">
          <a:blip r:embed="rId11">
            <a:alphaModFix/>
          </a:blip>
          <a:srcRect b="0" l="0" r="0" t="0"/>
          <a:stretch/>
        </p:blipFill>
        <p:spPr>
          <a:xfrm>
            <a:off x="3418993" y="1642364"/>
            <a:ext cx="4651651" cy="4932091"/>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500"/>
                                        <p:tgtEl>
                                          <p:spTgt spid="292"/>
                                        </p:tgtEl>
                                        <p:attrNameLst>
                                          <p:attrName>ppt_w</p:attrName>
                                        </p:attrNameLst>
                                      </p:cBhvr>
                                      <p:tavLst>
                                        <p:tav fmla="" tm="0">
                                          <p:val>
                                            <p:strVal val="0"/>
                                          </p:val>
                                        </p:tav>
                                        <p:tav fmla="" tm="100000">
                                          <p:val>
                                            <p:strVal val="#ppt_w"/>
                                          </p:val>
                                        </p:tav>
                                      </p:tavLst>
                                    </p:anim>
                                    <p:anim calcmode="lin" valueType="num">
                                      <p:cBhvr additive="base">
                                        <p:cTn dur="500"/>
                                        <p:tgtEl>
                                          <p:spTgt spid="292"/>
                                        </p:tgtEl>
                                        <p:attrNameLst>
                                          <p:attrName>ppt_h</p:attrName>
                                        </p:attrNameLst>
                                      </p:cBhvr>
                                      <p:tavLst>
                                        <p:tav fmla="" tm="0">
                                          <p:val>
                                            <p:strVal val="0"/>
                                          </p:val>
                                        </p:tav>
                                        <p:tav fmla="" tm="100000">
                                          <p:val>
                                            <p:strVal val="#ppt_h"/>
                                          </p:val>
                                        </p:tav>
                                      </p:tavLst>
                                    </p:anim>
                                  </p:childTnLst>
                                </p:cTn>
                              </p:par>
                              <p:par>
                                <p:cTn fill="hold" nodeType="withEffect" presetClass="entr" presetID="2" presetSubtype="4">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500"/>
                                        <p:tgtEl>
                                          <p:spTgt spid="2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7E5"/>
        </a:solidFill>
      </p:bgPr>
    </p:bg>
    <p:spTree>
      <p:nvGrpSpPr>
        <p:cNvPr id="297" name="Shape 297"/>
        <p:cNvGrpSpPr/>
        <p:nvPr/>
      </p:nvGrpSpPr>
      <p:grpSpPr>
        <a:xfrm>
          <a:off x="0" y="0"/>
          <a:ext cx="0" cy="0"/>
          <a:chOff x="0" y="0"/>
          <a:chExt cx="0" cy="0"/>
        </a:xfrm>
      </p:grpSpPr>
      <p:pic>
        <p:nvPicPr>
          <p:cNvPr id="298" name="Google Shape;298;p11"/>
          <p:cNvPicPr preferRelativeResize="0"/>
          <p:nvPr/>
        </p:nvPicPr>
        <p:blipFill rotWithShape="1">
          <a:blip r:embed="rId3">
            <a:alphaModFix/>
          </a:blip>
          <a:srcRect b="0" l="0" r="0" t="0"/>
          <a:stretch/>
        </p:blipFill>
        <p:spPr>
          <a:xfrm rot="1456560">
            <a:off x="16437122" y="883497"/>
            <a:ext cx="507251" cy="715355"/>
          </a:xfrm>
          <a:prstGeom prst="rect">
            <a:avLst/>
          </a:prstGeom>
          <a:noFill/>
          <a:ln>
            <a:noFill/>
          </a:ln>
        </p:spPr>
      </p:pic>
      <p:pic>
        <p:nvPicPr>
          <p:cNvPr id="299" name="Google Shape;299;p11"/>
          <p:cNvPicPr preferRelativeResize="0"/>
          <p:nvPr/>
        </p:nvPicPr>
        <p:blipFill rotWithShape="1">
          <a:blip r:embed="rId4">
            <a:alphaModFix/>
          </a:blip>
          <a:srcRect b="0" l="0" r="0" t="0"/>
          <a:stretch/>
        </p:blipFill>
        <p:spPr>
          <a:xfrm rot="1404847">
            <a:off x="12881582" y="1489423"/>
            <a:ext cx="748207" cy="748207"/>
          </a:xfrm>
          <a:prstGeom prst="rect">
            <a:avLst/>
          </a:prstGeom>
          <a:noFill/>
          <a:ln>
            <a:noFill/>
          </a:ln>
        </p:spPr>
      </p:pic>
      <p:pic>
        <p:nvPicPr>
          <p:cNvPr id="300" name="Google Shape;300;p11"/>
          <p:cNvPicPr preferRelativeResize="0"/>
          <p:nvPr/>
        </p:nvPicPr>
        <p:blipFill rotWithShape="1">
          <a:blip r:embed="rId5">
            <a:alphaModFix/>
          </a:blip>
          <a:srcRect b="0" l="0" r="0" t="0"/>
          <a:stretch/>
        </p:blipFill>
        <p:spPr>
          <a:xfrm rot="-1461588">
            <a:off x="15554162" y="3801117"/>
            <a:ext cx="814259" cy="864561"/>
          </a:xfrm>
          <a:prstGeom prst="rect">
            <a:avLst/>
          </a:prstGeom>
          <a:noFill/>
          <a:ln>
            <a:noFill/>
          </a:ln>
        </p:spPr>
      </p:pic>
      <p:pic>
        <p:nvPicPr>
          <p:cNvPr id="301" name="Google Shape;301;p11"/>
          <p:cNvPicPr preferRelativeResize="0"/>
          <p:nvPr/>
        </p:nvPicPr>
        <p:blipFill rotWithShape="1">
          <a:blip r:embed="rId6">
            <a:alphaModFix/>
          </a:blip>
          <a:srcRect b="0" l="0" r="0" t="0"/>
          <a:stretch/>
        </p:blipFill>
        <p:spPr>
          <a:xfrm rot="-1646022">
            <a:off x="12899398" y="-728168"/>
            <a:ext cx="868995" cy="801056"/>
          </a:xfrm>
          <a:prstGeom prst="rect">
            <a:avLst/>
          </a:prstGeom>
          <a:noFill/>
          <a:ln>
            <a:noFill/>
          </a:ln>
        </p:spPr>
      </p:pic>
      <p:pic>
        <p:nvPicPr>
          <p:cNvPr id="302" name="Google Shape;302;p11"/>
          <p:cNvPicPr preferRelativeResize="0"/>
          <p:nvPr/>
        </p:nvPicPr>
        <p:blipFill rotWithShape="1">
          <a:blip r:embed="rId7">
            <a:alphaModFix/>
          </a:blip>
          <a:srcRect b="0" l="0" r="0" t="0"/>
          <a:stretch/>
        </p:blipFill>
        <p:spPr>
          <a:xfrm>
            <a:off x="16286641" y="2778612"/>
            <a:ext cx="718275" cy="858807"/>
          </a:xfrm>
          <a:prstGeom prst="rect">
            <a:avLst/>
          </a:prstGeom>
          <a:noFill/>
          <a:ln>
            <a:noFill/>
          </a:ln>
        </p:spPr>
      </p:pic>
      <p:pic>
        <p:nvPicPr>
          <p:cNvPr id="303" name="Google Shape;303;p11"/>
          <p:cNvPicPr preferRelativeResize="0"/>
          <p:nvPr/>
        </p:nvPicPr>
        <p:blipFill rotWithShape="1">
          <a:blip r:embed="rId8">
            <a:alphaModFix/>
          </a:blip>
          <a:srcRect b="0" l="0" r="0" t="0"/>
          <a:stretch/>
        </p:blipFill>
        <p:spPr>
          <a:xfrm>
            <a:off x="15194065" y="500625"/>
            <a:ext cx="955373" cy="620450"/>
          </a:xfrm>
          <a:prstGeom prst="rect">
            <a:avLst/>
          </a:prstGeom>
          <a:noFill/>
          <a:ln>
            <a:noFill/>
          </a:ln>
        </p:spPr>
      </p:pic>
      <p:pic>
        <p:nvPicPr>
          <p:cNvPr id="304" name="Google Shape;304;p11"/>
          <p:cNvPicPr preferRelativeResize="0"/>
          <p:nvPr/>
        </p:nvPicPr>
        <p:blipFill rotWithShape="1">
          <a:blip r:embed="rId9">
            <a:alphaModFix/>
          </a:blip>
          <a:srcRect b="0" l="0" r="0" t="0"/>
          <a:stretch/>
        </p:blipFill>
        <p:spPr>
          <a:xfrm rot="8003586">
            <a:off x="15967559" y="1643955"/>
            <a:ext cx="363756" cy="753583"/>
          </a:xfrm>
          <a:prstGeom prst="rect">
            <a:avLst/>
          </a:prstGeom>
          <a:noFill/>
          <a:ln>
            <a:noFill/>
          </a:ln>
        </p:spPr>
      </p:pic>
      <p:pic>
        <p:nvPicPr>
          <p:cNvPr id="305" name="Google Shape;305;p11"/>
          <p:cNvPicPr preferRelativeResize="0"/>
          <p:nvPr/>
        </p:nvPicPr>
        <p:blipFill rotWithShape="1">
          <a:blip r:embed="rId10">
            <a:alphaModFix/>
          </a:blip>
          <a:srcRect b="0" l="0" r="0" t="0"/>
          <a:stretch/>
        </p:blipFill>
        <p:spPr>
          <a:xfrm rot="1920968">
            <a:off x="12997295" y="746367"/>
            <a:ext cx="1290115" cy="422219"/>
          </a:xfrm>
          <a:prstGeom prst="rect">
            <a:avLst/>
          </a:prstGeom>
          <a:noFill/>
          <a:ln>
            <a:noFill/>
          </a:ln>
        </p:spPr>
      </p:pic>
      <p:pic>
        <p:nvPicPr>
          <p:cNvPr id="306" name="Google Shape;306;p11"/>
          <p:cNvPicPr preferRelativeResize="0"/>
          <p:nvPr/>
        </p:nvPicPr>
        <p:blipFill rotWithShape="1">
          <a:blip r:embed="rId11">
            <a:alphaModFix/>
          </a:blip>
          <a:srcRect b="0" l="0" r="0" t="0"/>
          <a:stretch/>
        </p:blipFill>
        <p:spPr>
          <a:xfrm rot="1129358">
            <a:off x="11199678" y="1677494"/>
            <a:ext cx="559823" cy="532341"/>
          </a:xfrm>
          <a:prstGeom prst="rect">
            <a:avLst/>
          </a:prstGeom>
          <a:noFill/>
          <a:ln>
            <a:noFill/>
          </a:ln>
        </p:spPr>
      </p:pic>
      <p:pic>
        <p:nvPicPr>
          <p:cNvPr id="307" name="Google Shape;307;p11"/>
          <p:cNvPicPr preferRelativeResize="0"/>
          <p:nvPr/>
        </p:nvPicPr>
        <p:blipFill rotWithShape="1">
          <a:blip r:embed="rId12">
            <a:alphaModFix/>
          </a:blip>
          <a:srcRect b="0" l="0" r="0" t="0"/>
          <a:stretch/>
        </p:blipFill>
        <p:spPr>
          <a:xfrm rot="-1453495">
            <a:off x="12835610" y="3409213"/>
            <a:ext cx="840151" cy="950788"/>
          </a:xfrm>
          <a:prstGeom prst="rect">
            <a:avLst/>
          </a:prstGeom>
          <a:noFill/>
          <a:ln>
            <a:noFill/>
          </a:ln>
        </p:spPr>
      </p:pic>
      <p:pic>
        <p:nvPicPr>
          <p:cNvPr id="308" name="Google Shape;308;p11"/>
          <p:cNvPicPr preferRelativeResize="0"/>
          <p:nvPr/>
        </p:nvPicPr>
        <p:blipFill rotWithShape="1">
          <a:blip r:embed="rId13">
            <a:alphaModFix/>
          </a:blip>
          <a:srcRect b="0" l="0" r="0" t="0"/>
          <a:stretch/>
        </p:blipFill>
        <p:spPr>
          <a:xfrm rot="-10601344">
            <a:off x="13452356" y="2198797"/>
            <a:ext cx="967987" cy="967987"/>
          </a:xfrm>
          <a:prstGeom prst="rect">
            <a:avLst/>
          </a:prstGeom>
          <a:noFill/>
          <a:ln>
            <a:noFill/>
          </a:ln>
        </p:spPr>
      </p:pic>
      <p:pic>
        <p:nvPicPr>
          <p:cNvPr id="309" name="Google Shape;309;p11"/>
          <p:cNvPicPr preferRelativeResize="0"/>
          <p:nvPr/>
        </p:nvPicPr>
        <p:blipFill rotWithShape="1">
          <a:blip r:embed="rId14">
            <a:alphaModFix/>
          </a:blip>
          <a:srcRect b="0" l="0" r="0" t="0"/>
          <a:stretch/>
        </p:blipFill>
        <p:spPr>
          <a:xfrm rot="-9438273">
            <a:off x="16551071" y="4318744"/>
            <a:ext cx="266654" cy="1232433"/>
          </a:xfrm>
          <a:prstGeom prst="rect">
            <a:avLst/>
          </a:prstGeom>
          <a:noFill/>
          <a:ln>
            <a:noFill/>
          </a:ln>
        </p:spPr>
      </p:pic>
      <p:pic>
        <p:nvPicPr>
          <p:cNvPr id="310" name="Google Shape;310;p11"/>
          <p:cNvPicPr preferRelativeResize="0"/>
          <p:nvPr/>
        </p:nvPicPr>
        <p:blipFill rotWithShape="1">
          <a:blip r:embed="rId15">
            <a:alphaModFix/>
          </a:blip>
          <a:srcRect b="0" l="0" r="0" t="0"/>
          <a:stretch/>
        </p:blipFill>
        <p:spPr>
          <a:xfrm rot="-3659741">
            <a:off x="6770235" y="4872888"/>
            <a:ext cx="609209" cy="622797"/>
          </a:xfrm>
          <a:prstGeom prst="rect">
            <a:avLst/>
          </a:prstGeom>
          <a:noFill/>
          <a:ln>
            <a:noFill/>
          </a:ln>
        </p:spPr>
      </p:pic>
      <p:pic>
        <p:nvPicPr>
          <p:cNvPr id="311" name="Google Shape;311;p11"/>
          <p:cNvPicPr preferRelativeResize="0"/>
          <p:nvPr/>
        </p:nvPicPr>
        <p:blipFill rotWithShape="1">
          <a:blip r:embed="rId16">
            <a:alphaModFix/>
          </a:blip>
          <a:srcRect b="0" l="0" r="0" t="0"/>
          <a:stretch/>
        </p:blipFill>
        <p:spPr>
          <a:xfrm rot="1842453">
            <a:off x="11598856" y="4418514"/>
            <a:ext cx="584361" cy="651924"/>
          </a:xfrm>
          <a:prstGeom prst="rect">
            <a:avLst/>
          </a:prstGeom>
          <a:noFill/>
          <a:ln>
            <a:noFill/>
          </a:ln>
        </p:spPr>
      </p:pic>
      <p:pic>
        <p:nvPicPr>
          <p:cNvPr id="312" name="Google Shape;312;p11"/>
          <p:cNvPicPr preferRelativeResize="0"/>
          <p:nvPr/>
        </p:nvPicPr>
        <p:blipFill rotWithShape="1">
          <a:blip r:embed="rId17">
            <a:alphaModFix/>
          </a:blip>
          <a:srcRect b="0" l="0" r="0" t="0"/>
          <a:stretch/>
        </p:blipFill>
        <p:spPr>
          <a:xfrm rot="1045001">
            <a:off x="11627898" y="5566308"/>
            <a:ext cx="574822" cy="1079017"/>
          </a:xfrm>
          <a:prstGeom prst="rect">
            <a:avLst/>
          </a:prstGeom>
          <a:noFill/>
          <a:ln>
            <a:noFill/>
          </a:ln>
        </p:spPr>
      </p:pic>
      <p:pic>
        <p:nvPicPr>
          <p:cNvPr id="313" name="Google Shape;313;p11"/>
          <p:cNvPicPr preferRelativeResize="0"/>
          <p:nvPr/>
        </p:nvPicPr>
        <p:blipFill rotWithShape="1">
          <a:blip r:embed="rId18">
            <a:alphaModFix/>
          </a:blip>
          <a:srcRect b="0" l="0" r="0" t="0"/>
          <a:stretch/>
        </p:blipFill>
        <p:spPr>
          <a:xfrm rot="-4492633">
            <a:off x="13318052" y="4607435"/>
            <a:ext cx="410867" cy="1208433"/>
          </a:xfrm>
          <a:prstGeom prst="rect">
            <a:avLst/>
          </a:prstGeom>
          <a:noFill/>
          <a:ln>
            <a:noFill/>
          </a:ln>
        </p:spPr>
      </p:pic>
      <p:pic>
        <p:nvPicPr>
          <p:cNvPr id="314" name="Google Shape;314;p11"/>
          <p:cNvPicPr preferRelativeResize="0"/>
          <p:nvPr/>
        </p:nvPicPr>
        <p:blipFill rotWithShape="1">
          <a:blip r:embed="rId19">
            <a:alphaModFix/>
          </a:blip>
          <a:srcRect b="0" l="0" r="0" t="0"/>
          <a:stretch/>
        </p:blipFill>
        <p:spPr>
          <a:xfrm>
            <a:off x="15514686" y="2542609"/>
            <a:ext cx="472005" cy="472005"/>
          </a:xfrm>
          <a:prstGeom prst="rect">
            <a:avLst/>
          </a:prstGeom>
          <a:noFill/>
          <a:ln>
            <a:noFill/>
          </a:ln>
        </p:spPr>
      </p:pic>
      <p:pic>
        <p:nvPicPr>
          <p:cNvPr id="315" name="Google Shape;315;p11"/>
          <p:cNvPicPr preferRelativeResize="0"/>
          <p:nvPr/>
        </p:nvPicPr>
        <p:blipFill rotWithShape="1">
          <a:blip r:embed="rId20">
            <a:alphaModFix/>
          </a:blip>
          <a:srcRect b="0" l="0" r="0" t="0"/>
          <a:stretch/>
        </p:blipFill>
        <p:spPr>
          <a:xfrm>
            <a:off x="6903955" y="1113449"/>
            <a:ext cx="5478771" cy="5744551"/>
          </a:xfrm>
          <a:prstGeom prst="rect">
            <a:avLst/>
          </a:prstGeom>
          <a:noFill/>
          <a:ln>
            <a:noFill/>
          </a:ln>
        </p:spPr>
      </p:pic>
      <p:pic>
        <p:nvPicPr>
          <p:cNvPr id="316" name="Google Shape;316;p11"/>
          <p:cNvPicPr preferRelativeResize="0"/>
          <p:nvPr/>
        </p:nvPicPr>
        <p:blipFill rotWithShape="1">
          <a:blip r:embed="rId21">
            <a:alphaModFix/>
          </a:blip>
          <a:srcRect b="0" l="0" r="0" t="0"/>
          <a:stretch/>
        </p:blipFill>
        <p:spPr>
          <a:xfrm>
            <a:off x="3633704" y="3197837"/>
            <a:ext cx="2799365" cy="3660163"/>
          </a:xfrm>
          <a:prstGeom prst="rect">
            <a:avLst/>
          </a:prstGeom>
          <a:noFill/>
          <a:ln>
            <a:noFill/>
          </a:ln>
          <a:effectLst>
            <a:outerShdw blurRad="76200" kx="1200000" rotWithShape="0" algn="br" sy="23000">
              <a:srgbClr val="000000">
                <a:alpha val="20000"/>
              </a:srgbClr>
            </a:outerShdw>
          </a:effectLst>
        </p:spPr>
      </p:pic>
      <p:pic>
        <p:nvPicPr>
          <p:cNvPr id="317" name="Google Shape;317;p11"/>
          <p:cNvPicPr preferRelativeResize="0"/>
          <p:nvPr/>
        </p:nvPicPr>
        <p:blipFill rotWithShape="1">
          <a:blip r:embed="rId22">
            <a:alphaModFix/>
          </a:blip>
          <a:srcRect b="0" l="0" r="0" t="0"/>
          <a:stretch/>
        </p:blipFill>
        <p:spPr>
          <a:xfrm>
            <a:off x="864580" y="3101919"/>
            <a:ext cx="2540758" cy="3756081"/>
          </a:xfrm>
          <a:prstGeom prst="rect">
            <a:avLst/>
          </a:prstGeom>
          <a:noFill/>
          <a:ln>
            <a:noFill/>
          </a:ln>
          <a:effectLst>
            <a:outerShdw blurRad="76200" kx="1200000" rotWithShape="0" algn="br" sy="23000">
              <a:srgbClr val="000000">
                <a:alpha val="20000"/>
              </a:srgbClr>
            </a:outerShdw>
          </a:effectLst>
        </p:spPr>
      </p:pic>
      <p:pic>
        <p:nvPicPr>
          <p:cNvPr id="318" name="Google Shape;318;p11"/>
          <p:cNvPicPr preferRelativeResize="0"/>
          <p:nvPr/>
        </p:nvPicPr>
        <p:blipFill rotWithShape="1">
          <a:blip r:embed="rId23">
            <a:alphaModFix/>
          </a:blip>
          <a:srcRect b="0" l="0" r="0" t="0"/>
          <a:stretch/>
        </p:blipFill>
        <p:spPr>
          <a:xfrm>
            <a:off x="19050" y="141865"/>
            <a:ext cx="7023201" cy="27983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750"/>
                                        <p:tgtEl>
                                          <p:spTgt spid="315"/>
                                        </p:tgtEl>
                                        <p:attrNameLst>
                                          <p:attrName>ppt_w</p:attrName>
                                        </p:attrNameLst>
                                      </p:cBhvr>
                                      <p:tavLst>
                                        <p:tav fmla="" tm="0">
                                          <p:val>
                                            <p:strVal val="0"/>
                                          </p:val>
                                        </p:tav>
                                        <p:tav fmla="" tm="100000">
                                          <p:val>
                                            <p:strVal val="#ppt_w"/>
                                          </p:val>
                                        </p:tav>
                                      </p:tavLst>
                                    </p:anim>
                                    <p:anim calcmode="lin" valueType="num">
                                      <p:cBhvr additive="base">
                                        <p:cTn dur="750"/>
                                        <p:tgtEl>
                                          <p:spTgt spid="31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322" name="Shape 322"/>
        <p:cNvGrpSpPr/>
        <p:nvPr/>
      </p:nvGrpSpPr>
      <p:grpSpPr>
        <a:xfrm>
          <a:off x="0" y="0"/>
          <a:ext cx="0" cy="0"/>
          <a:chOff x="0" y="0"/>
          <a:chExt cx="0" cy="0"/>
        </a:xfrm>
      </p:grpSpPr>
      <p:pic>
        <p:nvPicPr>
          <p:cNvPr id="323" name="Google Shape;323;p12"/>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324" name="Google Shape;324;p12"/>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325" name="Google Shape;325;p12"/>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326" name="Google Shape;326;p12"/>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327" name="Google Shape;327;p12"/>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328" name="Google Shape;328;p12"/>
          <p:cNvPicPr preferRelativeResize="0"/>
          <p:nvPr/>
        </p:nvPicPr>
        <p:blipFill rotWithShape="1">
          <a:blip r:embed="rId8">
            <a:alphaModFix/>
          </a:blip>
          <a:srcRect b="0" l="0" r="0" t="0"/>
          <a:stretch/>
        </p:blipFill>
        <p:spPr>
          <a:xfrm rot="-8787215">
            <a:off x="523196" y="-57419"/>
            <a:ext cx="528706" cy="2443600"/>
          </a:xfrm>
          <a:prstGeom prst="rect">
            <a:avLst/>
          </a:prstGeom>
          <a:noFill/>
          <a:ln>
            <a:noFill/>
          </a:ln>
        </p:spPr>
      </p:pic>
      <p:pic>
        <p:nvPicPr>
          <p:cNvPr id="329" name="Google Shape;329;p12"/>
          <p:cNvPicPr preferRelativeResize="0"/>
          <p:nvPr/>
        </p:nvPicPr>
        <p:blipFill rotWithShape="1">
          <a:blip r:embed="rId9">
            <a:alphaModFix/>
          </a:blip>
          <a:srcRect b="0" l="0" r="0" t="0"/>
          <a:stretch/>
        </p:blipFill>
        <p:spPr>
          <a:xfrm rot="10046438">
            <a:off x="10501501" y="2100378"/>
            <a:ext cx="1954299" cy="1954299"/>
          </a:xfrm>
          <a:prstGeom prst="rect">
            <a:avLst/>
          </a:prstGeom>
          <a:noFill/>
          <a:ln>
            <a:noFill/>
          </a:ln>
        </p:spPr>
      </p:pic>
      <p:pic>
        <p:nvPicPr>
          <p:cNvPr id="330" name="Google Shape;330;p12"/>
          <p:cNvPicPr preferRelativeResize="0"/>
          <p:nvPr/>
        </p:nvPicPr>
        <p:blipFill rotWithShape="1">
          <a:blip r:embed="rId10">
            <a:alphaModFix/>
          </a:blip>
          <a:srcRect b="0" l="0" r="0" t="0"/>
          <a:stretch/>
        </p:blipFill>
        <p:spPr>
          <a:xfrm>
            <a:off x="318778" y="387930"/>
            <a:ext cx="11614078" cy="6360433"/>
          </a:xfrm>
          <a:prstGeom prst="rect">
            <a:avLst/>
          </a:prstGeom>
          <a:noFill/>
          <a:ln>
            <a:noFill/>
          </a:ln>
        </p:spPr>
      </p:pic>
      <p:sp>
        <p:nvSpPr>
          <p:cNvPr id="331" name="Google Shape;331;p12"/>
          <p:cNvSpPr/>
          <p:nvPr/>
        </p:nvSpPr>
        <p:spPr>
          <a:xfrm>
            <a:off x="1878496" y="149089"/>
            <a:ext cx="8704709" cy="775252"/>
          </a:xfrm>
          <a:custGeom>
            <a:rect b="b" l="l" r="r" t="t"/>
            <a:pathLst>
              <a:path extrusionOk="0" fill="none" h="775252" w="8704709">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extrusionOk="0" h="775252" w="8704709">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Calibri"/>
                <a:ea typeface="Calibri"/>
                <a:cs typeface="Calibri"/>
                <a:sym typeface="Calibri"/>
              </a:rPr>
              <a:t>Những việc có thể để bảo vệ môi trường: </a:t>
            </a:r>
            <a:endParaRPr b="1" i="0" sz="3200" u="none" cap="none" strike="noStrike">
              <a:solidFill>
                <a:srgbClr val="002060"/>
              </a:solidFill>
              <a:latin typeface="Calibri"/>
              <a:ea typeface="Calibri"/>
              <a:cs typeface="Calibri"/>
              <a:sym typeface="Calibri"/>
            </a:endParaRPr>
          </a:p>
        </p:txBody>
      </p:sp>
      <p:grpSp>
        <p:nvGrpSpPr>
          <p:cNvPr id="332" name="Google Shape;332;p12"/>
          <p:cNvGrpSpPr/>
          <p:nvPr/>
        </p:nvGrpSpPr>
        <p:grpSpPr>
          <a:xfrm>
            <a:off x="1622222" y="1062687"/>
            <a:ext cx="9678569" cy="2594913"/>
            <a:chOff x="6308591" y="1081302"/>
            <a:chExt cx="9678569" cy="2594913"/>
          </a:xfrm>
        </p:grpSpPr>
        <p:sp>
          <p:nvSpPr>
            <p:cNvPr id="333" name="Google Shape;333;p12"/>
            <p:cNvSpPr/>
            <p:nvPr/>
          </p:nvSpPr>
          <p:spPr>
            <a:xfrm>
              <a:off x="6824406" y="1268211"/>
              <a:ext cx="9162754" cy="2408004"/>
            </a:xfrm>
            <a:prstGeom prst="roundRect">
              <a:avLst>
                <a:gd fmla="val 30842" name="adj"/>
              </a:avLst>
            </a:prstGeom>
            <a:solidFill>
              <a:schemeClr val="lt1">
                <a:alpha val="81960"/>
              </a:schemeClr>
            </a:solid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B050"/>
                </a:buClr>
                <a:buSzPts val="3200"/>
                <a:buFont typeface="Calibri"/>
                <a:buNone/>
              </a:pPr>
              <a:r>
                <a:rPr b="1" i="0" lang="en-US" sz="3200" u="none" cap="none" strike="noStrike">
                  <a:solidFill>
                    <a:srgbClr val="00B050"/>
                  </a:solidFill>
                  <a:latin typeface="Calibri"/>
                  <a:ea typeface="Calibri"/>
                  <a:cs typeface="Calibri"/>
                  <a:sym typeface="Calibri"/>
                </a:rPr>
                <a:t>Bỏ rác đúng nơi quy định, tiết kiệm điện bằng cách luôn tắt các thiết bị điện trước khi ra khỏi phòng, không sử dụng bếp than; hạn chế sử dụng túi ni lông, không bẻ cành, chặt phá cây xanh</a:t>
              </a:r>
              <a:endParaRPr/>
            </a:p>
          </p:txBody>
        </p:sp>
        <p:pic>
          <p:nvPicPr>
            <p:cNvPr id="334" name="Google Shape;334;p12"/>
            <p:cNvPicPr preferRelativeResize="0"/>
            <p:nvPr/>
          </p:nvPicPr>
          <p:blipFill rotWithShape="1">
            <a:blip r:embed="rId11">
              <a:alphaModFix/>
            </a:blip>
            <a:srcRect b="0" l="0" r="0" t="0"/>
            <a:stretch/>
          </p:blipFill>
          <p:spPr>
            <a:xfrm>
              <a:off x="6308591" y="1081302"/>
              <a:ext cx="1031631" cy="1031631"/>
            </a:xfrm>
            <a:prstGeom prst="rect">
              <a:avLst/>
            </a:prstGeom>
            <a:noFill/>
            <a:ln>
              <a:noFill/>
            </a:ln>
          </p:spPr>
        </p:pic>
      </p:grpSp>
      <p:grpSp>
        <p:nvGrpSpPr>
          <p:cNvPr id="335" name="Google Shape;335;p12"/>
          <p:cNvGrpSpPr/>
          <p:nvPr/>
        </p:nvGrpSpPr>
        <p:grpSpPr>
          <a:xfrm>
            <a:off x="1667465" y="3680305"/>
            <a:ext cx="9553813" cy="2670799"/>
            <a:chOff x="6308591" y="2204685"/>
            <a:chExt cx="9553813" cy="2670799"/>
          </a:xfrm>
        </p:grpSpPr>
        <p:sp>
          <p:nvSpPr>
            <p:cNvPr id="336" name="Google Shape;336;p12"/>
            <p:cNvSpPr/>
            <p:nvPr/>
          </p:nvSpPr>
          <p:spPr>
            <a:xfrm>
              <a:off x="6824406" y="2395882"/>
              <a:ext cx="9037998" cy="2479602"/>
            </a:xfrm>
            <a:prstGeom prst="roundRect">
              <a:avLst>
                <a:gd fmla="val 30842" name="adj"/>
              </a:avLst>
            </a:prstGeom>
            <a:solidFill>
              <a:schemeClr val="lt1">
                <a:alpha val="81960"/>
              </a:schemeClr>
            </a:solid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2060"/>
                </a:buClr>
                <a:buSzPts val="3200"/>
                <a:buFont typeface="Calibri"/>
                <a:buNone/>
              </a:pPr>
              <a:r>
                <a:rPr b="1" i="0" lang="en-US" sz="3200" u="none" cap="none" strike="noStrike">
                  <a:solidFill>
                    <a:srgbClr val="002060"/>
                  </a:solidFill>
                  <a:latin typeface="Calibri"/>
                  <a:ea typeface="Calibri"/>
                  <a:cs typeface="Calibri"/>
                  <a:sym typeface="Calibri"/>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b="1" i="0" sz="3200" u="none" cap="none" strike="noStrike">
                <a:solidFill>
                  <a:srgbClr val="92D050"/>
                </a:solidFill>
                <a:latin typeface="Calibri"/>
                <a:ea typeface="Calibri"/>
                <a:cs typeface="Calibri"/>
                <a:sym typeface="Calibri"/>
              </a:endParaRPr>
            </a:p>
          </p:txBody>
        </p:sp>
        <p:pic>
          <p:nvPicPr>
            <p:cNvPr id="337" name="Google Shape;337;p12"/>
            <p:cNvPicPr preferRelativeResize="0"/>
            <p:nvPr/>
          </p:nvPicPr>
          <p:blipFill rotWithShape="1">
            <a:blip r:embed="rId12">
              <a:alphaModFix/>
            </a:blip>
            <a:srcRect b="0" l="0" r="0" t="0"/>
            <a:stretch/>
          </p:blipFill>
          <p:spPr>
            <a:xfrm>
              <a:off x="6308591" y="2204685"/>
              <a:ext cx="1031631" cy="1031631"/>
            </a:xfrm>
            <a:prstGeom prst="rect">
              <a:avLst/>
            </a:prstGeom>
            <a:noFill/>
            <a:ln>
              <a:noFill/>
            </a:ln>
          </p:spPr>
        </p:pic>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500"/>
                                        <p:tgtEl>
                                          <p:spTgt spid="331"/>
                                        </p:tgtEl>
                                        <p:attrNameLst>
                                          <p:attrName>ppt_w</p:attrName>
                                        </p:attrNameLst>
                                      </p:cBhvr>
                                      <p:tavLst>
                                        <p:tav fmla="" tm="0">
                                          <p:val>
                                            <p:strVal val="0"/>
                                          </p:val>
                                        </p:tav>
                                        <p:tav fmla="" tm="100000">
                                          <p:val>
                                            <p:strVal val="#ppt_w"/>
                                          </p:val>
                                        </p:tav>
                                      </p:tavLst>
                                    </p:anim>
                                    <p:anim calcmode="lin" valueType="num">
                                      <p:cBhvr additive="base">
                                        <p:cTn dur="500"/>
                                        <p:tgtEl>
                                          <p:spTgt spid="33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1000"/>
                                        <p:tgtEl>
                                          <p:spTgt spid="3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13"/>
          <p:cNvPicPr preferRelativeResize="0"/>
          <p:nvPr/>
        </p:nvPicPr>
        <p:blipFill rotWithShape="1">
          <a:blip r:embed="rId3">
            <a:alphaModFix/>
          </a:blip>
          <a:srcRect b="0" l="273" r="351" t="0"/>
          <a:stretch/>
        </p:blipFill>
        <p:spPr>
          <a:xfrm>
            <a:off x="0" y="0"/>
            <a:ext cx="12192000" cy="6858000"/>
          </a:xfrm>
          <a:prstGeom prst="rect">
            <a:avLst/>
          </a:prstGeom>
          <a:noFill/>
          <a:ln>
            <a:noFill/>
          </a:ln>
        </p:spPr>
      </p:pic>
      <p:sp>
        <p:nvSpPr>
          <p:cNvPr id="343" name="Google Shape;343;p13"/>
          <p:cNvSpPr txBox="1"/>
          <p:nvPr/>
        </p:nvSpPr>
        <p:spPr>
          <a:xfrm>
            <a:off x="3211167" y="1717037"/>
            <a:ext cx="5722767" cy="373640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lang="en-US" sz="4000">
                <a:solidFill>
                  <a:srgbClr val="E5B8B7"/>
                </a:solidFill>
                <a:latin typeface="Calibri"/>
                <a:ea typeface="Calibri"/>
                <a:cs typeface="Calibri"/>
                <a:sym typeface="Calibri"/>
              </a:rPr>
              <a:t>2. Viết một đoạn văn ngắn kể lại một việc làm tốt góp phần bảo vệ môi trường đã được tham gia hoặc chứng kiến.</a:t>
            </a:r>
            <a:endParaRPr b="1" i="0" sz="4000" u="none" strike="noStrike">
              <a:solidFill>
                <a:srgbClr val="E5B8B7"/>
              </a:solidFill>
              <a:latin typeface="Calibri"/>
              <a:ea typeface="Calibri"/>
              <a:cs typeface="Calibri"/>
              <a:sym typeface="Calibri"/>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EBA1"/>
        </a:solidFill>
      </p:bgPr>
    </p:bg>
    <p:spTree>
      <p:nvGrpSpPr>
        <p:cNvPr id="347" name="Shape 347"/>
        <p:cNvGrpSpPr/>
        <p:nvPr/>
      </p:nvGrpSpPr>
      <p:grpSpPr>
        <a:xfrm>
          <a:off x="0" y="0"/>
          <a:ext cx="0" cy="0"/>
          <a:chOff x="0" y="0"/>
          <a:chExt cx="0" cy="0"/>
        </a:xfrm>
      </p:grpSpPr>
      <p:sp>
        <p:nvSpPr>
          <p:cNvPr id="348" name="Google Shape;348;p14"/>
          <p:cNvSpPr/>
          <p:nvPr/>
        </p:nvSpPr>
        <p:spPr>
          <a:xfrm>
            <a:off x="448044" y="258417"/>
            <a:ext cx="11462959" cy="6291470"/>
          </a:xfrm>
          <a:custGeom>
            <a:rect b="b" l="l" r="r" t="t"/>
            <a:pathLst>
              <a:path extrusionOk="0" h="1900663" w="3741172">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152400" y="4925890"/>
            <a:ext cx="1165951" cy="394794"/>
          </a:xfrm>
          <a:custGeom>
            <a:rect b="b" l="l" r="r" t="t"/>
            <a:pathLst>
              <a:path extrusionOk="0" h="1325575" w="3914842">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rot="119374">
            <a:off x="123340" y="3785351"/>
            <a:ext cx="1165951" cy="394794"/>
          </a:xfrm>
          <a:custGeom>
            <a:rect b="b" l="l" r="r" t="t"/>
            <a:pathLst>
              <a:path extrusionOk="0" h="1325575" w="3914842">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02092" y="2563965"/>
            <a:ext cx="1165951" cy="394794"/>
          </a:xfrm>
          <a:custGeom>
            <a:rect b="b" l="l" r="r" t="t"/>
            <a:pathLst>
              <a:path extrusionOk="0" h="1325575" w="3914842">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14"/>
          <p:cNvPicPr preferRelativeResize="0"/>
          <p:nvPr/>
        </p:nvPicPr>
        <p:blipFill rotWithShape="1">
          <a:blip r:embed="rId3">
            <a:alphaModFix/>
          </a:blip>
          <a:srcRect b="0" l="0" r="0" t="0"/>
          <a:stretch/>
        </p:blipFill>
        <p:spPr>
          <a:xfrm>
            <a:off x="2387601" y="-1701800"/>
            <a:ext cx="1601411" cy="994047"/>
          </a:xfrm>
          <a:prstGeom prst="rect">
            <a:avLst/>
          </a:prstGeom>
          <a:noFill/>
          <a:ln>
            <a:noFill/>
          </a:ln>
        </p:spPr>
      </p:pic>
      <p:sp>
        <p:nvSpPr>
          <p:cNvPr id="353" name="Google Shape;353;p14"/>
          <p:cNvSpPr/>
          <p:nvPr/>
        </p:nvSpPr>
        <p:spPr>
          <a:xfrm>
            <a:off x="323850" y="465374"/>
            <a:ext cx="2655324" cy="1371600"/>
          </a:xfrm>
          <a:prstGeom prst="cloud">
            <a:avLst/>
          </a:prstGeom>
          <a:solidFill>
            <a:srgbClr val="DAE5F1"/>
          </a:solidFill>
          <a:ln cap="flat" cmpd="sng" w="38100">
            <a:solidFill>
              <a:srgbClr val="0D4C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D4C8E"/>
              </a:buClr>
              <a:buSzPts val="2800"/>
              <a:buFont typeface="Calibri"/>
              <a:buNone/>
            </a:pPr>
            <a:r>
              <a:rPr b="1" i="0" lang="en-US" sz="2800" u="none" cap="none" strike="noStrike">
                <a:solidFill>
                  <a:srgbClr val="0D4C8E"/>
                </a:solidFill>
                <a:latin typeface="Calibri"/>
                <a:ea typeface="Calibri"/>
                <a:cs typeface="Calibri"/>
                <a:sym typeface="Calibri"/>
              </a:rPr>
              <a:t>Giới thiệu</a:t>
            </a:r>
            <a:r>
              <a:rPr b="1" i="0" lang="en-US" sz="2800" u="none" cap="none" strike="noStrike">
                <a:solidFill>
                  <a:srgbClr val="0D4C8E"/>
                </a:solidFill>
                <a:latin typeface="Calibri"/>
                <a:ea typeface="Calibri"/>
                <a:cs typeface="Calibri"/>
                <a:sym typeface="Calibri"/>
              </a:rPr>
              <a:t> chung</a:t>
            </a:r>
            <a:endParaRPr b="1" i="0" sz="2800" u="none" cap="none" strike="noStrike">
              <a:solidFill>
                <a:srgbClr val="0D4C8E"/>
              </a:solidFill>
              <a:latin typeface="Calibri"/>
              <a:ea typeface="Calibri"/>
              <a:cs typeface="Calibri"/>
              <a:sym typeface="Calibri"/>
            </a:endParaRPr>
          </a:p>
        </p:txBody>
      </p:sp>
      <p:grpSp>
        <p:nvGrpSpPr>
          <p:cNvPr id="354" name="Google Shape;354;p14"/>
          <p:cNvGrpSpPr/>
          <p:nvPr/>
        </p:nvGrpSpPr>
        <p:grpSpPr>
          <a:xfrm>
            <a:off x="4727111" y="1512830"/>
            <a:ext cx="3954047" cy="3749040"/>
            <a:chOff x="4256670" y="1512830"/>
            <a:chExt cx="4205460" cy="3749040"/>
          </a:xfrm>
        </p:grpSpPr>
        <p:pic>
          <p:nvPicPr>
            <p:cNvPr id="355" name="Google Shape;355;p14"/>
            <p:cNvPicPr preferRelativeResize="0"/>
            <p:nvPr/>
          </p:nvPicPr>
          <p:blipFill rotWithShape="1">
            <a:blip r:embed="rId4">
              <a:alphaModFix/>
            </a:blip>
            <a:srcRect b="0" l="0" r="0" t="0"/>
            <a:stretch/>
          </p:blipFill>
          <p:spPr>
            <a:xfrm>
              <a:off x="4301668" y="1512830"/>
              <a:ext cx="4160462" cy="3749040"/>
            </a:xfrm>
            <a:prstGeom prst="rect">
              <a:avLst/>
            </a:prstGeom>
            <a:noFill/>
            <a:ln>
              <a:noFill/>
            </a:ln>
          </p:spPr>
        </p:pic>
        <p:sp>
          <p:nvSpPr>
            <p:cNvPr id="356" name="Google Shape;356;p14"/>
            <p:cNvSpPr txBox="1"/>
            <p:nvPr/>
          </p:nvSpPr>
          <p:spPr>
            <a:xfrm>
              <a:off x="4256670" y="2075688"/>
              <a:ext cx="2564644" cy="1569660"/>
            </a:xfrm>
            <a:prstGeom prst="rect">
              <a:avLst/>
            </a:prstGeom>
            <a:noFill/>
            <a:ln>
              <a:noFill/>
            </a:ln>
            <a:effectLst>
              <a:outerShdw blurRad="63500" sx="102000" rotWithShape="0" algn="ctr" sy="102000">
                <a:srgbClr val="000000">
                  <a:alpha val="4000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Calibri"/>
                <a:buNone/>
              </a:pPr>
              <a:r>
                <a:rPr b="1" i="0" lang="en-US" sz="3200" u="none" cap="none" strike="noStrike">
                  <a:solidFill>
                    <a:srgbClr val="FFFFFF"/>
                  </a:solidFill>
                  <a:latin typeface="Calibri"/>
                  <a:ea typeface="Calibri"/>
                  <a:cs typeface="Calibri"/>
                  <a:sym typeface="Calibri"/>
                </a:rPr>
                <a:t>Việc làm góp phần bảo vệ môi trường</a:t>
              </a:r>
              <a:endParaRPr b="1" i="0" sz="3200" u="none" cap="none" strike="noStrike">
                <a:solidFill>
                  <a:srgbClr val="FFFFFF"/>
                </a:solidFill>
                <a:latin typeface="Calibri"/>
                <a:ea typeface="Calibri"/>
                <a:cs typeface="Calibri"/>
                <a:sym typeface="Calibri"/>
              </a:endParaRPr>
            </a:p>
          </p:txBody>
        </p:sp>
      </p:grpSp>
      <p:cxnSp>
        <p:nvCxnSpPr>
          <p:cNvPr id="357" name="Google Shape;357;p14"/>
          <p:cNvCxnSpPr/>
          <p:nvPr/>
        </p:nvCxnSpPr>
        <p:spPr>
          <a:xfrm flipH="1" rot="10800000">
            <a:off x="7644809" y="1151247"/>
            <a:ext cx="1071600" cy="954000"/>
          </a:xfrm>
          <a:prstGeom prst="curvedConnector3">
            <a:avLst>
              <a:gd fmla="val 50000" name="adj1"/>
            </a:avLst>
          </a:prstGeom>
          <a:noFill/>
          <a:ln cap="flat" cmpd="sng" w="57150">
            <a:solidFill>
              <a:srgbClr val="0D4C8E"/>
            </a:solidFill>
            <a:prstDash val="solid"/>
            <a:round/>
            <a:headEnd len="sm" w="sm" type="none"/>
            <a:tailEnd len="med" w="med" type="triangle"/>
          </a:ln>
        </p:spPr>
      </p:cxnSp>
      <p:sp>
        <p:nvSpPr>
          <p:cNvPr id="358" name="Google Shape;358;p14"/>
          <p:cNvSpPr/>
          <p:nvPr/>
        </p:nvSpPr>
        <p:spPr>
          <a:xfrm>
            <a:off x="8716297" y="228599"/>
            <a:ext cx="3449310" cy="1744085"/>
          </a:xfrm>
          <a:prstGeom prst="cloud">
            <a:avLst/>
          </a:prstGeom>
          <a:solidFill>
            <a:srgbClr val="DAE5F1"/>
          </a:solidFill>
          <a:ln cap="flat" cmpd="sng" w="38100">
            <a:solidFill>
              <a:srgbClr val="0D4C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0D4C8E"/>
                </a:solidFill>
                <a:latin typeface="Calibri"/>
                <a:ea typeface="Calibri"/>
                <a:cs typeface="Calibri"/>
                <a:sym typeface="Calibri"/>
              </a:rPr>
              <a:t>Diễn biến</a:t>
            </a:r>
            <a:endParaRPr b="1" sz="3600">
              <a:solidFill>
                <a:srgbClr val="0D4C8E"/>
              </a:solidFill>
              <a:latin typeface="Calibri"/>
              <a:ea typeface="Calibri"/>
              <a:cs typeface="Calibri"/>
              <a:sym typeface="Calibri"/>
            </a:endParaRPr>
          </a:p>
        </p:txBody>
      </p:sp>
      <p:cxnSp>
        <p:nvCxnSpPr>
          <p:cNvPr id="359" name="Google Shape;359;p14"/>
          <p:cNvCxnSpPr/>
          <p:nvPr/>
        </p:nvCxnSpPr>
        <p:spPr>
          <a:xfrm rot="5400000">
            <a:off x="9280943" y="2690883"/>
            <a:ext cx="1896600" cy="456000"/>
          </a:xfrm>
          <a:prstGeom prst="curvedConnector3">
            <a:avLst>
              <a:gd fmla="val 49999" name="adj1"/>
            </a:avLst>
          </a:prstGeom>
          <a:noFill/>
          <a:ln cap="flat" cmpd="sng" w="57150">
            <a:solidFill>
              <a:srgbClr val="B207B0"/>
            </a:solidFill>
            <a:prstDash val="solid"/>
            <a:round/>
            <a:headEnd len="sm" w="sm" type="none"/>
            <a:tailEnd len="med" w="med" type="triangle"/>
          </a:ln>
        </p:spPr>
      </p:cxnSp>
      <p:sp>
        <p:nvSpPr>
          <p:cNvPr id="360" name="Google Shape;360;p14"/>
          <p:cNvSpPr/>
          <p:nvPr/>
        </p:nvSpPr>
        <p:spPr>
          <a:xfrm>
            <a:off x="9252244" y="3861953"/>
            <a:ext cx="1900051" cy="1205976"/>
          </a:xfrm>
          <a:prstGeom prst="cloud">
            <a:avLst/>
          </a:prstGeom>
          <a:solidFill>
            <a:srgbClr val="FDCFFD"/>
          </a:solidFill>
          <a:ln cap="flat" cmpd="sng" w="38100">
            <a:solidFill>
              <a:srgbClr val="B207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207B0"/>
              </a:buClr>
              <a:buSzPts val="2000"/>
              <a:buFont typeface="Calibri"/>
              <a:buNone/>
            </a:pPr>
            <a:r>
              <a:rPr b="1" i="0" lang="en-US" sz="2000" u="none" cap="none" strike="noStrike">
                <a:solidFill>
                  <a:srgbClr val="B207B0"/>
                </a:solidFill>
                <a:latin typeface="Calibri"/>
                <a:ea typeface="Calibri"/>
                <a:cs typeface="Calibri"/>
                <a:sym typeface="Calibri"/>
              </a:rPr>
              <a:t>Việc</a:t>
            </a:r>
            <a:r>
              <a:rPr b="1" i="0" lang="en-US" sz="2000" u="none" cap="none" strike="noStrike">
                <a:solidFill>
                  <a:srgbClr val="B207B0"/>
                </a:solidFill>
                <a:latin typeface="Calibri"/>
                <a:ea typeface="Calibri"/>
                <a:cs typeface="Calibri"/>
                <a:sym typeface="Calibri"/>
              </a:rPr>
              <a:t> làm của em</a:t>
            </a:r>
            <a:endParaRPr b="1" i="0" sz="2000" u="none" cap="none" strike="noStrike">
              <a:solidFill>
                <a:srgbClr val="B207B0"/>
              </a:solidFill>
              <a:latin typeface="Calibri"/>
              <a:ea typeface="Calibri"/>
              <a:cs typeface="Calibri"/>
              <a:sym typeface="Calibri"/>
            </a:endParaRPr>
          </a:p>
        </p:txBody>
      </p:sp>
      <p:cxnSp>
        <p:nvCxnSpPr>
          <p:cNvPr id="361" name="Google Shape;361;p14"/>
          <p:cNvCxnSpPr/>
          <p:nvPr/>
        </p:nvCxnSpPr>
        <p:spPr>
          <a:xfrm flipH="1">
            <a:off x="4277888" y="4382750"/>
            <a:ext cx="1880100" cy="758400"/>
          </a:xfrm>
          <a:prstGeom prst="curvedConnector3">
            <a:avLst>
              <a:gd fmla="val 49997" name="adj1"/>
            </a:avLst>
          </a:prstGeom>
          <a:noFill/>
          <a:ln cap="flat" cmpd="sng" w="57150">
            <a:solidFill>
              <a:srgbClr val="0D4C8E"/>
            </a:solidFill>
            <a:prstDash val="solid"/>
            <a:round/>
            <a:headEnd len="sm" w="sm" type="none"/>
            <a:tailEnd len="med" w="med" type="triangle"/>
          </a:ln>
        </p:spPr>
      </p:cxnSp>
      <p:sp>
        <p:nvSpPr>
          <p:cNvPr id="362" name="Google Shape;362;p14"/>
          <p:cNvSpPr/>
          <p:nvPr/>
        </p:nvSpPr>
        <p:spPr>
          <a:xfrm>
            <a:off x="2822727" y="5079744"/>
            <a:ext cx="2910563" cy="1695532"/>
          </a:xfrm>
          <a:prstGeom prst="cloud">
            <a:avLst/>
          </a:prstGeom>
          <a:solidFill>
            <a:srgbClr val="DAE5F1"/>
          </a:solidFill>
          <a:ln cap="flat" cmpd="sng" w="38100">
            <a:solidFill>
              <a:srgbClr val="0D4C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D4C8E"/>
                </a:solidFill>
                <a:latin typeface="Calibri"/>
                <a:ea typeface="Calibri"/>
                <a:cs typeface="Calibri"/>
                <a:sym typeface="Calibri"/>
              </a:rPr>
              <a:t>Cảm xúc</a:t>
            </a:r>
            <a:endParaRPr b="1" sz="3200">
              <a:solidFill>
                <a:srgbClr val="0D4C8E"/>
              </a:solidFill>
              <a:latin typeface="Calibri"/>
              <a:ea typeface="Calibri"/>
              <a:cs typeface="Calibri"/>
              <a:sym typeface="Calibri"/>
            </a:endParaRPr>
          </a:p>
        </p:txBody>
      </p:sp>
      <p:sp>
        <p:nvSpPr>
          <p:cNvPr id="363" name="Google Shape;363;p14"/>
          <p:cNvSpPr/>
          <p:nvPr/>
        </p:nvSpPr>
        <p:spPr>
          <a:xfrm>
            <a:off x="4373760" y="776763"/>
            <a:ext cx="3449311" cy="830997"/>
          </a:xfrm>
          <a:prstGeom prst="rect">
            <a:avLst/>
          </a:prstGeom>
        </p:spPr>
        <p:txBody>
          <a:bodyPr>
            <a:prstTxWarp prst="textPlain"/>
          </a:bodyPr>
          <a:lstStyle/>
          <a:p>
            <a:pPr lvl="0" algn="ctr"/>
            <a:r>
              <a:rPr b="1" i="0">
                <a:ln>
                  <a:noFill/>
                </a:ln>
                <a:solidFill>
                  <a:srgbClr val="FF0066"/>
                </a:solidFill>
                <a:latin typeface="Inter"/>
              </a:rPr>
              <a:t>SƠ ĐỒ TƯ DUY</a:t>
            </a:r>
          </a:p>
        </p:txBody>
      </p:sp>
      <p:cxnSp>
        <p:nvCxnSpPr>
          <p:cNvPr id="364" name="Google Shape;364;p14"/>
          <p:cNvCxnSpPr/>
          <p:nvPr/>
        </p:nvCxnSpPr>
        <p:spPr>
          <a:xfrm rot="10800000">
            <a:off x="2979258" y="1151248"/>
            <a:ext cx="1824900" cy="954000"/>
          </a:xfrm>
          <a:prstGeom prst="curvedConnector3">
            <a:avLst>
              <a:gd fmla="val 50000" name="adj1"/>
            </a:avLst>
          </a:prstGeom>
          <a:noFill/>
          <a:ln cap="flat" cmpd="sng" w="57150">
            <a:solidFill>
              <a:srgbClr val="0D4C8E"/>
            </a:solidFill>
            <a:prstDash val="solid"/>
            <a:round/>
            <a:headEnd len="sm" w="sm" type="none"/>
            <a:tailEnd len="med" w="med" type="triangle"/>
          </a:ln>
        </p:spPr>
      </p:cxnSp>
      <p:cxnSp>
        <p:nvCxnSpPr>
          <p:cNvPr id="365" name="Google Shape;365;p14"/>
          <p:cNvCxnSpPr>
            <a:stCxn id="358" idx="1"/>
            <a:endCxn id="366" idx="3"/>
          </p:cNvCxnSpPr>
          <p:nvPr/>
        </p:nvCxnSpPr>
        <p:spPr>
          <a:xfrm flipH="1" rot="-5400000">
            <a:off x="10806502" y="1605277"/>
            <a:ext cx="301500" cy="1032600"/>
          </a:xfrm>
          <a:prstGeom prst="curvedConnector3">
            <a:avLst>
              <a:gd fmla="val 50003" name="adj1"/>
            </a:avLst>
          </a:prstGeom>
          <a:noFill/>
          <a:ln cap="flat" cmpd="sng" w="57150">
            <a:solidFill>
              <a:srgbClr val="B207B0"/>
            </a:solidFill>
            <a:prstDash val="solid"/>
            <a:round/>
            <a:headEnd len="sm" w="sm" type="none"/>
            <a:tailEnd len="med" w="med" type="triangle"/>
          </a:ln>
        </p:spPr>
      </p:cxnSp>
      <p:sp>
        <p:nvSpPr>
          <p:cNvPr id="366" name="Google Shape;366;p14"/>
          <p:cNvSpPr/>
          <p:nvPr/>
        </p:nvSpPr>
        <p:spPr>
          <a:xfrm>
            <a:off x="10683838" y="2183467"/>
            <a:ext cx="1579709" cy="1554480"/>
          </a:xfrm>
          <a:prstGeom prst="cloud">
            <a:avLst/>
          </a:prstGeom>
          <a:solidFill>
            <a:srgbClr val="FDCFFD"/>
          </a:solidFill>
          <a:ln cap="flat" cmpd="sng" w="38100">
            <a:solidFill>
              <a:srgbClr val="B207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207B0"/>
              </a:buClr>
              <a:buSzPts val="2000"/>
              <a:buFont typeface="Calibri"/>
              <a:buNone/>
            </a:pPr>
            <a:r>
              <a:rPr b="1" i="0" lang="en-US" sz="2000" u="none" cap="none" strike="noStrike">
                <a:solidFill>
                  <a:srgbClr val="B207B0"/>
                </a:solidFill>
                <a:latin typeface="Calibri"/>
                <a:ea typeface="Calibri"/>
                <a:cs typeface="Calibri"/>
                <a:sym typeface="Calibri"/>
              </a:rPr>
              <a:t>Việc</a:t>
            </a:r>
            <a:r>
              <a:rPr b="1" i="0" lang="en-US" sz="2000" u="none" cap="none" strike="noStrike">
                <a:solidFill>
                  <a:srgbClr val="B207B0"/>
                </a:solidFill>
                <a:latin typeface="Calibri"/>
                <a:ea typeface="Calibri"/>
                <a:cs typeface="Calibri"/>
                <a:sym typeface="Calibri"/>
              </a:rPr>
              <a:t> làm của mọi người</a:t>
            </a:r>
            <a:endParaRPr b="1" i="0" sz="2000" u="none" cap="none" strike="noStrike">
              <a:solidFill>
                <a:srgbClr val="B207B0"/>
              </a:solidFill>
              <a:latin typeface="Calibri"/>
              <a:ea typeface="Calibri"/>
              <a:cs typeface="Calibri"/>
              <a:sym typeface="Calibri"/>
            </a:endParaRPr>
          </a:p>
        </p:txBody>
      </p:sp>
      <p:cxnSp>
        <p:nvCxnSpPr>
          <p:cNvPr id="367" name="Google Shape;367;p14"/>
          <p:cNvCxnSpPr/>
          <p:nvPr/>
        </p:nvCxnSpPr>
        <p:spPr>
          <a:xfrm flipH="1">
            <a:off x="693767" y="1836971"/>
            <a:ext cx="1071900" cy="904500"/>
          </a:xfrm>
          <a:prstGeom prst="curvedConnector3">
            <a:avLst>
              <a:gd fmla="val 49997" name="adj1"/>
            </a:avLst>
          </a:prstGeom>
          <a:noFill/>
          <a:ln cap="flat" cmpd="sng" w="57150">
            <a:solidFill>
              <a:srgbClr val="B207B0"/>
            </a:solidFill>
            <a:prstDash val="solid"/>
            <a:round/>
            <a:headEnd len="sm" w="sm" type="none"/>
            <a:tailEnd len="med" w="med" type="triangle"/>
          </a:ln>
        </p:spPr>
      </p:cxnSp>
      <p:sp>
        <p:nvSpPr>
          <p:cNvPr id="368" name="Google Shape;368;p14"/>
          <p:cNvSpPr/>
          <p:nvPr/>
        </p:nvSpPr>
        <p:spPr>
          <a:xfrm>
            <a:off x="-69642" y="2741423"/>
            <a:ext cx="1508162" cy="1111113"/>
          </a:xfrm>
          <a:prstGeom prst="cloud">
            <a:avLst/>
          </a:prstGeom>
          <a:solidFill>
            <a:srgbClr val="FDCFFD"/>
          </a:solidFill>
          <a:ln cap="flat" cmpd="sng" w="38100">
            <a:solidFill>
              <a:srgbClr val="B207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207B0"/>
              </a:buClr>
              <a:buSzPts val="2000"/>
              <a:buFont typeface="Calibri"/>
              <a:buNone/>
            </a:pPr>
            <a:r>
              <a:rPr b="1" i="0" lang="en-US" sz="2000" u="none" cap="none" strike="noStrike">
                <a:solidFill>
                  <a:srgbClr val="B207B0"/>
                </a:solidFill>
                <a:latin typeface="Calibri"/>
                <a:ea typeface="Calibri"/>
                <a:cs typeface="Calibri"/>
                <a:sym typeface="Calibri"/>
              </a:rPr>
              <a:t>Thời</a:t>
            </a:r>
            <a:r>
              <a:rPr b="1" i="0" lang="en-US" sz="2000" u="none" cap="none" strike="noStrike">
                <a:solidFill>
                  <a:srgbClr val="B207B0"/>
                </a:solidFill>
                <a:latin typeface="Calibri"/>
                <a:ea typeface="Calibri"/>
                <a:cs typeface="Calibri"/>
                <a:sym typeface="Calibri"/>
              </a:rPr>
              <a:t> gian</a:t>
            </a:r>
            <a:endParaRPr b="1" i="0" sz="2000" u="none" cap="none" strike="noStrike">
              <a:solidFill>
                <a:srgbClr val="B207B0"/>
              </a:solidFill>
              <a:latin typeface="Calibri"/>
              <a:ea typeface="Calibri"/>
              <a:cs typeface="Calibri"/>
              <a:sym typeface="Calibri"/>
            </a:endParaRPr>
          </a:p>
        </p:txBody>
      </p:sp>
      <p:cxnSp>
        <p:nvCxnSpPr>
          <p:cNvPr id="369" name="Google Shape;369;p14"/>
          <p:cNvCxnSpPr/>
          <p:nvPr/>
        </p:nvCxnSpPr>
        <p:spPr>
          <a:xfrm flipH="1" rot="-5400000">
            <a:off x="1728897" y="1885698"/>
            <a:ext cx="772800" cy="761100"/>
          </a:xfrm>
          <a:prstGeom prst="curvedConnector3">
            <a:avLst>
              <a:gd fmla="val 50002" name="adj1"/>
            </a:avLst>
          </a:prstGeom>
          <a:noFill/>
          <a:ln cap="flat" cmpd="sng" w="57150">
            <a:solidFill>
              <a:srgbClr val="B207B0"/>
            </a:solidFill>
            <a:prstDash val="solid"/>
            <a:round/>
            <a:headEnd len="sm" w="sm" type="none"/>
            <a:tailEnd len="med" w="med" type="triangle"/>
          </a:ln>
        </p:spPr>
      </p:cxnSp>
      <p:sp>
        <p:nvSpPr>
          <p:cNvPr id="370" name="Google Shape;370;p14"/>
          <p:cNvSpPr/>
          <p:nvPr/>
        </p:nvSpPr>
        <p:spPr>
          <a:xfrm>
            <a:off x="1665104" y="2626834"/>
            <a:ext cx="1508162" cy="1111113"/>
          </a:xfrm>
          <a:prstGeom prst="cloud">
            <a:avLst/>
          </a:prstGeom>
          <a:solidFill>
            <a:srgbClr val="FDCFFD"/>
          </a:solidFill>
          <a:ln cap="flat" cmpd="sng" w="38100">
            <a:solidFill>
              <a:srgbClr val="B207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207B0"/>
              </a:buClr>
              <a:buSzPts val="2000"/>
              <a:buFont typeface="Calibri"/>
              <a:buNone/>
            </a:pPr>
            <a:r>
              <a:rPr b="1" lang="en-US" sz="2000">
                <a:solidFill>
                  <a:srgbClr val="B207B0"/>
                </a:solidFill>
                <a:latin typeface="Calibri"/>
                <a:ea typeface="Calibri"/>
                <a:cs typeface="Calibri"/>
                <a:sym typeface="Calibri"/>
              </a:rPr>
              <a:t>Địa điểm</a:t>
            </a:r>
            <a:endParaRPr b="1" i="0" sz="2000" u="none" cap="none" strike="noStrike">
              <a:solidFill>
                <a:srgbClr val="B207B0"/>
              </a:solidFill>
              <a:latin typeface="Calibri"/>
              <a:ea typeface="Calibri"/>
              <a:cs typeface="Calibri"/>
              <a:sym typeface="Calibri"/>
            </a:endParaRPr>
          </a:p>
        </p:txBody>
      </p:sp>
      <p:cxnSp>
        <p:nvCxnSpPr>
          <p:cNvPr id="371" name="Google Shape;371;p14"/>
          <p:cNvCxnSpPr/>
          <p:nvPr/>
        </p:nvCxnSpPr>
        <p:spPr>
          <a:xfrm>
            <a:off x="1871788" y="1836971"/>
            <a:ext cx="2184600" cy="692100"/>
          </a:xfrm>
          <a:prstGeom prst="curvedConnector3">
            <a:avLst>
              <a:gd fmla="val 50003" name="adj1"/>
            </a:avLst>
          </a:prstGeom>
          <a:noFill/>
          <a:ln cap="flat" cmpd="sng" w="57150">
            <a:solidFill>
              <a:srgbClr val="B207B0"/>
            </a:solidFill>
            <a:prstDash val="solid"/>
            <a:round/>
            <a:headEnd len="sm" w="sm" type="none"/>
            <a:tailEnd len="med" w="med" type="triangle"/>
          </a:ln>
        </p:spPr>
      </p:cxnSp>
      <p:sp>
        <p:nvSpPr>
          <p:cNvPr id="372" name="Google Shape;372;p14"/>
          <p:cNvSpPr/>
          <p:nvPr/>
        </p:nvSpPr>
        <p:spPr>
          <a:xfrm>
            <a:off x="3225719" y="2503208"/>
            <a:ext cx="1578439" cy="1503798"/>
          </a:xfrm>
          <a:prstGeom prst="cloud">
            <a:avLst/>
          </a:prstGeom>
          <a:solidFill>
            <a:srgbClr val="FDCFFD"/>
          </a:solidFill>
          <a:ln cap="flat" cmpd="sng" w="38100">
            <a:solidFill>
              <a:srgbClr val="B207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207B0"/>
              </a:buClr>
              <a:buSzPts val="2000"/>
              <a:buFont typeface="Calibri"/>
              <a:buNone/>
            </a:pPr>
            <a:r>
              <a:rPr b="1" lang="en-US" sz="2000">
                <a:solidFill>
                  <a:srgbClr val="B207B0"/>
                </a:solidFill>
                <a:latin typeface="Calibri"/>
                <a:ea typeface="Calibri"/>
                <a:cs typeface="Calibri"/>
                <a:sym typeface="Calibri"/>
              </a:rPr>
              <a:t>Người tham gia</a:t>
            </a:r>
            <a:endParaRPr b="1" i="0" sz="2000" u="none" cap="none" strike="noStrike">
              <a:solidFill>
                <a:srgbClr val="B207B0"/>
              </a:solidFill>
              <a:latin typeface="Calibri"/>
              <a:ea typeface="Calibri"/>
              <a:cs typeface="Calibri"/>
              <a:sym typeface="Calibri"/>
            </a:endParaRPr>
          </a:p>
        </p:txBody>
      </p:sp>
      <p:cxnSp>
        <p:nvCxnSpPr>
          <p:cNvPr id="373" name="Google Shape;373;p14"/>
          <p:cNvCxnSpPr/>
          <p:nvPr/>
        </p:nvCxnSpPr>
        <p:spPr>
          <a:xfrm>
            <a:off x="7934325" y="4343400"/>
            <a:ext cx="1839600" cy="880500"/>
          </a:xfrm>
          <a:prstGeom prst="curvedConnector3">
            <a:avLst>
              <a:gd fmla="val 50000" name="adj1"/>
            </a:avLst>
          </a:prstGeom>
          <a:noFill/>
          <a:ln cap="flat" cmpd="sng" w="57150">
            <a:solidFill>
              <a:srgbClr val="0D4C8E"/>
            </a:solidFill>
            <a:prstDash val="solid"/>
            <a:round/>
            <a:headEnd len="sm" w="sm" type="none"/>
            <a:tailEnd len="med" w="med" type="triangle"/>
          </a:ln>
        </p:spPr>
      </p:cxnSp>
      <p:sp>
        <p:nvSpPr>
          <p:cNvPr id="374" name="Google Shape;374;p14"/>
          <p:cNvSpPr/>
          <p:nvPr/>
        </p:nvSpPr>
        <p:spPr>
          <a:xfrm>
            <a:off x="8318652" y="5162468"/>
            <a:ext cx="2910563" cy="1695532"/>
          </a:xfrm>
          <a:prstGeom prst="cloud">
            <a:avLst/>
          </a:prstGeom>
          <a:solidFill>
            <a:srgbClr val="DAE5F1"/>
          </a:solidFill>
          <a:ln cap="flat" cmpd="sng" w="38100">
            <a:solidFill>
              <a:srgbClr val="0D4C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D4C8E"/>
                </a:solidFill>
                <a:latin typeface="Calibri"/>
                <a:ea typeface="Calibri"/>
                <a:cs typeface="Calibri"/>
                <a:sym typeface="Calibri"/>
              </a:rPr>
              <a:t>Kết quả</a:t>
            </a:r>
            <a:endParaRPr b="1" sz="3200">
              <a:solidFill>
                <a:srgbClr val="0D4C8E"/>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750"/>
                                        <p:tgtEl>
                                          <p:spTgt spid="363"/>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75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EBA1"/>
        </a:solidFill>
      </p:bgPr>
    </p:bg>
    <p:spTree>
      <p:nvGrpSpPr>
        <p:cNvPr id="378" name="Shape 378"/>
        <p:cNvGrpSpPr/>
        <p:nvPr/>
      </p:nvGrpSpPr>
      <p:grpSpPr>
        <a:xfrm>
          <a:off x="0" y="0"/>
          <a:ext cx="0" cy="0"/>
          <a:chOff x="0" y="0"/>
          <a:chExt cx="0" cy="0"/>
        </a:xfrm>
      </p:grpSpPr>
      <p:sp>
        <p:nvSpPr>
          <p:cNvPr id="379" name="Google Shape;379;p15"/>
          <p:cNvSpPr/>
          <p:nvPr/>
        </p:nvSpPr>
        <p:spPr>
          <a:xfrm>
            <a:off x="448044" y="258417"/>
            <a:ext cx="11462959" cy="6291470"/>
          </a:xfrm>
          <a:custGeom>
            <a:rect b="b" l="l" r="r" t="t"/>
            <a:pathLst>
              <a:path extrusionOk="0" h="1900663" w="3741172">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group of children's toys&#10;&#10;Description automatically generated with low confidence" id="380" name="Google Shape;380;p15"/>
          <p:cNvPicPr preferRelativeResize="0"/>
          <p:nvPr/>
        </p:nvPicPr>
        <p:blipFill rotWithShape="1">
          <a:blip r:embed="rId3">
            <a:alphaModFix/>
          </a:blip>
          <a:srcRect b="34730" l="6597" r="63805" t="13161"/>
          <a:stretch/>
        </p:blipFill>
        <p:spPr>
          <a:xfrm>
            <a:off x="2195396" y="3472632"/>
            <a:ext cx="1921671" cy="3383280"/>
          </a:xfrm>
          <a:prstGeom prst="rect">
            <a:avLst/>
          </a:prstGeom>
          <a:noFill/>
          <a:ln>
            <a:noFill/>
          </a:ln>
          <a:effectLst>
            <a:outerShdw blurRad="50800" rotWithShape="0" algn="t" dir="5400000" dist="38100">
              <a:srgbClr val="000000">
                <a:alpha val="40000"/>
              </a:srgbClr>
            </a:outerShdw>
          </a:effectLst>
        </p:spPr>
      </p:pic>
      <p:pic>
        <p:nvPicPr>
          <p:cNvPr descr="A group of children's toys&#10;&#10;Description automatically generated with low confidence" id="381" name="Google Shape;381;p15"/>
          <p:cNvPicPr preferRelativeResize="0"/>
          <p:nvPr/>
        </p:nvPicPr>
        <p:blipFill rotWithShape="1">
          <a:blip r:embed="rId3">
            <a:alphaModFix/>
          </a:blip>
          <a:srcRect b="9066" l="36852" r="35244" t="40657"/>
          <a:stretch/>
        </p:blipFill>
        <p:spPr>
          <a:xfrm>
            <a:off x="5152417" y="3472632"/>
            <a:ext cx="1877823" cy="3383280"/>
          </a:xfrm>
          <a:prstGeom prst="rect">
            <a:avLst/>
          </a:prstGeom>
          <a:noFill/>
          <a:ln>
            <a:noFill/>
          </a:ln>
          <a:effectLst>
            <a:outerShdw blurRad="50800" rotWithShape="0" algn="t" dir="5400000" dist="38100">
              <a:srgbClr val="000000">
                <a:alpha val="40000"/>
              </a:srgbClr>
            </a:outerShdw>
          </a:effectLst>
        </p:spPr>
      </p:pic>
      <p:pic>
        <p:nvPicPr>
          <p:cNvPr descr="A group of children's toys&#10;&#10;Description automatically generated with low confidence" id="382" name="Google Shape;382;p15"/>
          <p:cNvPicPr preferRelativeResize="0"/>
          <p:nvPr/>
        </p:nvPicPr>
        <p:blipFill rotWithShape="1">
          <a:blip r:embed="rId3">
            <a:alphaModFix/>
          </a:blip>
          <a:srcRect b="29955" l="64486" r="7355" t="18459"/>
          <a:stretch/>
        </p:blipFill>
        <p:spPr>
          <a:xfrm>
            <a:off x="8074934" y="3474720"/>
            <a:ext cx="1846805" cy="3383280"/>
          </a:xfrm>
          <a:prstGeom prst="rect">
            <a:avLst/>
          </a:prstGeom>
          <a:noFill/>
          <a:ln>
            <a:noFill/>
          </a:ln>
          <a:effectLst>
            <a:outerShdw blurRad="50800" rotWithShape="0" algn="t" dir="5400000" dist="38100">
              <a:srgbClr val="000000">
                <a:alpha val="40000"/>
              </a:srgbClr>
            </a:outerShdw>
          </a:effectLst>
        </p:spPr>
      </p:pic>
      <p:grpSp>
        <p:nvGrpSpPr>
          <p:cNvPr id="383" name="Google Shape;383;p15"/>
          <p:cNvGrpSpPr/>
          <p:nvPr/>
        </p:nvGrpSpPr>
        <p:grpSpPr>
          <a:xfrm>
            <a:off x="8470120" y="1134348"/>
            <a:ext cx="3704506" cy="2468880"/>
            <a:chOff x="9026330" y="1381655"/>
            <a:chExt cx="3704506" cy="2468880"/>
          </a:xfrm>
        </p:grpSpPr>
        <p:pic>
          <p:nvPicPr>
            <p:cNvPr id="384" name="Google Shape;384;p15"/>
            <p:cNvPicPr preferRelativeResize="0"/>
            <p:nvPr/>
          </p:nvPicPr>
          <p:blipFill rotWithShape="1">
            <a:blip r:embed="rId4">
              <a:alphaModFix/>
            </a:blip>
            <a:srcRect b="61862" l="6796" r="49125" t="8762"/>
            <a:stretch/>
          </p:blipFill>
          <p:spPr>
            <a:xfrm flipH="1">
              <a:off x="9026330" y="1381655"/>
              <a:ext cx="3704506" cy="2468880"/>
            </a:xfrm>
            <a:prstGeom prst="rect">
              <a:avLst/>
            </a:prstGeom>
            <a:noFill/>
            <a:ln>
              <a:noFill/>
            </a:ln>
          </p:spPr>
        </p:pic>
        <p:sp>
          <p:nvSpPr>
            <p:cNvPr id="385" name="Google Shape;385;p15"/>
            <p:cNvSpPr txBox="1"/>
            <p:nvPr/>
          </p:nvSpPr>
          <p:spPr>
            <a:xfrm rot="79912">
              <a:off x="9553494" y="1992700"/>
              <a:ext cx="2182515" cy="142967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66"/>
                </a:buClr>
                <a:buSzPts val="2800"/>
                <a:buFont typeface="Calibri"/>
                <a:buNone/>
              </a:pPr>
              <a:r>
                <a:rPr b="1" i="0" lang="en-US" sz="2800" u="none" cap="none" strike="noStrike">
                  <a:solidFill>
                    <a:srgbClr val="FF0066"/>
                  </a:solidFill>
                  <a:latin typeface="Calibri"/>
                  <a:ea typeface="Calibri"/>
                  <a:cs typeface="Calibri"/>
                  <a:sym typeface="Calibri"/>
                </a:rPr>
                <a:t>Bài viết có sáng tạo</a:t>
              </a:r>
              <a:endParaRPr b="1" i="0" sz="2800" u="none" cap="none" strike="noStrike">
                <a:solidFill>
                  <a:srgbClr val="FF00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(thêm ý mới)</a:t>
              </a:r>
              <a:endParaRPr/>
            </a:p>
          </p:txBody>
        </p:sp>
      </p:grpSp>
      <p:grpSp>
        <p:nvGrpSpPr>
          <p:cNvPr id="386" name="Google Shape;386;p15"/>
          <p:cNvGrpSpPr/>
          <p:nvPr/>
        </p:nvGrpSpPr>
        <p:grpSpPr>
          <a:xfrm>
            <a:off x="4254832" y="997188"/>
            <a:ext cx="3672992" cy="2743200"/>
            <a:chOff x="4672461" y="1214043"/>
            <a:chExt cx="3672992" cy="2743200"/>
          </a:xfrm>
        </p:grpSpPr>
        <p:pic>
          <p:nvPicPr>
            <p:cNvPr id="387" name="Google Shape;387;p15"/>
            <p:cNvPicPr preferRelativeResize="0"/>
            <p:nvPr/>
          </p:nvPicPr>
          <p:blipFill rotWithShape="1">
            <a:blip r:embed="rId4">
              <a:alphaModFix/>
            </a:blip>
            <a:srcRect b="7957" l="50742" r="10533" t="63119"/>
            <a:stretch/>
          </p:blipFill>
          <p:spPr>
            <a:xfrm flipH="1">
              <a:off x="4672461" y="1214043"/>
              <a:ext cx="3672992" cy="2743200"/>
            </a:xfrm>
            <a:prstGeom prst="rect">
              <a:avLst/>
            </a:prstGeom>
            <a:noFill/>
            <a:ln>
              <a:noFill/>
            </a:ln>
          </p:spPr>
        </p:pic>
        <p:sp>
          <p:nvSpPr>
            <p:cNvPr id="388" name="Google Shape;388;p15"/>
            <p:cNvSpPr txBox="1"/>
            <p:nvPr/>
          </p:nvSpPr>
          <p:spPr>
            <a:xfrm flipH="1">
              <a:off x="5125998" y="1631171"/>
              <a:ext cx="2767023"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890696"/>
                </a:buClr>
                <a:buSzPts val="2800"/>
                <a:buFont typeface="Calibri"/>
                <a:buNone/>
              </a:pPr>
              <a:r>
                <a:rPr b="1" i="0" lang="en-US" sz="2800" u="none" cap="none" strike="noStrike">
                  <a:solidFill>
                    <a:srgbClr val="890696"/>
                  </a:solidFill>
                  <a:latin typeface="Calibri"/>
                  <a:ea typeface="Calibri"/>
                  <a:cs typeface="Calibri"/>
                  <a:sym typeface="Calibri"/>
                </a:rPr>
                <a:t>Bài viết có nhiều câu văn hay</a:t>
              </a:r>
              <a:endParaRPr/>
            </a:p>
            <a:p>
              <a:pPr indent="0" lvl="0" marL="0" marR="0" rtl="0" algn="ctr">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(dùng từ hay)</a:t>
              </a:r>
              <a:endParaRPr/>
            </a:p>
          </p:txBody>
        </p:sp>
      </p:grpSp>
      <p:grpSp>
        <p:nvGrpSpPr>
          <p:cNvPr id="389" name="Google Shape;389;p15"/>
          <p:cNvGrpSpPr/>
          <p:nvPr/>
        </p:nvGrpSpPr>
        <p:grpSpPr>
          <a:xfrm flipH="1" rot="-425079">
            <a:off x="419481" y="1206020"/>
            <a:ext cx="3550560" cy="2651760"/>
            <a:chOff x="1758356" y="1446550"/>
            <a:chExt cx="3550560" cy="2651760"/>
          </a:xfrm>
        </p:grpSpPr>
        <p:pic>
          <p:nvPicPr>
            <p:cNvPr id="390" name="Google Shape;390;p15"/>
            <p:cNvPicPr preferRelativeResize="0"/>
            <p:nvPr/>
          </p:nvPicPr>
          <p:blipFill rotWithShape="1">
            <a:blip r:embed="rId4">
              <a:alphaModFix/>
            </a:blip>
            <a:srcRect b="21345" l="6796" r="54479" t="49732"/>
            <a:stretch/>
          </p:blipFill>
          <p:spPr>
            <a:xfrm flipH="1">
              <a:off x="1758356" y="1446550"/>
              <a:ext cx="3550560" cy="2651760"/>
            </a:xfrm>
            <a:prstGeom prst="rect">
              <a:avLst/>
            </a:prstGeom>
            <a:noFill/>
            <a:ln>
              <a:noFill/>
            </a:ln>
          </p:spPr>
        </p:pic>
        <p:sp>
          <p:nvSpPr>
            <p:cNvPr id="391" name="Google Shape;391;p15"/>
            <p:cNvSpPr txBox="1"/>
            <p:nvPr/>
          </p:nvSpPr>
          <p:spPr>
            <a:xfrm>
              <a:off x="2143481" y="2143723"/>
              <a:ext cx="2655803"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8000"/>
                </a:buClr>
                <a:buSzPts val="2800"/>
                <a:buFont typeface="Calibri"/>
                <a:buNone/>
              </a:pPr>
              <a:r>
                <a:rPr b="1" i="0" lang="en-US" sz="2800" u="none" cap="none" strike="noStrike">
                  <a:solidFill>
                    <a:srgbClr val="008000"/>
                  </a:solidFill>
                  <a:latin typeface="Calibri"/>
                  <a:ea typeface="Calibri"/>
                  <a:cs typeface="Calibri"/>
                  <a:sym typeface="Calibri"/>
                </a:rPr>
                <a:t>Bài viết đã đúng yêu cầu</a:t>
              </a:r>
              <a:endParaRPr b="1" i="0" sz="2800" u="none" cap="none" strike="noStrike">
                <a:solidFill>
                  <a:srgbClr val="008000"/>
                </a:solidFill>
                <a:latin typeface="Calibri"/>
                <a:ea typeface="Calibri"/>
                <a:cs typeface="Calibri"/>
                <a:sym typeface="Calibri"/>
              </a:endParaRPr>
            </a:p>
          </p:txBody>
        </p:sp>
      </p:grpSp>
      <p:sp>
        <p:nvSpPr>
          <p:cNvPr id="392" name="Google Shape;392;p15"/>
          <p:cNvSpPr/>
          <p:nvPr/>
        </p:nvSpPr>
        <p:spPr>
          <a:xfrm>
            <a:off x="3866734" y="645398"/>
            <a:ext cx="4464579" cy="769441"/>
          </a:xfrm>
          <a:prstGeom prst="rect">
            <a:avLst/>
          </a:prstGeom>
        </p:spPr>
        <p:txBody>
          <a:bodyPr>
            <a:prstTxWarp prst="textPlain"/>
          </a:bodyPr>
          <a:lstStyle/>
          <a:p>
            <a:pPr lvl="0" algn="ctr"/>
            <a:r>
              <a:rPr b="1" i="0">
                <a:ln>
                  <a:noFill/>
                </a:ln>
                <a:solidFill>
                  <a:srgbClr val="FF0066"/>
                </a:solidFill>
                <a:latin typeface="Arial Rounded"/>
              </a:rPr>
              <a:t>Trao đổi bài viết</a:t>
            </a:r>
          </a:p>
        </p:txBody>
      </p:sp>
      <p:pic>
        <p:nvPicPr>
          <p:cNvPr descr="Animated Butterflies Flying Wallpaper posted by Zoey Mercado" id="393" name="Google Shape;393;p15"/>
          <p:cNvPicPr preferRelativeResize="0"/>
          <p:nvPr/>
        </p:nvPicPr>
        <p:blipFill rotWithShape="1">
          <a:blip r:embed="rId5">
            <a:alphaModFix/>
          </a:blip>
          <a:srcRect b="0" l="0" r="0" t="0"/>
          <a:stretch/>
        </p:blipFill>
        <p:spPr>
          <a:xfrm>
            <a:off x="0" y="7810"/>
            <a:ext cx="2398430" cy="1828800"/>
          </a:xfrm>
          <a:prstGeom prst="rect">
            <a:avLst/>
          </a:prstGeom>
          <a:noFill/>
          <a:ln>
            <a:noFill/>
          </a:ln>
        </p:spPr>
      </p:pic>
      <p:pic>
        <p:nvPicPr>
          <p:cNvPr descr="Animated Butterflies Flying Wallpaper posted by Zoey Mercado" id="394" name="Google Shape;394;p15"/>
          <p:cNvPicPr preferRelativeResize="0"/>
          <p:nvPr/>
        </p:nvPicPr>
        <p:blipFill rotWithShape="1">
          <a:blip r:embed="rId5">
            <a:alphaModFix/>
          </a:blip>
          <a:srcRect b="0" l="0" r="0" t="0"/>
          <a:stretch/>
        </p:blipFill>
        <p:spPr>
          <a:xfrm flipH="1">
            <a:off x="9793570" y="-635"/>
            <a:ext cx="2398430" cy="18288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750"/>
                                        <p:tgtEl>
                                          <p:spTgt spid="3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750"/>
                                        <p:tgtEl>
                                          <p:spTgt spid="3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750"/>
                                        <p:tgtEl>
                                          <p:spTgt spid="3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9EBA1"/>
        </a:solidFill>
      </p:bgPr>
    </p:bg>
    <p:spTree>
      <p:nvGrpSpPr>
        <p:cNvPr id="398" name="Shape 398"/>
        <p:cNvGrpSpPr/>
        <p:nvPr/>
      </p:nvGrpSpPr>
      <p:grpSpPr>
        <a:xfrm>
          <a:off x="0" y="0"/>
          <a:ext cx="0" cy="0"/>
          <a:chOff x="0" y="0"/>
          <a:chExt cx="0" cy="0"/>
        </a:xfrm>
      </p:grpSpPr>
      <p:sp>
        <p:nvSpPr>
          <p:cNvPr id="399" name="Google Shape;399;p16"/>
          <p:cNvSpPr/>
          <p:nvPr/>
        </p:nvSpPr>
        <p:spPr>
          <a:xfrm>
            <a:off x="387625" y="1164961"/>
            <a:ext cx="11698357" cy="5083439"/>
          </a:xfrm>
          <a:prstGeom prst="roundRect">
            <a:avLst>
              <a:gd fmla="val 16667" name="adj"/>
            </a:avLst>
          </a:prstGeom>
          <a:solidFill>
            <a:schemeClr val="lt1">
              <a:alpha val="83921"/>
            </a:schemeClr>
          </a:solidFill>
          <a:ln cap="flat" cmpd="sng" w="38100">
            <a:solidFill>
              <a:srgbClr val="002060"/>
            </a:solidFill>
            <a:prstDash val="dash"/>
            <a:round/>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0" name="Google Shape;400;p16"/>
          <p:cNvSpPr txBox="1"/>
          <p:nvPr/>
        </p:nvSpPr>
        <p:spPr>
          <a:xfrm>
            <a:off x="526774" y="1403345"/>
            <a:ext cx="11469900" cy="4451400"/>
          </a:xfrm>
          <a:prstGeom prst="rect">
            <a:avLst/>
          </a:prstGeom>
          <a:noFill/>
          <a:ln>
            <a:noFill/>
          </a:ln>
        </p:spPr>
        <p:txBody>
          <a:bodyPr anchorCtr="0" anchor="b" bIns="45700" lIns="91425" spcFirstLastPara="1" rIns="91425" wrap="square" tIns="45700">
            <a:spAutoFit/>
          </a:bodyPr>
          <a:lstStyle/>
          <a:p>
            <a:pPr indent="0" lvl="0" marL="0" marR="0" rtl="0" algn="just">
              <a:lnSpc>
                <a:spcPct val="120000"/>
              </a:lnSpc>
              <a:spcBef>
                <a:spcPts val="0"/>
              </a:spcBef>
              <a:spcAft>
                <a:spcPts val="0"/>
              </a:spcAft>
              <a:buNone/>
            </a:pPr>
            <a:r>
              <a:rPr b="1" lang="en-US" sz="2400">
                <a:solidFill>
                  <a:srgbClr val="222222"/>
                </a:solidFill>
                <a:latin typeface="Calibri"/>
                <a:ea typeface="Calibri"/>
                <a:cs typeface="Calibri"/>
                <a:sym typeface="Calibri"/>
              </a:rPr>
              <a:t>   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liền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endParaRPr/>
          </a:p>
        </p:txBody>
      </p:sp>
      <p:pic>
        <p:nvPicPr>
          <p:cNvPr id="401" name="Google Shape;401;p16"/>
          <p:cNvPicPr preferRelativeResize="0"/>
          <p:nvPr/>
        </p:nvPicPr>
        <p:blipFill rotWithShape="1">
          <a:blip r:embed="rId3">
            <a:alphaModFix/>
          </a:blip>
          <a:srcRect b="0" l="0" r="0" t="0"/>
          <a:stretch/>
        </p:blipFill>
        <p:spPr>
          <a:xfrm>
            <a:off x="4456034" y="222470"/>
            <a:ext cx="3279932" cy="77425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xEl>
                                              <p:pRg end="0" st="0"/>
                                            </p:txEl>
                                          </p:spTgt>
                                        </p:tgtEl>
                                        <p:attrNameLst>
                                          <p:attrName>style.visibility</p:attrName>
                                        </p:attrNameLst>
                                      </p:cBhvr>
                                      <p:to>
                                        <p:strVal val="visible"/>
                                      </p:to>
                                    </p:set>
                                    <p:animEffect filter="fade" transition="in">
                                      <p:cBhvr>
                                        <p:cTn dur="500"/>
                                        <p:tgtEl>
                                          <p:spTgt spid="40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17"/>
          <p:cNvPicPr preferRelativeResize="0"/>
          <p:nvPr/>
        </p:nvPicPr>
        <p:blipFill rotWithShape="1">
          <a:blip r:embed="rId3">
            <a:alphaModFix/>
          </a:blip>
          <a:srcRect b="0" l="273" r="351" t="0"/>
          <a:stretch/>
        </p:blipFill>
        <p:spPr>
          <a:xfrm>
            <a:off x="0" y="0"/>
            <a:ext cx="12192000" cy="6858000"/>
          </a:xfrm>
          <a:prstGeom prst="rect">
            <a:avLst/>
          </a:prstGeom>
          <a:noFill/>
          <a:ln>
            <a:noFill/>
          </a:ln>
        </p:spPr>
      </p:pic>
      <p:sp>
        <p:nvSpPr>
          <p:cNvPr id="407" name="Google Shape;407;p17"/>
          <p:cNvSpPr txBox="1"/>
          <p:nvPr/>
        </p:nvSpPr>
        <p:spPr>
          <a:xfrm>
            <a:off x="13944600" y="1630069"/>
            <a:ext cx="5722767" cy="299248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70C0"/>
              </a:buClr>
              <a:buSzPts val="5400"/>
              <a:buFont typeface="Arial"/>
              <a:buNone/>
            </a:pPr>
            <a:r>
              <a:rPr b="1" i="0" lang="en-US" sz="5400" u="none" cap="none" strike="noStrike">
                <a:solidFill>
                  <a:srgbClr val="0070C0"/>
                </a:solidFill>
                <a:latin typeface="Arial"/>
                <a:ea typeface="Arial"/>
                <a:cs typeface="Arial"/>
                <a:sym typeface="Arial"/>
              </a:rPr>
              <a:t>2. VIẾT ĐOẠN VĂN NGẮN TẢ CUỐN SÁCH CỦA EM</a:t>
            </a:r>
            <a:endParaRPr b="1" i="0" sz="5400" u="none" cap="none" strike="noStrike">
              <a:solidFill>
                <a:srgbClr val="0070C0"/>
              </a:solidFill>
              <a:latin typeface="Arial"/>
              <a:ea typeface="Arial"/>
              <a:cs typeface="Arial"/>
              <a:sym typeface="Arial"/>
            </a:endParaRPr>
          </a:p>
        </p:txBody>
      </p:sp>
      <p:pic>
        <p:nvPicPr>
          <p:cNvPr id="408" name="Google Shape;408;p17"/>
          <p:cNvPicPr preferRelativeResize="0"/>
          <p:nvPr/>
        </p:nvPicPr>
        <p:blipFill rotWithShape="1">
          <a:blip r:embed="rId4">
            <a:alphaModFix/>
          </a:blip>
          <a:srcRect b="0" l="0" r="0" t="0"/>
          <a:stretch/>
        </p:blipFill>
        <p:spPr>
          <a:xfrm>
            <a:off x="3236728" y="2578534"/>
            <a:ext cx="5718544" cy="1700931"/>
          </a:xfrm>
          <a:prstGeom prst="rect">
            <a:avLst/>
          </a:prstGeom>
          <a:noFill/>
          <a:ln>
            <a:no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18"/>
          <p:cNvPicPr preferRelativeResize="0"/>
          <p:nvPr/>
        </p:nvPicPr>
        <p:blipFill rotWithShape="1">
          <a:blip r:embed="rId3">
            <a:alphaModFix/>
          </a:blip>
          <a:srcRect b="0" l="0" r="0" t="0"/>
          <a:stretch/>
        </p:blipFill>
        <p:spPr>
          <a:xfrm>
            <a:off x="0" y="0"/>
            <a:ext cx="12192000" cy="6853355"/>
          </a:xfrm>
          <a:prstGeom prst="rect">
            <a:avLst/>
          </a:prstGeom>
          <a:noFill/>
          <a:ln>
            <a:noFill/>
          </a:ln>
        </p:spPr>
      </p:pic>
      <p:pic>
        <p:nvPicPr>
          <p:cNvPr id="414" name="Google Shape;414;p18"/>
          <p:cNvPicPr preferRelativeResize="0"/>
          <p:nvPr/>
        </p:nvPicPr>
        <p:blipFill rotWithShape="1">
          <a:blip r:embed="rId4">
            <a:alphaModFix/>
          </a:blip>
          <a:srcRect b="0" l="0" r="0" t="0"/>
          <a:stretch/>
        </p:blipFill>
        <p:spPr>
          <a:xfrm flipH="1">
            <a:off x="278939" y="3140710"/>
            <a:ext cx="1652159" cy="2548349"/>
          </a:xfrm>
          <a:prstGeom prst="rect">
            <a:avLst/>
          </a:prstGeom>
          <a:noFill/>
          <a:ln>
            <a:noFill/>
          </a:ln>
        </p:spPr>
      </p:pic>
      <p:pic>
        <p:nvPicPr>
          <p:cNvPr id="415" name="Google Shape;415;p18"/>
          <p:cNvPicPr preferRelativeResize="0"/>
          <p:nvPr/>
        </p:nvPicPr>
        <p:blipFill rotWithShape="1">
          <a:blip r:embed="rId5">
            <a:alphaModFix/>
          </a:blip>
          <a:srcRect b="0" l="0" r="0" t="0"/>
          <a:stretch/>
        </p:blipFill>
        <p:spPr>
          <a:xfrm>
            <a:off x="1781043" y="2459189"/>
            <a:ext cx="1573620" cy="2699644"/>
          </a:xfrm>
          <a:prstGeom prst="rect">
            <a:avLst/>
          </a:prstGeom>
          <a:noFill/>
          <a:ln>
            <a:noFill/>
          </a:ln>
        </p:spPr>
      </p:pic>
      <p:pic>
        <p:nvPicPr>
          <p:cNvPr id="416" name="Google Shape;416;p18"/>
          <p:cNvPicPr preferRelativeResize="0"/>
          <p:nvPr/>
        </p:nvPicPr>
        <p:blipFill rotWithShape="1">
          <a:blip r:embed="rId6">
            <a:alphaModFix/>
          </a:blip>
          <a:srcRect b="0" l="0" r="0" t="0"/>
          <a:stretch/>
        </p:blipFill>
        <p:spPr>
          <a:xfrm flipH="1">
            <a:off x="3975250" y="3048211"/>
            <a:ext cx="1621677" cy="2621507"/>
          </a:xfrm>
          <a:prstGeom prst="rect">
            <a:avLst/>
          </a:prstGeom>
          <a:noFill/>
          <a:ln>
            <a:noFill/>
          </a:ln>
        </p:spPr>
      </p:pic>
      <p:pic>
        <p:nvPicPr>
          <p:cNvPr id="417" name="Google Shape;417;p18"/>
          <p:cNvPicPr preferRelativeResize="0"/>
          <p:nvPr/>
        </p:nvPicPr>
        <p:blipFill rotWithShape="1">
          <a:blip r:embed="rId7">
            <a:alphaModFix/>
          </a:blip>
          <a:srcRect b="0" l="0" r="0" t="0"/>
          <a:stretch/>
        </p:blipFill>
        <p:spPr>
          <a:xfrm>
            <a:off x="9618241" y="3195807"/>
            <a:ext cx="1993565" cy="2554445"/>
          </a:xfrm>
          <a:prstGeom prst="rect">
            <a:avLst/>
          </a:prstGeom>
          <a:noFill/>
          <a:ln>
            <a:noFill/>
          </a:ln>
        </p:spPr>
      </p:pic>
      <p:pic>
        <p:nvPicPr>
          <p:cNvPr id="418" name="Google Shape;418;p18"/>
          <p:cNvPicPr preferRelativeResize="0"/>
          <p:nvPr/>
        </p:nvPicPr>
        <p:blipFill rotWithShape="1">
          <a:blip r:embed="rId8">
            <a:alphaModFix/>
          </a:blip>
          <a:srcRect b="0" l="0" r="0" t="0"/>
          <a:stretch/>
        </p:blipFill>
        <p:spPr>
          <a:xfrm>
            <a:off x="8216751" y="2732415"/>
            <a:ext cx="1475360" cy="2426418"/>
          </a:xfrm>
          <a:prstGeom prst="rect">
            <a:avLst/>
          </a:prstGeom>
          <a:noFill/>
          <a:ln>
            <a:noFill/>
          </a:ln>
        </p:spPr>
      </p:pic>
      <p:pic>
        <p:nvPicPr>
          <p:cNvPr id="419" name="Google Shape;419;p18"/>
          <p:cNvPicPr preferRelativeResize="0"/>
          <p:nvPr/>
        </p:nvPicPr>
        <p:blipFill rotWithShape="1">
          <a:blip r:embed="rId9">
            <a:alphaModFix/>
          </a:blip>
          <a:srcRect b="0" l="0" r="0" t="0"/>
          <a:stretch/>
        </p:blipFill>
        <p:spPr>
          <a:xfrm>
            <a:off x="1761993" y="299872"/>
            <a:ext cx="9083827" cy="220084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415"/>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16"/>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14"/>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17"/>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18"/>
                                        </p:tgtEl>
                                        <p:attrNameLst>
                                          <p:attrName>r</p:attrName>
                                        </p:attrNameLst>
                                      </p:cBhvr>
                                    </p:animRot>
                                  </p:childTnLst>
                                </p:cTn>
                              </p:par>
                              <p:par>
                                <p:cTn fill="hold" nodeType="withEffect" presetClass="entr" presetID="2" presetSubtype="2">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500"/>
                                        <p:tgtEl>
                                          <p:spTgt spid="41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500"/>
                                        <p:tgtEl>
                                          <p:spTgt spid="4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grpSp>
        <p:nvGrpSpPr>
          <p:cNvPr id="424" name="Google Shape;424;p19"/>
          <p:cNvGrpSpPr/>
          <p:nvPr/>
        </p:nvGrpSpPr>
        <p:grpSpPr>
          <a:xfrm>
            <a:off x="0" y="0"/>
            <a:ext cx="24384000" cy="6861224"/>
            <a:chOff x="-19812000" y="145032"/>
            <a:chExt cx="24384000" cy="6861224"/>
          </a:xfrm>
        </p:grpSpPr>
        <p:pic>
          <p:nvPicPr>
            <p:cNvPr id="425" name="Google Shape;425;p19"/>
            <p:cNvPicPr preferRelativeResize="0"/>
            <p:nvPr/>
          </p:nvPicPr>
          <p:blipFill rotWithShape="1">
            <a:blip r:embed="rId3">
              <a:alphaModFix/>
            </a:blip>
            <a:srcRect b="0" l="0" r="0" t="0"/>
            <a:stretch/>
          </p:blipFill>
          <p:spPr>
            <a:xfrm flipH="1">
              <a:off x="-19812000" y="145032"/>
              <a:ext cx="12192000" cy="6861224"/>
            </a:xfrm>
            <a:prstGeom prst="rect">
              <a:avLst/>
            </a:prstGeom>
            <a:noFill/>
            <a:ln>
              <a:noFill/>
            </a:ln>
          </p:spPr>
        </p:pic>
        <p:pic>
          <p:nvPicPr>
            <p:cNvPr id="426" name="Google Shape;426;p19"/>
            <p:cNvPicPr preferRelativeResize="0"/>
            <p:nvPr/>
          </p:nvPicPr>
          <p:blipFill rotWithShape="1">
            <a:blip r:embed="rId4">
              <a:alphaModFix/>
            </a:blip>
            <a:srcRect b="0" l="0" r="0" t="0"/>
            <a:stretch/>
          </p:blipFill>
          <p:spPr>
            <a:xfrm flipH="1">
              <a:off x="-7620000" y="145032"/>
              <a:ext cx="12192000" cy="6858000"/>
            </a:xfrm>
            <a:prstGeom prst="rect">
              <a:avLst/>
            </a:prstGeom>
            <a:noFill/>
            <a:ln>
              <a:noFill/>
            </a:ln>
          </p:spPr>
        </p:pic>
      </p:grpSp>
      <p:pic>
        <p:nvPicPr>
          <p:cNvPr id="427" name="Google Shape;427;p19"/>
          <p:cNvPicPr preferRelativeResize="0"/>
          <p:nvPr/>
        </p:nvPicPr>
        <p:blipFill rotWithShape="1">
          <a:blip r:embed="rId5">
            <a:alphaModFix/>
          </a:blip>
          <a:srcRect b="0" l="0" r="0" t="0"/>
          <a:stretch/>
        </p:blipFill>
        <p:spPr>
          <a:xfrm>
            <a:off x="18584127" y="4129570"/>
            <a:ext cx="3524192" cy="1632647"/>
          </a:xfrm>
          <a:prstGeom prst="rect">
            <a:avLst/>
          </a:prstGeom>
          <a:noFill/>
          <a:ln>
            <a:noFill/>
          </a:ln>
        </p:spPr>
      </p:pic>
      <p:pic>
        <p:nvPicPr>
          <p:cNvPr id="428" name="Google Shape;428;p19"/>
          <p:cNvPicPr preferRelativeResize="0"/>
          <p:nvPr/>
        </p:nvPicPr>
        <p:blipFill rotWithShape="1">
          <a:blip r:embed="rId6">
            <a:alphaModFix/>
          </a:blip>
          <a:srcRect b="0" l="0" r="0" t="0"/>
          <a:stretch/>
        </p:blipFill>
        <p:spPr>
          <a:xfrm flipH="1">
            <a:off x="278939" y="3140710"/>
            <a:ext cx="1652159" cy="2548349"/>
          </a:xfrm>
          <a:prstGeom prst="rect">
            <a:avLst/>
          </a:prstGeom>
          <a:noFill/>
          <a:ln>
            <a:noFill/>
          </a:ln>
        </p:spPr>
      </p:pic>
      <p:pic>
        <p:nvPicPr>
          <p:cNvPr id="429" name="Google Shape;429;p19"/>
          <p:cNvPicPr preferRelativeResize="0"/>
          <p:nvPr/>
        </p:nvPicPr>
        <p:blipFill rotWithShape="1">
          <a:blip r:embed="rId7">
            <a:alphaModFix/>
          </a:blip>
          <a:srcRect b="0" l="0" r="0" t="0"/>
          <a:stretch/>
        </p:blipFill>
        <p:spPr>
          <a:xfrm>
            <a:off x="1282910" y="3050608"/>
            <a:ext cx="1573620" cy="2699644"/>
          </a:xfrm>
          <a:prstGeom prst="rect">
            <a:avLst/>
          </a:prstGeom>
          <a:noFill/>
          <a:ln>
            <a:noFill/>
          </a:ln>
        </p:spPr>
      </p:pic>
      <p:pic>
        <p:nvPicPr>
          <p:cNvPr id="430" name="Google Shape;430;p19"/>
          <p:cNvPicPr preferRelativeResize="0"/>
          <p:nvPr/>
        </p:nvPicPr>
        <p:blipFill rotWithShape="1">
          <a:blip r:embed="rId8">
            <a:alphaModFix/>
          </a:blip>
          <a:srcRect b="0" l="0" r="0" t="0"/>
          <a:stretch/>
        </p:blipFill>
        <p:spPr>
          <a:xfrm flipH="1">
            <a:off x="2353574" y="3140710"/>
            <a:ext cx="1621677" cy="2621507"/>
          </a:xfrm>
          <a:prstGeom prst="rect">
            <a:avLst/>
          </a:prstGeom>
          <a:noFill/>
          <a:ln>
            <a:noFill/>
          </a:ln>
        </p:spPr>
      </p:pic>
      <p:pic>
        <p:nvPicPr>
          <p:cNvPr descr="Download Software Development Services - Covent Garden PNG Image ..." id="431" name="Google Shape;431;p19"/>
          <p:cNvPicPr preferRelativeResize="0"/>
          <p:nvPr/>
        </p:nvPicPr>
        <p:blipFill rotWithShape="1">
          <a:blip r:embed="rId9">
            <a:alphaModFix/>
          </a:blip>
          <a:srcRect b="0" l="0" r="0" t="0"/>
          <a:stretch/>
        </p:blipFill>
        <p:spPr>
          <a:xfrm>
            <a:off x="5016851" y="1346782"/>
            <a:ext cx="2082218" cy="208221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429"/>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30"/>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28"/>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31"/>
                                        </p:tgtEl>
                                      </p:cBhvr>
                                    </p:animEffect>
                                    <p:set>
                                      <p:cBhvr>
                                        <p:cTn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171" name="Shape 171"/>
        <p:cNvGrpSpPr/>
        <p:nvPr/>
      </p:nvGrpSpPr>
      <p:grpSpPr>
        <a:xfrm>
          <a:off x="0" y="0"/>
          <a:ext cx="0" cy="0"/>
          <a:chOff x="0" y="0"/>
          <a:chExt cx="0" cy="0"/>
        </a:xfrm>
      </p:grpSpPr>
      <p:sp>
        <p:nvSpPr>
          <p:cNvPr id="172" name="Google Shape;172;p2"/>
          <p:cNvSpPr/>
          <p:nvPr/>
        </p:nvSpPr>
        <p:spPr>
          <a:xfrm>
            <a:off x="2294498" y="1888242"/>
            <a:ext cx="8777369" cy="1742077"/>
          </a:xfrm>
          <a:prstGeom prst="roundRect">
            <a:avLst>
              <a:gd fmla="val 16667" name="adj"/>
            </a:avLst>
          </a:prstGeom>
          <a:solidFill>
            <a:srgbClr val="FFC000">
              <a:alpha val="2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002060"/>
              </a:solidFill>
              <a:latin typeface="Calibri"/>
              <a:ea typeface="Calibri"/>
              <a:cs typeface="Calibri"/>
              <a:sym typeface="Calibri"/>
            </a:endParaRPr>
          </a:p>
        </p:txBody>
      </p:sp>
      <p:pic>
        <p:nvPicPr>
          <p:cNvPr id="173" name="Google Shape;173;p2"/>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174" name="Google Shape;174;p2"/>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175" name="Google Shape;175;p2"/>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176" name="Google Shape;176;p2"/>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177" name="Google Shape;177;p2"/>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178" name="Google Shape;178;p2"/>
          <p:cNvPicPr preferRelativeResize="0"/>
          <p:nvPr/>
        </p:nvPicPr>
        <p:blipFill rotWithShape="1">
          <a:blip r:embed="rId8">
            <a:alphaModFix/>
          </a:blip>
          <a:srcRect b="0" l="0" r="0" t="0"/>
          <a:stretch/>
        </p:blipFill>
        <p:spPr>
          <a:xfrm rot="-7600926">
            <a:off x="370677" y="2187329"/>
            <a:ext cx="433059" cy="897158"/>
          </a:xfrm>
          <a:prstGeom prst="rect">
            <a:avLst/>
          </a:prstGeom>
          <a:noFill/>
          <a:ln>
            <a:noFill/>
          </a:ln>
        </p:spPr>
      </p:pic>
      <p:pic>
        <p:nvPicPr>
          <p:cNvPr id="179" name="Google Shape;179;p2"/>
          <p:cNvPicPr preferRelativeResize="0"/>
          <p:nvPr/>
        </p:nvPicPr>
        <p:blipFill rotWithShape="1">
          <a:blip r:embed="rId9">
            <a:alphaModFix/>
          </a:blip>
          <a:srcRect b="0" l="0" r="0" t="0"/>
          <a:stretch/>
        </p:blipFill>
        <p:spPr>
          <a:xfrm>
            <a:off x="1201078" y="2145268"/>
            <a:ext cx="904677" cy="1005197"/>
          </a:xfrm>
          <a:prstGeom prst="rect">
            <a:avLst/>
          </a:prstGeom>
          <a:noFill/>
          <a:ln>
            <a:noFill/>
          </a:ln>
        </p:spPr>
      </p:pic>
      <p:sp>
        <p:nvSpPr>
          <p:cNvPr id="180" name="Google Shape;180;p2"/>
          <p:cNvSpPr txBox="1"/>
          <p:nvPr/>
        </p:nvSpPr>
        <p:spPr>
          <a:xfrm>
            <a:off x="2493561" y="2126781"/>
            <a:ext cx="8314287" cy="1182055"/>
          </a:xfrm>
          <a:prstGeom prst="rect">
            <a:avLst/>
          </a:prstGeom>
          <a:noFill/>
          <a:ln>
            <a:noFill/>
          </a:ln>
        </p:spPr>
        <p:txBody>
          <a:bodyPr anchorCtr="0" anchor="t" bIns="0" lIns="0" spcFirstLastPara="1" rIns="0" wrap="square" tIns="0">
            <a:spAutoFit/>
          </a:bodyPr>
          <a:lstStyle/>
          <a:p>
            <a:pPr indent="-457200" lvl="0" marL="457200" marR="0" rtl="0" algn="just">
              <a:lnSpc>
                <a:spcPct val="150000"/>
              </a:lnSpc>
              <a:spcBef>
                <a:spcPts val="0"/>
              </a:spcBef>
              <a:spcAft>
                <a:spcPts val="0"/>
              </a:spcAft>
              <a:buClr>
                <a:srgbClr val="002060"/>
              </a:buClr>
              <a:buSzPts val="2700"/>
              <a:buFont typeface="Arial"/>
              <a:buChar char="•"/>
            </a:pPr>
            <a:r>
              <a:rPr lang="en-US" sz="2700">
                <a:solidFill>
                  <a:srgbClr val="002060"/>
                </a:solidFill>
                <a:latin typeface="Calibri"/>
                <a:ea typeface="Calibri"/>
                <a:cs typeface="Calibri"/>
                <a:sym typeface="Calibri"/>
              </a:rPr>
              <a:t>Biết viết đoạn văn ngắn kể lại một việc làm tốt góp phần bảo vệ môi trường đã được tham gia hoặc chứng kiến.</a:t>
            </a:r>
            <a:endParaRPr b="0" i="0" sz="2700" u="none" cap="none" strike="noStrike">
              <a:solidFill>
                <a:srgbClr val="002060"/>
              </a:solidFill>
              <a:latin typeface="Calibri"/>
              <a:ea typeface="Calibri"/>
              <a:cs typeface="Calibri"/>
              <a:sym typeface="Calibri"/>
            </a:endParaRPr>
          </a:p>
        </p:txBody>
      </p:sp>
      <p:pic>
        <p:nvPicPr>
          <p:cNvPr id="181" name="Google Shape;181;p2"/>
          <p:cNvPicPr preferRelativeResize="0"/>
          <p:nvPr/>
        </p:nvPicPr>
        <p:blipFill rotWithShape="1">
          <a:blip r:embed="rId10">
            <a:alphaModFix/>
          </a:blip>
          <a:srcRect b="0" l="0" r="0" t="0"/>
          <a:stretch/>
        </p:blipFill>
        <p:spPr>
          <a:xfrm rot="-8787215">
            <a:off x="523196" y="-57419"/>
            <a:ext cx="528706" cy="2443600"/>
          </a:xfrm>
          <a:prstGeom prst="rect">
            <a:avLst/>
          </a:prstGeom>
          <a:noFill/>
          <a:ln>
            <a:noFill/>
          </a:ln>
        </p:spPr>
      </p:pic>
      <p:pic>
        <p:nvPicPr>
          <p:cNvPr id="182" name="Google Shape;182;p2"/>
          <p:cNvPicPr preferRelativeResize="0"/>
          <p:nvPr/>
        </p:nvPicPr>
        <p:blipFill rotWithShape="1">
          <a:blip r:embed="rId11">
            <a:alphaModFix/>
          </a:blip>
          <a:srcRect b="0" l="0" r="0" t="0"/>
          <a:stretch/>
        </p:blipFill>
        <p:spPr>
          <a:xfrm rot="10046438">
            <a:off x="10501501" y="2100378"/>
            <a:ext cx="1954299" cy="1954299"/>
          </a:xfrm>
          <a:prstGeom prst="rect">
            <a:avLst/>
          </a:prstGeom>
          <a:noFill/>
          <a:ln>
            <a:noFill/>
          </a:ln>
        </p:spPr>
      </p:pic>
      <p:sp>
        <p:nvSpPr>
          <p:cNvPr id="183" name="Google Shape;183;p2"/>
          <p:cNvSpPr txBox="1"/>
          <p:nvPr/>
        </p:nvSpPr>
        <p:spPr>
          <a:xfrm>
            <a:off x="2883882" y="-1276034"/>
            <a:ext cx="7173093" cy="731226"/>
          </a:xfrm>
          <a:prstGeom prst="rect">
            <a:avLst/>
          </a:prstGeom>
          <a:noFill/>
          <a:ln>
            <a:noFill/>
          </a:ln>
        </p:spPr>
        <p:txBody>
          <a:bodyPr anchorCtr="0" anchor="t" bIns="0" lIns="0" spcFirstLastPara="1" rIns="0" wrap="square" tIns="0">
            <a:spAutoFit/>
          </a:bodyPr>
          <a:lstStyle/>
          <a:p>
            <a:pPr indent="0" lvl="0" marL="0" marR="0" rtl="0" algn="ctr">
              <a:lnSpc>
                <a:spcPct val="87500"/>
              </a:lnSpc>
              <a:spcBef>
                <a:spcPts val="0"/>
              </a:spcBef>
              <a:spcAft>
                <a:spcPts val="0"/>
              </a:spcAft>
              <a:buClr>
                <a:srgbClr val="D47AE8"/>
              </a:buClr>
              <a:buSzPts val="6400"/>
              <a:buFont typeface="Sofia"/>
              <a:buNone/>
            </a:pPr>
            <a:r>
              <a:rPr b="1" i="0" lang="en-US" sz="6400" u="none" cap="none" strike="noStrike">
                <a:solidFill>
                  <a:srgbClr val="D47AE8"/>
                </a:solidFill>
                <a:latin typeface="Sofia"/>
                <a:ea typeface="Sofia"/>
                <a:cs typeface="Sofia"/>
                <a:sym typeface="Sofia"/>
              </a:rPr>
              <a:t>Mục tiêu</a:t>
            </a:r>
            <a:endParaRPr b="1" i="0" sz="6400" u="none" cap="none" strike="noStrike">
              <a:solidFill>
                <a:srgbClr val="D47AE8"/>
              </a:solidFill>
              <a:latin typeface="Sofia"/>
              <a:ea typeface="Sofia"/>
              <a:cs typeface="Sofia"/>
              <a:sym typeface="Sofia"/>
            </a:endParaRPr>
          </a:p>
        </p:txBody>
      </p:sp>
      <p:pic>
        <p:nvPicPr>
          <p:cNvPr id="184" name="Google Shape;184;p2"/>
          <p:cNvPicPr preferRelativeResize="0"/>
          <p:nvPr/>
        </p:nvPicPr>
        <p:blipFill rotWithShape="1">
          <a:blip r:embed="rId12">
            <a:alphaModFix/>
          </a:blip>
          <a:srcRect b="0" l="0" r="0" t="0"/>
          <a:stretch/>
        </p:blipFill>
        <p:spPr>
          <a:xfrm>
            <a:off x="4122899" y="471567"/>
            <a:ext cx="5755123" cy="178018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pSp>
        <p:nvGrpSpPr>
          <p:cNvPr id="436" name="Google Shape;436;p20"/>
          <p:cNvGrpSpPr/>
          <p:nvPr/>
        </p:nvGrpSpPr>
        <p:grpSpPr>
          <a:xfrm>
            <a:off x="0" y="0"/>
            <a:ext cx="24384000" cy="6858000"/>
            <a:chOff x="-19812000" y="174529"/>
            <a:chExt cx="24384000" cy="6858000"/>
          </a:xfrm>
        </p:grpSpPr>
        <p:pic>
          <p:nvPicPr>
            <p:cNvPr id="437" name="Google Shape;437;p20"/>
            <p:cNvPicPr preferRelativeResize="0"/>
            <p:nvPr/>
          </p:nvPicPr>
          <p:blipFill rotWithShape="1">
            <a:blip r:embed="rId3">
              <a:alphaModFix/>
            </a:blip>
            <a:srcRect b="0" l="0" r="0" t="0"/>
            <a:stretch/>
          </p:blipFill>
          <p:spPr>
            <a:xfrm flipH="1">
              <a:off x="-19812000" y="174529"/>
              <a:ext cx="12192000" cy="6858000"/>
            </a:xfrm>
            <a:prstGeom prst="rect">
              <a:avLst/>
            </a:prstGeom>
            <a:noFill/>
            <a:ln>
              <a:noFill/>
            </a:ln>
          </p:spPr>
        </p:pic>
        <p:pic>
          <p:nvPicPr>
            <p:cNvPr id="438" name="Google Shape;438;p20"/>
            <p:cNvPicPr preferRelativeResize="0"/>
            <p:nvPr/>
          </p:nvPicPr>
          <p:blipFill rotWithShape="1">
            <a:blip r:embed="rId3">
              <a:alphaModFix/>
            </a:blip>
            <a:srcRect b="0" l="0" r="0" t="0"/>
            <a:stretch/>
          </p:blipFill>
          <p:spPr>
            <a:xfrm>
              <a:off x="-7620000" y="174529"/>
              <a:ext cx="12192000" cy="6858000"/>
            </a:xfrm>
            <a:prstGeom prst="rect">
              <a:avLst/>
            </a:prstGeom>
            <a:noFill/>
            <a:ln>
              <a:noFill/>
            </a:ln>
          </p:spPr>
        </p:pic>
      </p:grpSp>
      <p:pic>
        <p:nvPicPr>
          <p:cNvPr id="439" name="Google Shape;439;p20"/>
          <p:cNvPicPr preferRelativeResize="0"/>
          <p:nvPr/>
        </p:nvPicPr>
        <p:blipFill rotWithShape="1">
          <a:blip r:embed="rId4">
            <a:alphaModFix/>
          </a:blip>
          <a:srcRect b="0" l="0" r="0" t="0"/>
          <a:stretch/>
        </p:blipFill>
        <p:spPr>
          <a:xfrm>
            <a:off x="6374545" y="4166631"/>
            <a:ext cx="3524192" cy="1632647"/>
          </a:xfrm>
          <a:prstGeom prst="rect">
            <a:avLst/>
          </a:prstGeom>
          <a:noFill/>
          <a:ln>
            <a:noFill/>
          </a:ln>
        </p:spPr>
      </p:pic>
      <p:pic>
        <p:nvPicPr>
          <p:cNvPr id="440" name="Google Shape;440;p20"/>
          <p:cNvPicPr preferRelativeResize="0"/>
          <p:nvPr/>
        </p:nvPicPr>
        <p:blipFill rotWithShape="1">
          <a:blip r:embed="rId5">
            <a:alphaModFix/>
          </a:blip>
          <a:srcRect b="0" l="0" r="0" t="0"/>
          <a:stretch/>
        </p:blipFill>
        <p:spPr>
          <a:xfrm>
            <a:off x="18375983" y="2793557"/>
            <a:ext cx="4004306" cy="3163824"/>
          </a:xfrm>
          <a:prstGeom prst="rect">
            <a:avLst/>
          </a:prstGeom>
          <a:noFill/>
          <a:ln>
            <a:noFill/>
          </a:ln>
        </p:spPr>
      </p:pic>
      <p:sp>
        <p:nvSpPr>
          <p:cNvPr id="441" name="Google Shape;441;p20"/>
          <p:cNvSpPr/>
          <p:nvPr/>
        </p:nvSpPr>
        <p:spPr>
          <a:xfrm>
            <a:off x="65430" y="73295"/>
            <a:ext cx="5582199" cy="239778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Times New Roman"/>
              <a:ea typeface="Times New Roman"/>
              <a:cs typeface="Times New Roman"/>
              <a:sym typeface="Times New Roman"/>
            </a:endParaRPr>
          </a:p>
        </p:txBody>
      </p:sp>
      <p:sp>
        <p:nvSpPr>
          <p:cNvPr id="442" name="Google Shape;442;p20"/>
          <p:cNvSpPr txBox="1"/>
          <p:nvPr/>
        </p:nvSpPr>
        <p:spPr>
          <a:xfrm>
            <a:off x="20303" y="317235"/>
            <a:ext cx="546653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600"/>
              <a:buFont typeface="Arial"/>
              <a:buNone/>
            </a:pPr>
            <a:r>
              <a:rPr b="1" i="0" lang="en-US" sz="3600" u="none" cap="none" strike="noStrike">
                <a:solidFill>
                  <a:srgbClr val="002060"/>
                </a:solidFill>
                <a:latin typeface="Arial"/>
                <a:ea typeface="Arial"/>
                <a:cs typeface="Arial"/>
                <a:sym typeface="Arial"/>
              </a:rPr>
              <a:t>Điền câu hỏi nếu thầy cô cần sử dụng phần trò chơi này</a:t>
            </a:r>
            <a:endParaRPr b="1" i="0" sz="3600" u="none" cap="none" strike="noStrike">
              <a:solidFill>
                <a:srgbClr val="002060"/>
              </a:solidFill>
              <a:latin typeface="Arial"/>
              <a:ea typeface="Arial"/>
              <a:cs typeface="Arial"/>
              <a:sym typeface="Arial"/>
            </a:endParaRPr>
          </a:p>
        </p:txBody>
      </p:sp>
      <p:sp>
        <p:nvSpPr>
          <p:cNvPr id="443" name="Google Shape;443;p20"/>
          <p:cNvSpPr/>
          <p:nvPr/>
        </p:nvSpPr>
        <p:spPr>
          <a:xfrm>
            <a:off x="8801539" y="1349608"/>
            <a:ext cx="3110864"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D. Đúng</a:t>
            </a:r>
            <a:endParaRPr b="1" i="0" sz="3200" u="none" cap="none" strike="noStrike">
              <a:solidFill>
                <a:srgbClr val="000000"/>
              </a:solidFill>
              <a:latin typeface="Times New Roman"/>
              <a:ea typeface="Times New Roman"/>
              <a:cs typeface="Times New Roman"/>
              <a:sym typeface="Times New Roman"/>
            </a:endParaRPr>
          </a:p>
        </p:txBody>
      </p:sp>
      <p:sp>
        <p:nvSpPr>
          <p:cNvPr id="444" name="Google Shape;444;p20"/>
          <p:cNvSpPr/>
          <p:nvPr/>
        </p:nvSpPr>
        <p:spPr>
          <a:xfrm>
            <a:off x="5706631" y="1328563"/>
            <a:ext cx="3023021"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 Sai</a:t>
            </a:r>
            <a:endParaRPr b="1" i="0" sz="3200" u="none" cap="none" strike="noStrike">
              <a:solidFill>
                <a:srgbClr val="000000"/>
              </a:solidFill>
              <a:latin typeface="Times New Roman"/>
              <a:ea typeface="Times New Roman"/>
              <a:cs typeface="Times New Roman"/>
              <a:sym typeface="Times New Roman"/>
            </a:endParaRPr>
          </a:p>
        </p:txBody>
      </p:sp>
      <p:sp>
        <p:nvSpPr>
          <p:cNvPr id="445" name="Google Shape;445;p20"/>
          <p:cNvSpPr/>
          <p:nvPr/>
        </p:nvSpPr>
        <p:spPr>
          <a:xfrm>
            <a:off x="5692756" y="127495"/>
            <a:ext cx="3036896" cy="1108835"/>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A. Sai</a:t>
            </a:r>
            <a:endParaRPr b="1" i="0" sz="3200" u="none" cap="none" strike="noStrike">
              <a:solidFill>
                <a:srgbClr val="000000"/>
              </a:solidFill>
              <a:latin typeface="Times New Roman"/>
              <a:ea typeface="Times New Roman"/>
              <a:cs typeface="Times New Roman"/>
              <a:sym typeface="Times New Roman"/>
            </a:endParaRPr>
          </a:p>
        </p:txBody>
      </p:sp>
      <p:sp>
        <p:nvSpPr>
          <p:cNvPr id="446" name="Google Shape;446;p20"/>
          <p:cNvSpPr/>
          <p:nvPr/>
        </p:nvSpPr>
        <p:spPr>
          <a:xfrm>
            <a:off x="8805213" y="148542"/>
            <a:ext cx="3072496"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C. Sai</a:t>
            </a:r>
            <a:endParaRPr b="1" i="0" sz="3200" u="none" cap="none" strike="noStrike">
              <a:solidFill>
                <a:srgbClr val="000000"/>
              </a:solidFill>
              <a:latin typeface="Times New Roman"/>
              <a:ea typeface="Times New Roman"/>
              <a:cs typeface="Times New Roman"/>
              <a:sym typeface="Times New Roman"/>
            </a:endParaRPr>
          </a:p>
        </p:txBody>
      </p:sp>
      <p:pic>
        <p:nvPicPr>
          <p:cNvPr descr="Káº¿t quáº£ hÃ¬nh áº£nh cho right icon" id="447" name="Google Shape;447;p20"/>
          <p:cNvPicPr preferRelativeResize="0"/>
          <p:nvPr/>
        </p:nvPicPr>
        <p:blipFill rotWithShape="1">
          <a:blip r:embed="rId6">
            <a:alphaModFix/>
          </a:blip>
          <a:srcRect b="0" l="0" r="0" t="0"/>
          <a:stretch/>
        </p:blipFill>
        <p:spPr>
          <a:xfrm>
            <a:off x="11213599" y="1738236"/>
            <a:ext cx="952912" cy="952912"/>
          </a:xfrm>
          <a:prstGeom prst="rect">
            <a:avLst/>
          </a:prstGeom>
          <a:noFill/>
          <a:ln>
            <a:noFill/>
          </a:ln>
        </p:spPr>
      </p:pic>
      <p:pic>
        <p:nvPicPr>
          <p:cNvPr descr="Káº¿t quáº£ hÃ¬nh áº£nh cho wrong icon" id="448" name="Google Shape;448;p20"/>
          <p:cNvPicPr preferRelativeResize="0"/>
          <p:nvPr/>
        </p:nvPicPr>
        <p:blipFill rotWithShape="1">
          <a:blip r:embed="rId7">
            <a:alphaModFix/>
          </a:blip>
          <a:srcRect b="0" l="0" r="0" t="0"/>
          <a:stretch/>
        </p:blipFill>
        <p:spPr>
          <a:xfrm>
            <a:off x="11213599" y="681912"/>
            <a:ext cx="952912" cy="952912"/>
          </a:xfrm>
          <a:prstGeom prst="rect">
            <a:avLst/>
          </a:prstGeom>
          <a:noFill/>
          <a:ln>
            <a:noFill/>
          </a:ln>
        </p:spPr>
      </p:pic>
      <p:pic>
        <p:nvPicPr>
          <p:cNvPr descr="Káº¿t quáº£ hÃ¬nh áº£nh cho wrong icon" id="449" name="Google Shape;449;p20"/>
          <p:cNvPicPr preferRelativeResize="0"/>
          <p:nvPr/>
        </p:nvPicPr>
        <p:blipFill rotWithShape="1">
          <a:blip r:embed="rId7">
            <a:alphaModFix/>
          </a:blip>
          <a:srcRect b="0" l="0" r="0" t="0"/>
          <a:stretch/>
        </p:blipFill>
        <p:spPr>
          <a:xfrm>
            <a:off x="8030564" y="564652"/>
            <a:ext cx="952912" cy="952912"/>
          </a:xfrm>
          <a:prstGeom prst="rect">
            <a:avLst/>
          </a:prstGeom>
          <a:noFill/>
          <a:ln>
            <a:noFill/>
          </a:ln>
        </p:spPr>
      </p:pic>
      <p:pic>
        <p:nvPicPr>
          <p:cNvPr descr="Káº¿t quáº£ hÃ¬nh áº£nh cho wrong icon" id="450" name="Google Shape;450;p20"/>
          <p:cNvPicPr preferRelativeResize="0"/>
          <p:nvPr/>
        </p:nvPicPr>
        <p:blipFill rotWithShape="1">
          <a:blip r:embed="rId7">
            <a:alphaModFix/>
          </a:blip>
          <a:srcRect b="0" l="0" r="0" t="0"/>
          <a:stretch/>
        </p:blipFill>
        <p:spPr>
          <a:xfrm>
            <a:off x="8030564" y="1734136"/>
            <a:ext cx="952912" cy="952912"/>
          </a:xfrm>
          <a:prstGeom prst="rect">
            <a:avLst/>
          </a:prstGeom>
          <a:noFill/>
          <a:ln>
            <a:noFill/>
          </a:ln>
        </p:spPr>
      </p:pic>
      <p:pic>
        <p:nvPicPr>
          <p:cNvPr id="451" name="Google Shape;451;p20"/>
          <p:cNvPicPr preferRelativeResize="0"/>
          <p:nvPr/>
        </p:nvPicPr>
        <p:blipFill rotWithShape="1">
          <a:blip r:embed="rId8">
            <a:alphaModFix/>
          </a:blip>
          <a:srcRect b="0" l="0" r="0" t="0"/>
          <a:stretch/>
        </p:blipFill>
        <p:spPr>
          <a:xfrm>
            <a:off x="7805566" y="-423917"/>
            <a:ext cx="2977886" cy="2930049"/>
          </a:xfrm>
          <a:prstGeom prst="rect">
            <a:avLst/>
          </a:prstGeom>
          <a:noFill/>
          <a:ln>
            <a:noFill/>
          </a:ln>
        </p:spPr>
      </p:pic>
      <p:pic>
        <p:nvPicPr>
          <p:cNvPr id="452" name="Google Shape;452;p20"/>
          <p:cNvPicPr preferRelativeResize="0"/>
          <p:nvPr/>
        </p:nvPicPr>
        <p:blipFill rotWithShape="1">
          <a:blip r:embed="rId9">
            <a:alphaModFix/>
          </a:blip>
          <a:srcRect b="0" l="0" r="0" t="0"/>
          <a:stretch/>
        </p:blipFill>
        <p:spPr>
          <a:xfrm flipH="1">
            <a:off x="278939" y="3140710"/>
            <a:ext cx="1652159" cy="2548349"/>
          </a:xfrm>
          <a:prstGeom prst="rect">
            <a:avLst/>
          </a:prstGeom>
          <a:noFill/>
          <a:ln>
            <a:noFill/>
          </a:ln>
        </p:spPr>
      </p:pic>
      <p:pic>
        <p:nvPicPr>
          <p:cNvPr id="453" name="Google Shape;453;p20"/>
          <p:cNvPicPr preferRelativeResize="0"/>
          <p:nvPr/>
        </p:nvPicPr>
        <p:blipFill rotWithShape="1">
          <a:blip r:embed="rId10">
            <a:alphaModFix/>
          </a:blip>
          <a:srcRect b="0" l="0" r="0" t="0"/>
          <a:stretch/>
        </p:blipFill>
        <p:spPr>
          <a:xfrm>
            <a:off x="1282910" y="3050608"/>
            <a:ext cx="1573620" cy="2699644"/>
          </a:xfrm>
          <a:prstGeom prst="rect">
            <a:avLst/>
          </a:prstGeom>
          <a:noFill/>
          <a:ln>
            <a:noFill/>
          </a:ln>
        </p:spPr>
      </p:pic>
      <p:pic>
        <p:nvPicPr>
          <p:cNvPr id="454" name="Google Shape;454;p20"/>
          <p:cNvPicPr preferRelativeResize="0"/>
          <p:nvPr/>
        </p:nvPicPr>
        <p:blipFill rotWithShape="1">
          <a:blip r:embed="rId11">
            <a:alphaModFix/>
          </a:blip>
          <a:srcRect b="0" l="0" r="0" t="0"/>
          <a:stretch/>
        </p:blipFill>
        <p:spPr>
          <a:xfrm flipH="1">
            <a:off x="2353574" y="3140710"/>
            <a:ext cx="1621677" cy="26215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453"/>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54"/>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52"/>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0" presetSubtype="0">
                                  <p:stCondLst>
                                    <p:cond delay="150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par>
                          <p:cTn fill="hold">
                            <p:stCondLst>
                              <p:cond delay="2000"/>
                            </p:stCondLst>
                            <p:childTnLst>
                              <p:par>
                                <p:cTn fill="hold" nodeType="afterEffect" presetClass="exit" presetID="10" presetSubtype="0">
                                  <p:stCondLst>
                                    <p:cond delay="150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par>
                          <p:cTn fill="hold">
                            <p:stCondLst>
                              <p:cond delay="3000"/>
                            </p:stCondLst>
                            <p:childTnLst>
                              <p:par>
                                <p:cTn fill="hold" nodeType="afterEffect" presetClass="exit" presetID="10" presetSubtype="0">
                                  <p:stCondLst>
                                    <p:cond delay="150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0"/>
                                  </p:stCondLst>
                                  <p:childTnLst>
                                    <p:animEffect filter="fade" transition="out">
                                      <p:cBhvr>
                                        <p:cTn dur="500"/>
                                        <p:tgtEl>
                                          <p:spTgt spid="439"/>
                                        </p:tgtEl>
                                      </p:cBhvr>
                                    </p:animEffect>
                                    <p:set>
                                      <p:cBhvr>
                                        <p:cTn dur="1" fill="hold">
                                          <p:stCondLst>
                                            <p:cond delay="500"/>
                                          </p:stCondLst>
                                        </p:cTn>
                                        <p:tgtEl>
                                          <p:spTgt spid="439"/>
                                        </p:tgtEl>
                                        <p:attrNameLst>
                                          <p:attrName>style.visibility</p:attrName>
                                        </p:attrNameLst>
                                      </p:cBhvr>
                                      <p:to>
                                        <p:strVal val="hidden"/>
                                      </p:to>
                                    </p:set>
                                  </p:childTnLst>
                                </p:cTn>
                              </p:par>
                            </p:childTnLst>
                          </p:cTn>
                        </p:par>
                        <p:par>
                          <p:cTn fill="hold">
                            <p:stCondLst>
                              <p:cond delay="501"/>
                            </p:stCondLst>
                            <p:childTnLst>
                              <p:par>
                                <p:cTn fill="hold" nodeType="afterEffect" presetClass="exit" presetID="10" presetSubtype="0">
                                  <p:stCondLst>
                                    <p:cond delay="0"/>
                                  </p:stCondLst>
                                  <p:childTnLst>
                                    <p:animEffect filter="fade" transition="out">
                                      <p:cBhvr>
                                        <p:cTn dur="500"/>
                                        <p:tgtEl>
                                          <p:spTgt spid="445"/>
                                        </p:tgtEl>
                                      </p:cBhvr>
                                    </p:animEffect>
                                    <p:set>
                                      <p:cBhvr>
                                        <p:cTn dur="1" fill="hold">
                                          <p:stCondLst>
                                            <p:cond delay="500"/>
                                          </p:stCondLst>
                                        </p:cTn>
                                        <p:tgtEl>
                                          <p:spTgt spid="44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3"/>
                                        </p:tgtEl>
                                      </p:cBhvr>
                                    </p:animEffect>
                                    <p:set>
                                      <p:cBhvr>
                                        <p:cTn dur="1" fill="hold">
                                          <p:stCondLst>
                                            <p:cond delay="500"/>
                                          </p:stCondLst>
                                        </p:cTn>
                                        <p:tgtEl>
                                          <p:spTgt spid="44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6"/>
                                        </p:tgtEl>
                                      </p:cBhvr>
                                    </p:animEffect>
                                    <p:set>
                                      <p:cBhvr>
                                        <p:cTn dur="1" fill="hold">
                                          <p:stCondLst>
                                            <p:cond delay="500"/>
                                          </p:stCondLst>
                                        </p:cTn>
                                        <p:tgtEl>
                                          <p:spTgt spid="4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4"/>
                                        </p:tgtEl>
                                      </p:cBhvr>
                                    </p:animEffect>
                                    <p:set>
                                      <p:cBhvr>
                                        <p:cTn dur="1" fill="hold">
                                          <p:stCondLst>
                                            <p:cond delay="500"/>
                                          </p:stCondLst>
                                        </p:cTn>
                                        <p:tgtEl>
                                          <p:spTgt spid="44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2"/>
                                        </p:tgtEl>
                                      </p:cBhvr>
                                    </p:animEffect>
                                    <p:set>
                                      <p:cBhvr>
                                        <p:cTn dur="1" fill="hold">
                                          <p:stCondLst>
                                            <p:cond delay="500"/>
                                          </p:stCondLst>
                                        </p:cTn>
                                        <p:tgtEl>
                                          <p:spTgt spid="44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1"/>
                                        </p:tgtEl>
                                      </p:cBhvr>
                                    </p:animEffect>
                                    <p:set>
                                      <p:cBhvr>
                                        <p:cTn dur="1" fill="hold">
                                          <p:stCondLst>
                                            <p:cond delay="500"/>
                                          </p:stCondLst>
                                        </p:cTn>
                                        <p:tgtEl>
                                          <p:spTgt spid="44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1"/>
                                        </p:tgtEl>
                                      </p:cBhvr>
                                    </p:animEffect>
                                    <p:set>
                                      <p:cBhvr>
                                        <p:cTn dur="1" fill="hold">
                                          <p:stCondLst>
                                            <p:cond delay="500"/>
                                          </p:stCondLst>
                                        </p:cTn>
                                        <p:tgtEl>
                                          <p:spTgt spid="4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50"/>
                                        </p:tgtEl>
                                      </p:cBhvr>
                                    </p:animEffect>
                                    <p:set>
                                      <p:cBhvr>
                                        <p:cTn dur="1" fill="hold">
                                          <p:stCondLst>
                                            <p:cond delay="500"/>
                                          </p:stCondLst>
                                        </p:cTn>
                                        <p:tgtEl>
                                          <p:spTgt spid="4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7"/>
                                        </p:tgtEl>
                                      </p:cBhvr>
                                    </p:animEffect>
                                    <p:set>
                                      <p:cBhvr>
                                        <p:cTn dur="1" fill="hold">
                                          <p:stCondLst>
                                            <p:cond delay="500"/>
                                          </p:stCondLst>
                                        </p:cTn>
                                        <p:tgtEl>
                                          <p:spTgt spid="4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9"/>
                                        </p:tgtEl>
                                      </p:cBhvr>
                                    </p:animEffect>
                                    <p:set>
                                      <p:cBhvr>
                                        <p:cTn dur="1" fill="hold">
                                          <p:stCondLst>
                                            <p:cond delay="500"/>
                                          </p:stCondLst>
                                        </p:cTn>
                                        <p:tgtEl>
                                          <p:spTgt spid="4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48"/>
                                        </p:tgtEl>
                                      </p:cBhvr>
                                    </p:animEffect>
                                    <p:set>
                                      <p:cBhvr>
                                        <p:cTn dur="1" fill="hold">
                                          <p:stCondLst>
                                            <p:cond delay="500"/>
                                          </p:stCondLst>
                                        </p:cTn>
                                        <p:tgtEl>
                                          <p:spTgt spid="44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pSp>
        <p:nvGrpSpPr>
          <p:cNvPr id="459" name="Google Shape;459;p21"/>
          <p:cNvGrpSpPr/>
          <p:nvPr/>
        </p:nvGrpSpPr>
        <p:grpSpPr>
          <a:xfrm>
            <a:off x="0" y="0"/>
            <a:ext cx="24384000" cy="6858000"/>
            <a:chOff x="-19812000" y="174529"/>
            <a:chExt cx="24384000" cy="6858000"/>
          </a:xfrm>
        </p:grpSpPr>
        <p:pic>
          <p:nvPicPr>
            <p:cNvPr id="460" name="Google Shape;460;p21"/>
            <p:cNvPicPr preferRelativeResize="0"/>
            <p:nvPr/>
          </p:nvPicPr>
          <p:blipFill rotWithShape="1">
            <a:blip r:embed="rId3">
              <a:alphaModFix/>
            </a:blip>
            <a:srcRect b="0" l="0" r="0" t="0"/>
            <a:stretch/>
          </p:blipFill>
          <p:spPr>
            <a:xfrm>
              <a:off x="-19812000" y="174529"/>
              <a:ext cx="12192000" cy="6858000"/>
            </a:xfrm>
            <a:prstGeom prst="rect">
              <a:avLst/>
            </a:prstGeom>
            <a:noFill/>
            <a:ln>
              <a:noFill/>
            </a:ln>
          </p:spPr>
        </p:pic>
        <p:pic>
          <p:nvPicPr>
            <p:cNvPr id="461" name="Google Shape;461;p21"/>
            <p:cNvPicPr preferRelativeResize="0"/>
            <p:nvPr/>
          </p:nvPicPr>
          <p:blipFill rotWithShape="1">
            <a:blip r:embed="rId3">
              <a:alphaModFix/>
            </a:blip>
            <a:srcRect b="0" l="0" r="0" t="0"/>
            <a:stretch/>
          </p:blipFill>
          <p:spPr>
            <a:xfrm flipH="1">
              <a:off x="-7620000" y="174529"/>
              <a:ext cx="12192000" cy="6858000"/>
            </a:xfrm>
            <a:prstGeom prst="rect">
              <a:avLst/>
            </a:prstGeom>
            <a:noFill/>
            <a:ln>
              <a:noFill/>
            </a:ln>
          </p:spPr>
        </p:pic>
      </p:grpSp>
      <p:pic>
        <p:nvPicPr>
          <p:cNvPr id="462" name="Google Shape;462;p21"/>
          <p:cNvPicPr preferRelativeResize="0"/>
          <p:nvPr/>
        </p:nvPicPr>
        <p:blipFill rotWithShape="1">
          <a:blip r:embed="rId4">
            <a:alphaModFix/>
          </a:blip>
          <a:srcRect b="0" l="0" r="0" t="0"/>
          <a:stretch/>
        </p:blipFill>
        <p:spPr>
          <a:xfrm>
            <a:off x="6195475" y="2793557"/>
            <a:ext cx="4003758" cy="3163824"/>
          </a:xfrm>
          <a:prstGeom prst="rect">
            <a:avLst/>
          </a:prstGeom>
          <a:noFill/>
          <a:ln>
            <a:noFill/>
          </a:ln>
        </p:spPr>
      </p:pic>
      <p:pic>
        <p:nvPicPr>
          <p:cNvPr id="463" name="Google Shape;463;p21"/>
          <p:cNvPicPr preferRelativeResize="0"/>
          <p:nvPr/>
        </p:nvPicPr>
        <p:blipFill rotWithShape="1">
          <a:blip r:embed="rId5">
            <a:alphaModFix/>
          </a:blip>
          <a:srcRect b="0" l="0" r="0" t="0"/>
          <a:stretch/>
        </p:blipFill>
        <p:spPr>
          <a:xfrm>
            <a:off x="17419359" y="4766960"/>
            <a:ext cx="5054582" cy="1005891"/>
          </a:xfrm>
          <a:prstGeom prst="rect">
            <a:avLst/>
          </a:prstGeom>
          <a:noFill/>
          <a:ln>
            <a:noFill/>
          </a:ln>
        </p:spPr>
      </p:pic>
      <p:sp>
        <p:nvSpPr>
          <p:cNvPr id="464" name="Google Shape;464;p21"/>
          <p:cNvSpPr/>
          <p:nvPr/>
        </p:nvSpPr>
        <p:spPr>
          <a:xfrm>
            <a:off x="65430" y="73295"/>
            <a:ext cx="5582199" cy="239778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Times New Roman"/>
              <a:ea typeface="Times New Roman"/>
              <a:cs typeface="Times New Roman"/>
              <a:sym typeface="Times New Roman"/>
            </a:endParaRPr>
          </a:p>
        </p:txBody>
      </p:sp>
      <p:sp>
        <p:nvSpPr>
          <p:cNvPr id="465" name="Google Shape;465;p21"/>
          <p:cNvSpPr txBox="1"/>
          <p:nvPr/>
        </p:nvSpPr>
        <p:spPr>
          <a:xfrm>
            <a:off x="-37461" y="890688"/>
            <a:ext cx="542807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4000"/>
              <a:buFont typeface="Arial"/>
              <a:buNone/>
            </a:pPr>
            <a:r>
              <a:rPr b="1" i="0" lang="en-US" sz="4000" u="none" cap="none" strike="noStrike">
                <a:solidFill>
                  <a:srgbClr val="002060"/>
                </a:solidFill>
                <a:latin typeface="Arial"/>
                <a:ea typeface="Arial"/>
                <a:cs typeface="Arial"/>
                <a:sym typeface="Arial"/>
              </a:rPr>
              <a:t>Câu hỏi.......</a:t>
            </a:r>
            <a:endParaRPr/>
          </a:p>
        </p:txBody>
      </p:sp>
      <p:sp>
        <p:nvSpPr>
          <p:cNvPr id="466" name="Google Shape;466;p21"/>
          <p:cNvSpPr/>
          <p:nvPr/>
        </p:nvSpPr>
        <p:spPr>
          <a:xfrm>
            <a:off x="8813153" y="94340"/>
            <a:ext cx="3110864"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C. Đúng</a:t>
            </a:r>
            <a:endParaRPr b="1" i="0" sz="3200" u="none" cap="none" strike="noStrike">
              <a:solidFill>
                <a:srgbClr val="000000"/>
              </a:solidFill>
              <a:latin typeface="Times New Roman"/>
              <a:ea typeface="Times New Roman"/>
              <a:cs typeface="Times New Roman"/>
              <a:sym typeface="Times New Roman"/>
            </a:endParaRPr>
          </a:p>
        </p:txBody>
      </p:sp>
      <p:sp>
        <p:nvSpPr>
          <p:cNvPr id="467" name="Google Shape;467;p21"/>
          <p:cNvSpPr/>
          <p:nvPr/>
        </p:nvSpPr>
        <p:spPr>
          <a:xfrm>
            <a:off x="5718245" y="73295"/>
            <a:ext cx="3023021"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A. Sai</a:t>
            </a:r>
            <a:endParaRPr b="1" i="0" sz="3200" u="none" cap="none" strike="noStrike">
              <a:solidFill>
                <a:srgbClr val="000000"/>
              </a:solidFill>
              <a:latin typeface="Times New Roman"/>
              <a:ea typeface="Times New Roman"/>
              <a:cs typeface="Times New Roman"/>
              <a:sym typeface="Times New Roman"/>
            </a:endParaRPr>
          </a:p>
        </p:txBody>
      </p:sp>
      <p:sp>
        <p:nvSpPr>
          <p:cNvPr id="468" name="Google Shape;468;p21"/>
          <p:cNvSpPr/>
          <p:nvPr/>
        </p:nvSpPr>
        <p:spPr>
          <a:xfrm>
            <a:off x="5718245" y="1289321"/>
            <a:ext cx="3036896" cy="1108835"/>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 Sai</a:t>
            </a:r>
            <a:endParaRPr b="1" i="0" sz="3200" u="none" cap="none" strike="noStrike">
              <a:solidFill>
                <a:srgbClr val="000000"/>
              </a:solidFill>
              <a:latin typeface="Times New Roman"/>
              <a:ea typeface="Times New Roman"/>
              <a:cs typeface="Times New Roman"/>
              <a:sym typeface="Times New Roman"/>
            </a:endParaRPr>
          </a:p>
        </p:txBody>
      </p:sp>
      <p:sp>
        <p:nvSpPr>
          <p:cNvPr id="469" name="Google Shape;469;p21"/>
          <p:cNvSpPr/>
          <p:nvPr/>
        </p:nvSpPr>
        <p:spPr>
          <a:xfrm>
            <a:off x="8830702" y="1310368"/>
            <a:ext cx="3072496"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D. Sai</a:t>
            </a:r>
            <a:endParaRPr b="1" i="0" sz="3200" u="none" cap="none" strike="noStrike">
              <a:solidFill>
                <a:srgbClr val="000000"/>
              </a:solidFill>
              <a:latin typeface="Times New Roman"/>
              <a:ea typeface="Times New Roman"/>
              <a:cs typeface="Times New Roman"/>
              <a:sym typeface="Times New Roman"/>
            </a:endParaRPr>
          </a:p>
        </p:txBody>
      </p:sp>
      <p:pic>
        <p:nvPicPr>
          <p:cNvPr descr="Káº¿t quáº£ hÃ¬nh áº£nh cho right icon" id="470" name="Google Shape;470;p21"/>
          <p:cNvPicPr preferRelativeResize="0"/>
          <p:nvPr/>
        </p:nvPicPr>
        <p:blipFill rotWithShape="1">
          <a:blip r:embed="rId6">
            <a:alphaModFix/>
          </a:blip>
          <a:srcRect b="0" l="0" r="0" t="0"/>
          <a:stretch/>
        </p:blipFill>
        <p:spPr>
          <a:xfrm>
            <a:off x="11225213" y="482968"/>
            <a:ext cx="952912" cy="952912"/>
          </a:xfrm>
          <a:prstGeom prst="rect">
            <a:avLst/>
          </a:prstGeom>
          <a:noFill/>
          <a:ln>
            <a:noFill/>
          </a:ln>
        </p:spPr>
      </p:pic>
      <p:pic>
        <p:nvPicPr>
          <p:cNvPr descr="Káº¿t quáº£ hÃ¬nh áº£nh cho wrong icon" id="471" name="Google Shape;471;p21"/>
          <p:cNvPicPr preferRelativeResize="0"/>
          <p:nvPr/>
        </p:nvPicPr>
        <p:blipFill rotWithShape="1">
          <a:blip r:embed="rId7">
            <a:alphaModFix/>
          </a:blip>
          <a:srcRect b="0" l="0" r="0" t="0"/>
          <a:stretch/>
        </p:blipFill>
        <p:spPr>
          <a:xfrm>
            <a:off x="11239088" y="1843738"/>
            <a:ext cx="952912" cy="952912"/>
          </a:xfrm>
          <a:prstGeom prst="rect">
            <a:avLst/>
          </a:prstGeom>
          <a:noFill/>
          <a:ln>
            <a:noFill/>
          </a:ln>
        </p:spPr>
      </p:pic>
      <p:pic>
        <p:nvPicPr>
          <p:cNvPr descr="Káº¿t quáº£ hÃ¬nh áº£nh cho wrong icon" id="472" name="Google Shape;472;p21"/>
          <p:cNvPicPr preferRelativeResize="0"/>
          <p:nvPr/>
        </p:nvPicPr>
        <p:blipFill rotWithShape="1">
          <a:blip r:embed="rId7">
            <a:alphaModFix/>
          </a:blip>
          <a:srcRect b="0" l="0" r="0" t="0"/>
          <a:stretch/>
        </p:blipFill>
        <p:spPr>
          <a:xfrm>
            <a:off x="8056053" y="1726478"/>
            <a:ext cx="952912" cy="952912"/>
          </a:xfrm>
          <a:prstGeom prst="rect">
            <a:avLst/>
          </a:prstGeom>
          <a:noFill/>
          <a:ln>
            <a:noFill/>
          </a:ln>
        </p:spPr>
      </p:pic>
      <p:pic>
        <p:nvPicPr>
          <p:cNvPr descr="Káº¿t quáº£ hÃ¬nh áº£nh cho wrong icon" id="473" name="Google Shape;473;p21"/>
          <p:cNvPicPr preferRelativeResize="0"/>
          <p:nvPr/>
        </p:nvPicPr>
        <p:blipFill rotWithShape="1">
          <a:blip r:embed="rId7">
            <a:alphaModFix/>
          </a:blip>
          <a:srcRect b="0" l="0" r="0" t="0"/>
          <a:stretch/>
        </p:blipFill>
        <p:spPr>
          <a:xfrm>
            <a:off x="8042178" y="478868"/>
            <a:ext cx="952912" cy="952912"/>
          </a:xfrm>
          <a:prstGeom prst="rect">
            <a:avLst/>
          </a:prstGeom>
          <a:noFill/>
          <a:ln>
            <a:noFill/>
          </a:ln>
        </p:spPr>
      </p:pic>
      <p:pic>
        <p:nvPicPr>
          <p:cNvPr id="474" name="Google Shape;474;p21"/>
          <p:cNvPicPr preferRelativeResize="0"/>
          <p:nvPr/>
        </p:nvPicPr>
        <p:blipFill rotWithShape="1">
          <a:blip r:embed="rId8">
            <a:alphaModFix/>
          </a:blip>
          <a:srcRect b="0" l="0" r="0" t="0"/>
          <a:stretch/>
        </p:blipFill>
        <p:spPr>
          <a:xfrm>
            <a:off x="14600424" y="28123"/>
            <a:ext cx="2977886" cy="2930049"/>
          </a:xfrm>
          <a:prstGeom prst="rect">
            <a:avLst/>
          </a:prstGeom>
          <a:noFill/>
          <a:ln>
            <a:noFill/>
          </a:ln>
        </p:spPr>
      </p:pic>
      <p:pic>
        <p:nvPicPr>
          <p:cNvPr id="475" name="Google Shape;475;p21"/>
          <p:cNvPicPr preferRelativeResize="0"/>
          <p:nvPr/>
        </p:nvPicPr>
        <p:blipFill rotWithShape="1">
          <a:blip r:embed="rId9">
            <a:alphaModFix/>
          </a:blip>
          <a:srcRect b="0" l="0" r="0" t="0"/>
          <a:stretch/>
        </p:blipFill>
        <p:spPr>
          <a:xfrm flipH="1">
            <a:off x="278939" y="3140710"/>
            <a:ext cx="1652159" cy="2548349"/>
          </a:xfrm>
          <a:prstGeom prst="rect">
            <a:avLst/>
          </a:prstGeom>
          <a:noFill/>
          <a:ln>
            <a:noFill/>
          </a:ln>
        </p:spPr>
      </p:pic>
      <p:pic>
        <p:nvPicPr>
          <p:cNvPr id="476" name="Google Shape;476;p21"/>
          <p:cNvPicPr preferRelativeResize="0"/>
          <p:nvPr/>
        </p:nvPicPr>
        <p:blipFill rotWithShape="1">
          <a:blip r:embed="rId10">
            <a:alphaModFix/>
          </a:blip>
          <a:srcRect b="0" l="0" r="0" t="0"/>
          <a:stretch/>
        </p:blipFill>
        <p:spPr>
          <a:xfrm>
            <a:off x="1282910" y="3050608"/>
            <a:ext cx="1573620" cy="2699644"/>
          </a:xfrm>
          <a:prstGeom prst="rect">
            <a:avLst/>
          </a:prstGeom>
          <a:noFill/>
          <a:ln>
            <a:noFill/>
          </a:ln>
        </p:spPr>
      </p:pic>
      <p:pic>
        <p:nvPicPr>
          <p:cNvPr id="477" name="Google Shape;477;p21"/>
          <p:cNvPicPr preferRelativeResize="0"/>
          <p:nvPr/>
        </p:nvPicPr>
        <p:blipFill rotWithShape="1">
          <a:blip r:embed="rId11">
            <a:alphaModFix/>
          </a:blip>
          <a:srcRect b="0" l="0" r="0" t="0"/>
          <a:stretch/>
        </p:blipFill>
        <p:spPr>
          <a:xfrm flipH="1">
            <a:off x="2353574" y="3140710"/>
            <a:ext cx="1621677" cy="26215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476"/>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77"/>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75"/>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0" presetSubtype="0">
                                  <p:stCondLst>
                                    <p:cond delay="150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par>
                          <p:cTn fill="hold">
                            <p:stCondLst>
                              <p:cond delay="2000"/>
                            </p:stCondLst>
                            <p:childTnLst>
                              <p:par>
                                <p:cTn fill="hold" nodeType="afterEffect" presetClass="exit" presetID="10" presetSubtype="0">
                                  <p:stCondLst>
                                    <p:cond delay="150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par>
                          <p:cTn fill="hold">
                            <p:stCondLst>
                              <p:cond delay="3000"/>
                            </p:stCondLst>
                            <p:childTnLst>
                              <p:par>
                                <p:cTn fill="hold" nodeType="afterEffect" presetClass="exit" presetID="10" presetSubtype="0">
                                  <p:stCondLst>
                                    <p:cond delay="150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0"/>
                                  </p:stCondLst>
                                  <p:childTnLst>
                                    <p:animEffect filter="fade" transition="out">
                                      <p:cBhvr>
                                        <p:cTn dur="500"/>
                                        <p:tgtEl>
                                          <p:spTgt spid="462"/>
                                        </p:tgtEl>
                                      </p:cBhvr>
                                    </p:animEffect>
                                    <p:set>
                                      <p:cBhvr>
                                        <p:cTn dur="1" fill="hold">
                                          <p:stCondLst>
                                            <p:cond delay="500"/>
                                          </p:stCondLst>
                                        </p:cTn>
                                        <p:tgtEl>
                                          <p:spTgt spid="462"/>
                                        </p:tgtEl>
                                        <p:attrNameLst>
                                          <p:attrName>style.visibility</p:attrName>
                                        </p:attrNameLst>
                                      </p:cBhvr>
                                      <p:to>
                                        <p:strVal val="hidden"/>
                                      </p:to>
                                    </p:set>
                                  </p:childTnLst>
                                </p:cTn>
                              </p:par>
                            </p:childTnLst>
                          </p:cTn>
                        </p:par>
                        <p:par>
                          <p:cTn fill="hold">
                            <p:stCondLst>
                              <p:cond delay="501"/>
                            </p:stCondLst>
                            <p:childTnLst>
                              <p:par>
                                <p:cTn fill="hold" nodeType="afterEffect" presetClass="exit" presetID="10" presetSubtype="0">
                                  <p:stCondLst>
                                    <p:cond delay="0"/>
                                  </p:stCondLst>
                                  <p:childTnLst>
                                    <p:animEffect filter="fade" transition="out">
                                      <p:cBhvr>
                                        <p:cTn dur="500"/>
                                        <p:tgtEl>
                                          <p:spTgt spid="468"/>
                                        </p:tgtEl>
                                      </p:cBhvr>
                                    </p:animEffect>
                                    <p:set>
                                      <p:cBhvr>
                                        <p:cTn dur="1" fill="hold">
                                          <p:stCondLst>
                                            <p:cond delay="500"/>
                                          </p:stCondLst>
                                        </p:cTn>
                                        <p:tgtEl>
                                          <p:spTgt spid="4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6"/>
                                        </p:tgtEl>
                                      </p:cBhvr>
                                    </p:animEffect>
                                    <p:set>
                                      <p:cBhvr>
                                        <p:cTn dur="1" fill="hold">
                                          <p:stCondLst>
                                            <p:cond delay="500"/>
                                          </p:stCondLst>
                                        </p:cTn>
                                        <p:tgtEl>
                                          <p:spTgt spid="46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9"/>
                                        </p:tgtEl>
                                      </p:cBhvr>
                                    </p:animEffect>
                                    <p:set>
                                      <p:cBhvr>
                                        <p:cTn dur="1" fill="hold">
                                          <p:stCondLst>
                                            <p:cond delay="500"/>
                                          </p:stCondLst>
                                        </p:cTn>
                                        <p:tgtEl>
                                          <p:spTgt spid="46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7"/>
                                        </p:tgtEl>
                                      </p:cBhvr>
                                    </p:animEffect>
                                    <p:set>
                                      <p:cBhvr>
                                        <p:cTn dur="1" fill="hold">
                                          <p:stCondLst>
                                            <p:cond delay="500"/>
                                          </p:stCondLst>
                                        </p:cTn>
                                        <p:tgtEl>
                                          <p:spTgt spid="4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5"/>
                                        </p:tgtEl>
                                      </p:cBhvr>
                                    </p:animEffect>
                                    <p:set>
                                      <p:cBhvr>
                                        <p:cTn dur="1" fill="hold">
                                          <p:stCondLst>
                                            <p:cond delay="500"/>
                                          </p:stCondLst>
                                        </p:cTn>
                                        <p:tgtEl>
                                          <p:spTgt spid="46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4"/>
                                        </p:tgtEl>
                                      </p:cBhvr>
                                    </p:animEffect>
                                    <p:set>
                                      <p:cBhvr>
                                        <p:cTn dur="1" fill="hold">
                                          <p:stCondLst>
                                            <p:cond delay="500"/>
                                          </p:stCondLst>
                                        </p:cTn>
                                        <p:tgtEl>
                                          <p:spTgt spid="4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4"/>
                                        </p:tgtEl>
                                      </p:cBhvr>
                                    </p:animEffect>
                                    <p:set>
                                      <p:cBhvr>
                                        <p:cTn dur="1" fill="hold">
                                          <p:stCondLst>
                                            <p:cond delay="500"/>
                                          </p:stCondLst>
                                        </p:cTn>
                                        <p:tgtEl>
                                          <p:spTgt spid="4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3"/>
                                        </p:tgtEl>
                                      </p:cBhvr>
                                    </p:animEffect>
                                    <p:set>
                                      <p:cBhvr>
                                        <p:cTn dur="1" fill="hold">
                                          <p:stCondLst>
                                            <p:cond delay="500"/>
                                          </p:stCondLst>
                                        </p:cTn>
                                        <p:tgtEl>
                                          <p:spTgt spid="47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0"/>
                                        </p:tgtEl>
                                      </p:cBhvr>
                                    </p:animEffect>
                                    <p:set>
                                      <p:cBhvr>
                                        <p:cTn dur="1" fill="hold">
                                          <p:stCondLst>
                                            <p:cond delay="500"/>
                                          </p:stCondLst>
                                        </p:cTn>
                                        <p:tgtEl>
                                          <p:spTgt spid="47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2"/>
                                        </p:tgtEl>
                                      </p:cBhvr>
                                    </p:animEffect>
                                    <p:set>
                                      <p:cBhvr>
                                        <p:cTn dur="1" fill="hold">
                                          <p:stCondLst>
                                            <p:cond delay="500"/>
                                          </p:stCondLst>
                                        </p:cTn>
                                        <p:tgtEl>
                                          <p:spTgt spid="47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71"/>
                                        </p:tgtEl>
                                      </p:cBhvr>
                                    </p:animEffect>
                                    <p:set>
                                      <p:cBhvr>
                                        <p:cTn dur="1" fill="hold">
                                          <p:stCondLst>
                                            <p:cond delay="500"/>
                                          </p:stCondLst>
                                        </p:cTn>
                                        <p:tgtEl>
                                          <p:spTgt spid="4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grpSp>
        <p:nvGrpSpPr>
          <p:cNvPr id="482" name="Google Shape;482;p22"/>
          <p:cNvGrpSpPr/>
          <p:nvPr/>
        </p:nvGrpSpPr>
        <p:grpSpPr>
          <a:xfrm>
            <a:off x="0" y="0"/>
            <a:ext cx="24384000" cy="6858000"/>
            <a:chOff x="-19812000" y="174529"/>
            <a:chExt cx="24384000" cy="6858000"/>
          </a:xfrm>
        </p:grpSpPr>
        <p:pic>
          <p:nvPicPr>
            <p:cNvPr id="483" name="Google Shape;483;p22"/>
            <p:cNvPicPr preferRelativeResize="0"/>
            <p:nvPr/>
          </p:nvPicPr>
          <p:blipFill rotWithShape="1">
            <a:blip r:embed="rId3">
              <a:alphaModFix/>
            </a:blip>
            <a:srcRect b="0" l="0" r="0" t="0"/>
            <a:stretch/>
          </p:blipFill>
          <p:spPr>
            <a:xfrm flipH="1">
              <a:off x="-19812000" y="174529"/>
              <a:ext cx="12192000" cy="6858000"/>
            </a:xfrm>
            <a:prstGeom prst="rect">
              <a:avLst/>
            </a:prstGeom>
            <a:noFill/>
            <a:ln>
              <a:noFill/>
            </a:ln>
          </p:spPr>
        </p:pic>
        <p:pic>
          <p:nvPicPr>
            <p:cNvPr id="484" name="Google Shape;484;p22"/>
            <p:cNvPicPr preferRelativeResize="0"/>
            <p:nvPr/>
          </p:nvPicPr>
          <p:blipFill rotWithShape="1">
            <a:blip r:embed="rId3">
              <a:alphaModFix/>
            </a:blip>
            <a:srcRect b="0" l="0" r="0" t="0"/>
            <a:stretch/>
          </p:blipFill>
          <p:spPr>
            <a:xfrm>
              <a:off x="-7620000" y="174529"/>
              <a:ext cx="12192000" cy="6858000"/>
            </a:xfrm>
            <a:prstGeom prst="rect">
              <a:avLst/>
            </a:prstGeom>
            <a:noFill/>
            <a:ln>
              <a:noFill/>
            </a:ln>
          </p:spPr>
        </p:pic>
      </p:grpSp>
      <p:pic>
        <p:nvPicPr>
          <p:cNvPr id="485" name="Google Shape;485;p22"/>
          <p:cNvPicPr preferRelativeResize="0"/>
          <p:nvPr/>
        </p:nvPicPr>
        <p:blipFill rotWithShape="1">
          <a:blip r:embed="rId4">
            <a:alphaModFix/>
          </a:blip>
          <a:srcRect b="0" l="0" r="0" t="0"/>
          <a:stretch/>
        </p:blipFill>
        <p:spPr>
          <a:xfrm>
            <a:off x="5184270" y="4756377"/>
            <a:ext cx="5054330" cy="1005840"/>
          </a:xfrm>
          <a:prstGeom prst="rect">
            <a:avLst/>
          </a:prstGeom>
          <a:noFill/>
          <a:ln>
            <a:noFill/>
          </a:ln>
        </p:spPr>
      </p:pic>
      <p:pic>
        <p:nvPicPr>
          <p:cNvPr id="486" name="Google Shape;486;p22"/>
          <p:cNvPicPr preferRelativeResize="0"/>
          <p:nvPr/>
        </p:nvPicPr>
        <p:blipFill rotWithShape="1">
          <a:blip r:embed="rId5">
            <a:alphaModFix/>
          </a:blip>
          <a:srcRect b="0" l="0" r="0" t="0"/>
          <a:stretch/>
        </p:blipFill>
        <p:spPr>
          <a:xfrm>
            <a:off x="18372802" y="4052283"/>
            <a:ext cx="3543283" cy="1636776"/>
          </a:xfrm>
          <a:prstGeom prst="rect">
            <a:avLst/>
          </a:prstGeom>
          <a:noFill/>
          <a:ln>
            <a:noFill/>
          </a:ln>
        </p:spPr>
      </p:pic>
      <p:sp>
        <p:nvSpPr>
          <p:cNvPr id="487" name="Google Shape;487;p22"/>
          <p:cNvSpPr/>
          <p:nvPr/>
        </p:nvSpPr>
        <p:spPr>
          <a:xfrm>
            <a:off x="65430" y="73295"/>
            <a:ext cx="5582199" cy="239778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Times New Roman"/>
              <a:ea typeface="Times New Roman"/>
              <a:cs typeface="Times New Roman"/>
              <a:sym typeface="Times New Roman"/>
            </a:endParaRPr>
          </a:p>
        </p:txBody>
      </p:sp>
      <p:sp>
        <p:nvSpPr>
          <p:cNvPr id="488" name="Google Shape;488;p22"/>
          <p:cNvSpPr txBox="1"/>
          <p:nvPr/>
        </p:nvSpPr>
        <p:spPr>
          <a:xfrm>
            <a:off x="214604" y="233714"/>
            <a:ext cx="496966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Câu hỏi</a:t>
            </a:r>
            <a:endParaRPr b="1" i="0" sz="3200" u="none" cap="none" strike="noStrike">
              <a:solidFill>
                <a:srgbClr val="000000"/>
              </a:solidFill>
              <a:latin typeface="Arial"/>
              <a:ea typeface="Arial"/>
              <a:cs typeface="Arial"/>
              <a:sym typeface="Arial"/>
            </a:endParaRPr>
          </a:p>
        </p:txBody>
      </p:sp>
      <p:sp>
        <p:nvSpPr>
          <p:cNvPr id="489" name="Google Shape;489;p22"/>
          <p:cNvSpPr/>
          <p:nvPr/>
        </p:nvSpPr>
        <p:spPr>
          <a:xfrm>
            <a:off x="8846009" y="1323243"/>
            <a:ext cx="3110864"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D. Đúng</a:t>
            </a:r>
            <a:endParaRPr b="1" i="0" sz="3200" u="none" cap="none" strike="noStrike">
              <a:solidFill>
                <a:srgbClr val="000000"/>
              </a:solidFill>
              <a:latin typeface="Times New Roman"/>
              <a:ea typeface="Times New Roman"/>
              <a:cs typeface="Times New Roman"/>
              <a:sym typeface="Times New Roman"/>
            </a:endParaRPr>
          </a:p>
        </p:txBody>
      </p:sp>
      <p:sp>
        <p:nvSpPr>
          <p:cNvPr id="490" name="Google Shape;490;p22"/>
          <p:cNvSpPr/>
          <p:nvPr/>
        </p:nvSpPr>
        <p:spPr>
          <a:xfrm>
            <a:off x="5692102" y="1340968"/>
            <a:ext cx="3023021"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D. Sai</a:t>
            </a:r>
            <a:endParaRPr b="1" i="0" sz="3200" u="none" cap="none" strike="noStrike">
              <a:solidFill>
                <a:srgbClr val="000000"/>
              </a:solidFill>
              <a:latin typeface="Times New Roman"/>
              <a:ea typeface="Times New Roman"/>
              <a:cs typeface="Times New Roman"/>
              <a:sym typeface="Times New Roman"/>
            </a:endParaRPr>
          </a:p>
        </p:txBody>
      </p:sp>
      <p:sp>
        <p:nvSpPr>
          <p:cNvPr id="491" name="Google Shape;491;p22"/>
          <p:cNvSpPr/>
          <p:nvPr/>
        </p:nvSpPr>
        <p:spPr>
          <a:xfrm>
            <a:off x="8849412" y="165834"/>
            <a:ext cx="3036896" cy="1108835"/>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 Sai</a:t>
            </a:r>
            <a:endParaRPr b="1" i="0" sz="3200" u="none" cap="none" strike="noStrike">
              <a:solidFill>
                <a:srgbClr val="000000"/>
              </a:solidFill>
              <a:latin typeface="Times New Roman"/>
              <a:ea typeface="Times New Roman"/>
              <a:cs typeface="Times New Roman"/>
              <a:sym typeface="Times New Roman"/>
            </a:endParaRPr>
          </a:p>
        </p:txBody>
      </p:sp>
      <p:sp>
        <p:nvSpPr>
          <p:cNvPr id="492" name="Google Shape;492;p22"/>
          <p:cNvSpPr/>
          <p:nvPr/>
        </p:nvSpPr>
        <p:spPr>
          <a:xfrm>
            <a:off x="5716733" y="165834"/>
            <a:ext cx="3072496"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A. Sai</a:t>
            </a:r>
            <a:endParaRPr b="1" i="0" sz="3200" u="none" cap="none" strike="noStrike">
              <a:solidFill>
                <a:srgbClr val="000000"/>
              </a:solidFill>
              <a:latin typeface="Times New Roman"/>
              <a:ea typeface="Times New Roman"/>
              <a:cs typeface="Times New Roman"/>
              <a:sym typeface="Times New Roman"/>
            </a:endParaRPr>
          </a:p>
        </p:txBody>
      </p:sp>
      <p:pic>
        <p:nvPicPr>
          <p:cNvPr descr="Káº¿t quáº£ hÃ¬nh áº£nh cho right icon" id="493" name="Google Shape;493;p22"/>
          <p:cNvPicPr preferRelativeResize="0"/>
          <p:nvPr/>
        </p:nvPicPr>
        <p:blipFill rotWithShape="1">
          <a:blip r:embed="rId6">
            <a:alphaModFix/>
          </a:blip>
          <a:srcRect b="0" l="0" r="0" t="0"/>
          <a:stretch/>
        </p:blipFill>
        <p:spPr>
          <a:xfrm>
            <a:off x="11273640" y="1527739"/>
            <a:ext cx="952912" cy="952912"/>
          </a:xfrm>
          <a:prstGeom prst="rect">
            <a:avLst/>
          </a:prstGeom>
          <a:noFill/>
          <a:ln>
            <a:noFill/>
          </a:ln>
        </p:spPr>
      </p:pic>
      <p:pic>
        <p:nvPicPr>
          <p:cNvPr descr="Káº¿t quáº£ hÃ¬nh áº£nh cho wrong icon" id="494" name="Google Shape;494;p22"/>
          <p:cNvPicPr preferRelativeResize="0"/>
          <p:nvPr/>
        </p:nvPicPr>
        <p:blipFill rotWithShape="1">
          <a:blip r:embed="rId7">
            <a:alphaModFix/>
          </a:blip>
          <a:srcRect b="0" l="0" r="0" t="0"/>
          <a:stretch/>
        </p:blipFill>
        <p:spPr>
          <a:xfrm>
            <a:off x="8041214" y="194028"/>
            <a:ext cx="952912" cy="952912"/>
          </a:xfrm>
          <a:prstGeom prst="rect">
            <a:avLst/>
          </a:prstGeom>
          <a:noFill/>
          <a:ln>
            <a:noFill/>
          </a:ln>
        </p:spPr>
      </p:pic>
      <p:pic>
        <p:nvPicPr>
          <p:cNvPr descr="Káº¿t quáº£ hÃ¬nh áº£nh cho wrong icon" id="495" name="Google Shape;495;p22"/>
          <p:cNvPicPr preferRelativeResize="0"/>
          <p:nvPr/>
        </p:nvPicPr>
        <p:blipFill rotWithShape="1">
          <a:blip r:embed="rId7">
            <a:alphaModFix/>
          </a:blip>
          <a:srcRect b="0" l="0" r="0" t="0"/>
          <a:stretch/>
        </p:blipFill>
        <p:spPr>
          <a:xfrm>
            <a:off x="11187220" y="602991"/>
            <a:ext cx="952912" cy="952912"/>
          </a:xfrm>
          <a:prstGeom prst="rect">
            <a:avLst/>
          </a:prstGeom>
          <a:noFill/>
          <a:ln>
            <a:noFill/>
          </a:ln>
        </p:spPr>
      </p:pic>
      <p:pic>
        <p:nvPicPr>
          <p:cNvPr descr="Káº¿t quáº£ hÃ¬nh áº£nh cho wrong icon" id="496" name="Google Shape;496;p22"/>
          <p:cNvPicPr preferRelativeResize="0"/>
          <p:nvPr/>
        </p:nvPicPr>
        <p:blipFill rotWithShape="1">
          <a:blip r:embed="rId7">
            <a:alphaModFix/>
          </a:blip>
          <a:srcRect b="0" l="0" r="0" t="0"/>
          <a:stretch/>
        </p:blipFill>
        <p:spPr>
          <a:xfrm>
            <a:off x="8056467" y="1390736"/>
            <a:ext cx="952912" cy="952912"/>
          </a:xfrm>
          <a:prstGeom prst="rect">
            <a:avLst/>
          </a:prstGeom>
          <a:noFill/>
          <a:ln>
            <a:noFill/>
          </a:ln>
        </p:spPr>
      </p:pic>
      <p:pic>
        <p:nvPicPr>
          <p:cNvPr id="497" name="Google Shape;497;p22"/>
          <p:cNvPicPr preferRelativeResize="0"/>
          <p:nvPr/>
        </p:nvPicPr>
        <p:blipFill rotWithShape="1">
          <a:blip r:embed="rId8">
            <a:alphaModFix/>
          </a:blip>
          <a:srcRect b="0" l="0" r="0" t="0"/>
          <a:stretch/>
        </p:blipFill>
        <p:spPr>
          <a:xfrm>
            <a:off x="15182474" y="1088240"/>
            <a:ext cx="2977886" cy="2930049"/>
          </a:xfrm>
          <a:prstGeom prst="rect">
            <a:avLst/>
          </a:prstGeom>
          <a:noFill/>
          <a:ln>
            <a:noFill/>
          </a:ln>
        </p:spPr>
      </p:pic>
      <p:pic>
        <p:nvPicPr>
          <p:cNvPr id="498" name="Google Shape;498;p22"/>
          <p:cNvPicPr preferRelativeResize="0"/>
          <p:nvPr/>
        </p:nvPicPr>
        <p:blipFill rotWithShape="1">
          <a:blip r:embed="rId9">
            <a:alphaModFix/>
          </a:blip>
          <a:srcRect b="0" l="0" r="0" t="0"/>
          <a:stretch/>
        </p:blipFill>
        <p:spPr>
          <a:xfrm flipH="1">
            <a:off x="278939" y="3140710"/>
            <a:ext cx="1652159" cy="2548349"/>
          </a:xfrm>
          <a:prstGeom prst="rect">
            <a:avLst/>
          </a:prstGeom>
          <a:noFill/>
          <a:ln>
            <a:noFill/>
          </a:ln>
        </p:spPr>
      </p:pic>
      <p:pic>
        <p:nvPicPr>
          <p:cNvPr id="499" name="Google Shape;499;p22"/>
          <p:cNvPicPr preferRelativeResize="0"/>
          <p:nvPr/>
        </p:nvPicPr>
        <p:blipFill rotWithShape="1">
          <a:blip r:embed="rId10">
            <a:alphaModFix/>
          </a:blip>
          <a:srcRect b="0" l="0" r="0" t="0"/>
          <a:stretch/>
        </p:blipFill>
        <p:spPr>
          <a:xfrm>
            <a:off x="1282910" y="3050608"/>
            <a:ext cx="1573620" cy="2699644"/>
          </a:xfrm>
          <a:prstGeom prst="rect">
            <a:avLst/>
          </a:prstGeom>
          <a:noFill/>
          <a:ln>
            <a:noFill/>
          </a:ln>
        </p:spPr>
      </p:pic>
      <p:pic>
        <p:nvPicPr>
          <p:cNvPr id="500" name="Google Shape;500;p22"/>
          <p:cNvPicPr preferRelativeResize="0"/>
          <p:nvPr/>
        </p:nvPicPr>
        <p:blipFill rotWithShape="1">
          <a:blip r:embed="rId11">
            <a:alphaModFix/>
          </a:blip>
          <a:srcRect b="0" l="0" r="0" t="0"/>
          <a:stretch/>
        </p:blipFill>
        <p:spPr>
          <a:xfrm flipH="1">
            <a:off x="2353574" y="3140710"/>
            <a:ext cx="1621677" cy="26215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499"/>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00"/>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498"/>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0" presetSubtype="0">
                                  <p:stCondLst>
                                    <p:cond delay="1500"/>
                                  </p:stCondLst>
                                  <p:childTnLst>
                                    <p:animEffect filter="fade" transition="out">
                                      <p:cBhvr>
                                        <p:cTn dur="500"/>
                                        <p:tgtEl>
                                          <p:spTgt spid="497"/>
                                        </p:tgtEl>
                                      </p:cBhvr>
                                    </p:animEffect>
                                    <p:set>
                                      <p:cBhvr>
                                        <p:cTn dur="1" fill="hold">
                                          <p:stCondLst>
                                            <p:cond delay="500"/>
                                          </p:stCondLst>
                                        </p:cTn>
                                        <p:tgtEl>
                                          <p:spTgt spid="497"/>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par>
                          <p:cTn fill="hold">
                            <p:stCondLst>
                              <p:cond delay="2000"/>
                            </p:stCondLst>
                            <p:childTnLst>
                              <p:par>
                                <p:cTn fill="hold" nodeType="afterEffect" presetClass="exit" presetID="10" presetSubtype="0">
                                  <p:stCondLst>
                                    <p:cond delay="1500"/>
                                  </p:stCondLst>
                                  <p:childTnLst>
                                    <p:animEffect filter="fade" transition="out">
                                      <p:cBhvr>
                                        <p:cTn dur="500"/>
                                        <p:tgtEl>
                                          <p:spTgt spid="497"/>
                                        </p:tgtEl>
                                      </p:cBhvr>
                                    </p:animEffect>
                                    <p:set>
                                      <p:cBhvr>
                                        <p:cTn dur="1" fill="hold">
                                          <p:stCondLst>
                                            <p:cond delay="500"/>
                                          </p:stCondLst>
                                        </p:cTn>
                                        <p:tgtEl>
                                          <p:spTgt spid="497"/>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par>
                          <p:cTn fill="hold">
                            <p:stCondLst>
                              <p:cond delay="3000"/>
                            </p:stCondLst>
                            <p:childTnLst>
                              <p:par>
                                <p:cTn fill="hold" nodeType="afterEffect" presetClass="exit" presetID="10" presetSubtype="0">
                                  <p:stCondLst>
                                    <p:cond delay="1500"/>
                                  </p:stCondLst>
                                  <p:childTnLst>
                                    <p:animEffect filter="fade" transition="out">
                                      <p:cBhvr>
                                        <p:cTn dur="500"/>
                                        <p:tgtEl>
                                          <p:spTgt spid="497"/>
                                        </p:tgtEl>
                                      </p:cBhvr>
                                    </p:animEffect>
                                    <p:set>
                                      <p:cBhvr>
                                        <p:cTn dur="1" fill="hold">
                                          <p:stCondLst>
                                            <p:cond delay="500"/>
                                          </p:stCondLst>
                                        </p:cTn>
                                        <p:tgtEl>
                                          <p:spTgt spid="4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0"/>
                                  </p:stCondLst>
                                  <p:childTnLst>
                                    <p:animEffect filter="fade" transition="out">
                                      <p:cBhvr>
                                        <p:cTn dur="500"/>
                                        <p:tgtEl>
                                          <p:spTgt spid="485"/>
                                        </p:tgtEl>
                                      </p:cBhvr>
                                    </p:animEffect>
                                    <p:set>
                                      <p:cBhvr>
                                        <p:cTn dur="1" fill="hold">
                                          <p:stCondLst>
                                            <p:cond delay="500"/>
                                          </p:stCondLst>
                                        </p:cTn>
                                        <p:tgtEl>
                                          <p:spTgt spid="485"/>
                                        </p:tgtEl>
                                        <p:attrNameLst>
                                          <p:attrName>style.visibility</p:attrName>
                                        </p:attrNameLst>
                                      </p:cBhvr>
                                      <p:to>
                                        <p:strVal val="hidden"/>
                                      </p:to>
                                    </p:set>
                                  </p:childTnLst>
                                </p:cTn>
                              </p:par>
                            </p:childTnLst>
                          </p:cTn>
                        </p:par>
                        <p:par>
                          <p:cTn fill="hold">
                            <p:stCondLst>
                              <p:cond delay="501"/>
                            </p:stCondLst>
                            <p:childTnLst>
                              <p:par>
                                <p:cTn fill="hold" nodeType="afterEffect" presetClass="exit" presetID="10" presetSubtype="0">
                                  <p:stCondLst>
                                    <p:cond delay="0"/>
                                  </p:stCondLst>
                                  <p:childTnLst>
                                    <p:animEffect filter="fade" transition="out">
                                      <p:cBhvr>
                                        <p:cTn dur="500"/>
                                        <p:tgtEl>
                                          <p:spTgt spid="491"/>
                                        </p:tgtEl>
                                      </p:cBhvr>
                                    </p:animEffect>
                                    <p:set>
                                      <p:cBhvr>
                                        <p:cTn dur="1" fill="hold">
                                          <p:stCondLst>
                                            <p:cond delay="500"/>
                                          </p:stCondLst>
                                        </p:cTn>
                                        <p:tgtEl>
                                          <p:spTgt spid="4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9"/>
                                        </p:tgtEl>
                                      </p:cBhvr>
                                    </p:animEffect>
                                    <p:set>
                                      <p:cBhvr>
                                        <p:cTn dur="1" fill="hold">
                                          <p:stCondLst>
                                            <p:cond delay="500"/>
                                          </p:stCondLst>
                                        </p:cTn>
                                        <p:tgtEl>
                                          <p:spTgt spid="4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2"/>
                                        </p:tgtEl>
                                      </p:cBhvr>
                                    </p:animEffect>
                                    <p:set>
                                      <p:cBhvr>
                                        <p:cTn dur="1" fill="hold">
                                          <p:stCondLst>
                                            <p:cond delay="500"/>
                                          </p:stCondLst>
                                        </p:cTn>
                                        <p:tgtEl>
                                          <p:spTgt spid="4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0"/>
                                        </p:tgtEl>
                                      </p:cBhvr>
                                    </p:animEffect>
                                    <p:set>
                                      <p:cBhvr>
                                        <p:cTn dur="1" fill="hold">
                                          <p:stCondLst>
                                            <p:cond delay="500"/>
                                          </p:stCondLst>
                                        </p:cTn>
                                        <p:tgtEl>
                                          <p:spTgt spid="4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8"/>
                                        </p:tgtEl>
                                      </p:cBhvr>
                                    </p:animEffect>
                                    <p:set>
                                      <p:cBhvr>
                                        <p:cTn dur="1" fill="hold">
                                          <p:stCondLst>
                                            <p:cond delay="500"/>
                                          </p:stCondLst>
                                        </p:cTn>
                                        <p:tgtEl>
                                          <p:spTgt spid="4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87"/>
                                        </p:tgtEl>
                                      </p:cBhvr>
                                    </p:animEffect>
                                    <p:set>
                                      <p:cBhvr>
                                        <p:cTn dur="1" fill="hold">
                                          <p:stCondLst>
                                            <p:cond delay="500"/>
                                          </p:stCondLst>
                                        </p:cTn>
                                        <p:tgtEl>
                                          <p:spTgt spid="4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7"/>
                                        </p:tgtEl>
                                      </p:cBhvr>
                                    </p:animEffect>
                                    <p:set>
                                      <p:cBhvr>
                                        <p:cTn dur="1" fill="hold">
                                          <p:stCondLst>
                                            <p:cond delay="500"/>
                                          </p:stCondLst>
                                        </p:cTn>
                                        <p:tgtEl>
                                          <p:spTgt spid="4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6"/>
                                        </p:tgtEl>
                                      </p:cBhvr>
                                    </p:animEffect>
                                    <p:set>
                                      <p:cBhvr>
                                        <p:cTn dur="1" fill="hold">
                                          <p:stCondLst>
                                            <p:cond delay="500"/>
                                          </p:stCondLst>
                                        </p:cTn>
                                        <p:tgtEl>
                                          <p:spTgt spid="4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3"/>
                                        </p:tgtEl>
                                      </p:cBhvr>
                                    </p:animEffect>
                                    <p:set>
                                      <p:cBhvr>
                                        <p:cTn dur="1" fill="hold">
                                          <p:stCondLst>
                                            <p:cond delay="500"/>
                                          </p:stCondLst>
                                        </p:cTn>
                                        <p:tgtEl>
                                          <p:spTgt spid="4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5"/>
                                        </p:tgtEl>
                                      </p:cBhvr>
                                    </p:animEffect>
                                    <p:set>
                                      <p:cBhvr>
                                        <p:cTn dur="1" fill="hold">
                                          <p:stCondLst>
                                            <p:cond delay="500"/>
                                          </p:stCondLst>
                                        </p:cTn>
                                        <p:tgtEl>
                                          <p:spTgt spid="4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94"/>
                                        </p:tgtEl>
                                      </p:cBhvr>
                                    </p:animEffect>
                                    <p:set>
                                      <p:cBhvr>
                                        <p:cTn dur="1" fill="hold">
                                          <p:stCondLst>
                                            <p:cond delay="500"/>
                                          </p:stCondLst>
                                        </p:cTn>
                                        <p:tgtEl>
                                          <p:spTgt spid="4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23"/>
          <p:cNvGrpSpPr/>
          <p:nvPr/>
        </p:nvGrpSpPr>
        <p:grpSpPr>
          <a:xfrm>
            <a:off x="0" y="0"/>
            <a:ext cx="24384000" cy="6858000"/>
            <a:chOff x="-19812000" y="174529"/>
            <a:chExt cx="24384000" cy="6858000"/>
          </a:xfrm>
        </p:grpSpPr>
        <p:pic>
          <p:nvPicPr>
            <p:cNvPr id="506" name="Google Shape;506;p23"/>
            <p:cNvPicPr preferRelativeResize="0"/>
            <p:nvPr/>
          </p:nvPicPr>
          <p:blipFill rotWithShape="1">
            <a:blip r:embed="rId3">
              <a:alphaModFix/>
            </a:blip>
            <a:srcRect b="0" l="0" r="0" t="0"/>
            <a:stretch/>
          </p:blipFill>
          <p:spPr>
            <a:xfrm>
              <a:off x="-19812000" y="174529"/>
              <a:ext cx="12192000" cy="6858000"/>
            </a:xfrm>
            <a:prstGeom prst="rect">
              <a:avLst/>
            </a:prstGeom>
            <a:noFill/>
            <a:ln>
              <a:noFill/>
            </a:ln>
          </p:spPr>
        </p:pic>
        <p:pic>
          <p:nvPicPr>
            <p:cNvPr id="507" name="Google Shape;507;p23"/>
            <p:cNvPicPr preferRelativeResize="0"/>
            <p:nvPr/>
          </p:nvPicPr>
          <p:blipFill rotWithShape="1">
            <a:blip r:embed="rId3">
              <a:alphaModFix/>
            </a:blip>
            <a:srcRect b="0" l="0" r="0" t="0"/>
            <a:stretch/>
          </p:blipFill>
          <p:spPr>
            <a:xfrm flipH="1">
              <a:off x="-7620000" y="174529"/>
              <a:ext cx="12192000" cy="6858000"/>
            </a:xfrm>
            <a:prstGeom prst="rect">
              <a:avLst/>
            </a:prstGeom>
            <a:noFill/>
            <a:ln>
              <a:noFill/>
            </a:ln>
          </p:spPr>
        </p:pic>
      </p:grpSp>
      <p:pic>
        <p:nvPicPr>
          <p:cNvPr id="508" name="Google Shape;508;p23"/>
          <p:cNvPicPr preferRelativeResize="0"/>
          <p:nvPr/>
        </p:nvPicPr>
        <p:blipFill rotWithShape="1">
          <a:blip r:embed="rId4">
            <a:alphaModFix/>
          </a:blip>
          <a:srcRect b="0" l="0" r="0" t="0"/>
          <a:stretch/>
        </p:blipFill>
        <p:spPr>
          <a:xfrm>
            <a:off x="6191665" y="4071885"/>
            <a:ext cx="3524192" cy="1632647"/>
          </a:xfrm>
          <a:prstGeom prst="rect">
            <a:avLst/>
          </a:prstGeom>
          <a:noFill/>
          <a:ln>
            <a:noFill/>
          </a:ln>
        </p:spPr>
      </p:pic>
      <p:pic>
        <p:nvPicPr>
          <p:cNvPr id="509" name="Google Shape;509;p23"/>
          <p:cNvPicPr preferRelativeResize="0"/>
          <p:nvPr/>
        </p:nvPicPr>
        <p:blipFill rotWithShape="1">
          <a:blip r:embed="rId5">
            <a:alphaModFix/>
          </a:blip>
          <a:srcRect b="0" l="0" r="0" t="0"/>
          <a:stretch/>
        </p:blipFill>
        <p:spPr>
          <a:xfrm>
            <a:off x="18375983" y="2793557"/>
            <a:ext cx="4004306" cy="3163824"/>
          </a:xfrm>
          <a:prstGeom prst="rect">
            <a:avLst/>
          </a:prstGeom>
          <a:noFill/>
          <a:ln>
            <a:noFill/>
          </a:ln>
        </p:spPr>
      </p:pic>
      <p:sp>
        <p:nvSpPr>
          <p:cNvPr id="510" name="Google Shape;510;p23"/>
          <p:cNvSpPr/>
          <p:nvPr/>
        </p:nvSpPr>
        <p:spPr>
          <a:xfrm>
            <a:off x="65430" y="73295"/>
            <a:ext cx="5582199" cy="239778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Times New Roman"/>
              <a:ea typeface="Times New Roman"/>
              <a:cs typeface="Times New Roman"/>
              <a:sym typeface="Times New Roman"/>
            </a:endParaRPr>
          </a:p>
        </p:txBody>
      </p:sp>
      <p:sp>
        <p:nvSpPr>
          <p:cNvPr id="511" name="Google Shape;511;p23"/>
          <p:cNvSpPr txBox="1"/>
          <p:nvPr/>
        </p:nvSpPr>
        <p:spPr>
          <a:xfrm>
            <a:off x="214605" y="233714"/>
            <a:ext cx="530332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Câu hỏi</a:t>
            </a:r>
            <a:endParaRPr b="1" i="0" sz="3600" u="none" cap="none" strike="noStrike">
              <a:solidFill>
                <a:srgbClr val="000000"/>
              </a:solidFill>
              <a:latin typeface="Arial"/>
              <a:ea typeface="Arial"/>
              <a:cs typeface="Arial"/>
              <a:sym typeface="Arial"/>
            </a:endParaRPr>
          </a:p>
        </p:txBody>
      </p:sp>
      <p:sp>
        <p:nvSpPr>
          <p:cNvPr id="512" name="Google Shape;512;p23"/>
          <p:cNvSpPr/>
          <p:nvPr/>
        </p:nvSpPr>
        <p:spPr>
          <a:xfrm>
            <a:off x="5713059" y="148542"/>
            <a:ext cx="3016593"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A. Đúng</a:t>
            </a:r>
            <a:endParaRPr b="1" i="0" sz="3200" u="none" cap="none" strike="noStrike">
              <a:solidFill>
                <a:srgbClr val="000000"/>
              </a:solidFill>
              <a:latin typeface="Times New Roman"/>
              <a:ea typeface="Times New Roman"/>
              <a:cs typeface="Times New Roman"/>
              <a:sym typeface="Times New Roman"/>
            </a:endParaRPr>
          </a:p>
        </p:txBody>
      </p:sp>
      <p:sp>
        <p:nvSpPr>
          <p:cNvPr id="513" name="Google Shape;513;p23"/>
          <p:cNvSpPr/>
          <p:nvPr/>
        </p:nvSpPr>
        <p:spPr>
          <a:xfrm>
            <a:off x="5706631" y="1328563"/>
            <a:ext cx="3023021"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C. Sai</a:t>
            </a:r>
            <a:endParaRPr b="1" i="0" sz="3200" u="none" cap="none" strike="noStrike">
              <a:solidFill>
                <a:srgbClr val="000000"/>
              </a:solidFill>
              <a:latin typeface="Times New Roman"/>
              <a:ea typeface="Times New Roman"/>
              <a:cs typeface="Times New Roman"/>
              <a:sym typeface="Times New Roman"/>
            </a:endParaRPr>
          </a:p>
        </p:txBody>
      </p:sp>
      <p:sp>
        <p:nvSpPr>
          <p:cNvPr id="514" name="Google Shape;514;p23"/>
          <p:cNvSpPr/>
          <p:nvPr/>
        </p:nvSpPr>
        <p:spPr>
          <a:xfrm>
            <a:off x="8816711" y="1328562"/>
            <a:ext cx="3036896" cy="1108835"/>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D. Sai</a:t>
            </a:r>
            <a:endParaRPr b="1" i="0" sz="3200" u="none" cap="none" strike="noStrike">
              <a:solidFill>
                <a:srgbClr val="000000"/>
              </a:solidFill>
              <a:latin typeface="Times New Roman"/>
              <a:ea typeface="Times New Roman"/>
              <a:cs typeface="Times New Roman"/>
              <a:sym typeface="Times New Roman"/>
            </a:endParaRPr>
          </a:p>
        </p:txBody>
      </p:sp>
      <p:sp>
        <p:nvSpPr>
          <p:cNvPr id="515" name="Google Shape;515;p23"/>
          <p:cNvSpPr/>
          <p:nvPr/>
        </p:nvSpPr>
        <p:spPr>
          <a:xfrm>
            <a:off x="8805213" y="148542"/>
            <a:ext cx="3072496"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 Sai</a:t>
            </a:r>
            <a:endParaRPr b="1" i="0" sz="3200" u="none" cap="none" strike="noStrike">
              <a:solidFill>
                <a:srgbClr val="000000"/>
              </a:solidFill>
              <a:latin typeface="Times New Roman"/>
              <a:ea typeface="Times New Roman"/>
              <a:cs typeface="Times New Roman"/>
              <a:sym typeface="Times New Roman"/>
            </a:endParaRPr>
          </a:p>
        </p:txBody>
      </p:sp>
      <p:pic>
        <p:nvPicPr>
          <p:cNvPr descr="Káº¿t quáº£ hÃ¬nh áº£nh cho right icon" id="516" name="Google Shape;516;p23"/>
          <p:cNvPicPr preferRelativeResize="0"/>
          <p:nvPr/>
        </p:nvPicPr>
        <p:blipFill rotWithShape="1">
          <a:blip r:embed="rId6">
            <a:alphaModFix/>
          </a:blip>
          <a:srcRect b="0" l="0" r="0" t="0"/>
          <a:stretch/>
        </p:blipFill>
        <p:spPr>
          <a:xfrm>
            <a:off x="8125119" y="537170"/>
            <a:ext cx="952912" cy="952912"/>
          </a:xfrm>
          <a:prstGeom prst="rect">
            <a:avLst/>
          </a:prstGeom>
          <a:noFill/>
          <a:ln>
            <a:noFill/>
          </a:ln>
        </p:spPr>
      </p:pic>
      <p:pic>
        <p:nvPicPr>
          <p:cNvPr descr="Káº¿t quáº£ hÃ¬nh áº£nh cho wrong icon" id="517" name="Google Shape;517;p23"/>
          <p:cNvPicPr preferRelativeResize="0"/>
          <p:nvPr/>
        </p:nvPicPr>
        <p:blipFill rotWithShape="1">
          <a:blip r:embed="rId7">
            <a:alphaModFix/>
          </a:blip>
          <a:srcRect b="0" l="0" r="0" t="0"/>
          <a:stretch/>
        </p:blipFill>
        <p:spPr>
          <a:xfrm>
            <a:off x="11213599" y="681912"/>
            <a:ext cx="952912" cy="952912"/>
          </a:xfrm>
          <a:prstGeom prst="rect">
            <a:avLst/>
          </a:prstGeom>
          <a:noFill/>
          <a:ln>
            <a:noFill/>
          </a:ln>
        </p:spPr>
      </p:pic>
      <p:pic>
        <p:nvPicPr>
          <p:cNvPr descr="Káº¿t quáº£ hÃ¬nh áº£nh cho wrong icon" id="518" name="Google Shape;518;p23"/>
          <p:cNvPicPr preferRelativeResize="0"/>
          <p:nvPr/>
        </p:nvPicPr>
        <p:blipFill rotWithShape="1">
          <a:blip r:embed="rId7">
            <a:alphaModFix/>
          </a:blip>
          <a:srcRect b="0" l="0" r="0" t="0"/>
          <a:stretch/>
        </p:blipFill>
        <p:spPr>
          <a:xfrm>
            <a:off x="11213599" y="1888981"/>
            <a:ext cx="952912" cy="952912"/>
          </a:xfrm>
          <a:prstGeom prst="rect">
            <a:avLst/>
          </a:prstGeom>
          <a:noFill/>
          <a:ln>
            <a:noFill/>
          </a:ln>
        </p:spPr>
      </p:pic>
      <p:pic>
        <p:nvPicPr>
          <p:cNvPr descr="Káº¿t quáº£ hÃ¬nh áº£nh cho wrong icon" id="519" name="Google Shape;519;p23"/>
          <p:cNvPicPr preferRelativeResize="0"/>
          <p:nvPr/>
        </p:nvPicPr>
        <p:blipFill rotWithShape="1">
          <a:blip r:embed="rId7">
            <a:alphaModFix/>
          </a:blip>
          <a:srcRect b="0" l="0" r="0" t="0"/>
          <a:stretch/>
        </p:blipFill>
        <p:spPr>
          <a:xfrm>
            <a:off x="8030564" y="1734136"/>
            <a:ext cx="952912" cy="952912"/>
          </a:xfrm>
          <a:prstGeom prst="rect">
            <a:avLst/>
          </a:prstGeom>
          <a:noFill/>
          <a:ln>
            <a:noFill/>
          </a:ln>
        </p:spPr>
      </p:pic>
      <p:pic>
        <p:nvPicPr>
          <p:cNvPr id="520" name="Google Shape;520;p23"/>
          <p:cNvPicPr preferRelativeResize="0"/>
          <p:nvPr/>
        </p:nvPicPr>
        <p:blipFill rotWithShape="1">
          <a:blip r:embed="rId8">
            <a:alphaModFix/>
          </a:blip>
          <a:srcRect b="0" l="0" r="0" t="0"/>
          <a:stretch/>
        </p:blipFill>
        <p:spPr>
          <a:xfrm>
            <a:off x="7390856" y="-207649"/>
            <a:ext cx="2977886" cy="2930049"/>
          </a:xfrm>
          <a:prstGeom prst="rect">
            <a:avLst/>
          </a:prstGeom>
          <a:noFill/>
          <a:ln>
            <a:noFill/>
          </a:ln>
        </p:spPr>
      </p:pic>
      <p:pic>
        <p:nvPicPr>
          <p:cNvPr id="521" name="Google Shape;521;p23"/>
          <p:cNvPicPr preferRelativeResize="0"/>
          <p:nvPr/>
        </p:nvPicPr>
        <p:blipFill rotWithShape="1">
          <a:blip r:embed="rId9">
            <a:alphaModFix/>
          </a:blip>
          <a:srcRect b="0" l="0" r="0" t="0"/>
          <a:stretch/>
        </p:blipFill>
        <p:spPr>
          <a:xfrm flipH="1">
            <a:off x="278939" y="3140710"/>
            <a:ext cx="1652159" cy="2548349"/>
          </a:xfrm>
          <a:prstGeom prst="rect">
            <a:avLst/>
          </a:prstGeom>
          <a:noFill/>
          <a:ln>
            <a:noFill/>
          </a:ln>
        </p:spPr>
      </p:pic>
      <p:pic>
        <p:nvPicPr>
          <p:cNvPr id="522" name="Google Shape;522;p23"/>
          <p:cNvPicPr preferRelativeResize="0"/>
          <p:nvPr/>
        </p:nvPicPr>
        <p:blipFill rotWithShape="1">
          <a:blip r:embed="rId10">
            <a:alphaModFix/>
          </a:blip>
          <a:srcRect b="0" l="0" r="0" t="0"/>
          <a:stretch/>
        </p:blipFill>
        <p:spPr>
          <a:xfrm>
            <a:off x="1282910" y="3050608"/>
            <a:ext cx="1573620" cy="2699644"/>
          </a:xfrm>
          <a:prstGeom prst="rect">
            <a:avLst/>
          </a:prstGeom>
          <a:noFill/>
          <a:ln>
            <a:noFill/>
          </a:ln>
        </p:spPr>
      </p:pic>
      <p:pic>
        <p:nvPicPr>
          <p:cNvPr id="523" name="Google Shape;523;p23"/>
          <p:cNvPicPr preferRelativeResize="0"/>
          <p:nvPr/>
        </p:nvPicPr>
        <p:blipFill rotWithShape="1">
          <a:blip r:embed="rId11">
            <a:alphaModFix/>
          </a:blip>
          <a:srcRect b="0" l="0" r="0" t="0"/>
          <a:stretch/>
        </p:blipFill>
        <p:spPr>
          <a:xfrm flipH="1">
            <a:off x="2353574" y="3140710"/>
            <a:ext cx="1621677" cy="26215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522"/>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23"/>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21"/>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0" presetSubtype="0">
                                  <p:stCondLst>
                                    <p:cond delay="1500"/>
                                  </p:stCondLst>
                                  <p:childTnLst>
                                    <p:animEffect filter="fade" transition="out">
                                      <p:cBhvr>
                                        <p:cTn dur="500"/>
                                        <p:tgtEl>
                                          <p:spTgt spid="520"/>
                                        </p:tgtEl>
                                      </p:cBhvr>
                                    </p:animEffect>
                                    <p:set>
                                      <p:cBhvr>
                                        <p:cTn dur="1" fill="hold">
                                          <p:stCondLst>
                                            <p:cond delay="500"/>
                                          </p:stCondLst>
                                        </p:cTn>
                                        <p:tgtEl>
                                          <p:spTgt spid="520"/>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par>
                          <p:cTn fill="hold">
                            <p:stCondLst>
                              <p:cond delay="2000"/>
                            </p:stCondLst>
                            <p:childTnLst>
                              <p:par>
                                <p:cTn fill="hold" nodeType="afterEffect" presetClass="exit" presetID="10" presetSubtype="0">
                                  <p:stCondLst>
                                    <p:cond delay="1500"/>
                                  </p:stCondLst>
                                  <p:childTnLst>
                                    <p:animEffect filter="fade" transition="out">
                                      <p:cBhvr>
                                        <p:cTn dur="500"/>
                                        <p:tgtEl>
                                          <p:spTgt spid="520"/>
                                        </p:tgtEl>
                                      </p:cBhvr>
                                    </p:animEffect>
                                    <p:set>
                                      <p:cBhvr>
                                        <p:cTn dur="1" fill="hold">
                                          <p:stCondLst>
                                            <p:cond delay="500"/>
                                          </p:stCondLst>
                                        </p:cTn>
                                        <p:tgtEl>
                                          <p:spTgt spid="520"/>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par>
                          <p:cTn fill="hold">
                            <p:stCondLst>
                              <p:cond delay="3000"/>
                            </p:stCondLst>
                            <p:childTnLst>
                              <p:par>
                                <p:cTn fill="hold" nodeType="afterEffect" presetClass="exit" presetID="10" presetSubtype="0">
                                  <p:stCondLst>
                                    <p:cond delay="1500"/>
                                  </p:stCondLst>
                                  <p:childTnLst>
                                    <p:animEffect filter="fade" transition="out">
                                      <p:cBhvr>
                                        <p:cTn dur="500"/>
                                        <p:tgtEl>
                                          <p:spTgt spid="520"/>
                                        </p:tgtEl>
                                      </p:cBhvr>
                                    </p:animEffect>
                                    <p:set>
                                      <p:cBhvr>
                                        <p:cTn dur="1" fill="hold">
                                          <p:stCondLst>
                                            <p:cond delay="500"/>
                                          </p:stCondLst>
                                        </p:cTn>
                                        <p:tgtEl>
                                          <p:spTgt spid="5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0"/>
                                  </p:stCondLst>
                                  <p:childTnLst>
                                    <p:animEffect filter="fade" transition="out">
                                      <p:cBhvr>
                                        <p:cTn dur="500"/>
                                        <p:tgtEl>
                                          <p:spTgt spid="508"/>
                                        </p:tgtEl>
                                      </p:cBhvr>
                                    </p:animEffect>
                                    <p:set>
                                      <p:cBhvr>
                                        <p:cTn dur="1" fill="hold">
                                          <p:stCondLst>
                                            <p:cond delay="500"/>
                                          </p:stCondLst>
                                        </p:cTn>
                                        <p:tgtEl>
                                          <p:spTgt spid="508"/>
                                        </p:tgtEl>
                                        <p:attrNameLst>
                                          <p:attrName>style.visibility</p:attrName>
                                        </p:attrNameLst>
                                      </p:cBhvr>
                                      <p:to>
                                        <p:strVal val="hidden"/>
                                      </p:to>
                                    </p:set>
                                  </p:childTnLst>
                                </p:cTn>
                              </p:par>
                            </p:childTnLst>
                          </p:cTn>
                        </p:par>
                        <p:par>
                          <p:cTn fill="hold">
                            <p:stCondLst>
                              <p:cond delay="501"/>
                            </p:stCondLst>
                            <p:childTnLst>
                              <p:par>
                                <p:cTn fill="hold" nodeType="afterEffect" presetClass="exit" presetID="10" presetSubtype="0">
                                  <p:stCondLst>
                                    <p:cond delay="0"/>
                                  </p:stCondLst>
                                  <p:childTnLst>
                                    <p:animEffect filter="fade" transition="out">
                                      <p:cBhvr>
                                        <p:cTn dur="500"/>
                                        <p:tgtEl>
                                          <p:spTgt spid="514"/>
                                        </p:tgtEl>
                                      </p:cBhvr>
                                    </p:animEffect>
                                    <p:set>
                                      <p:cBhvr>
                                        <p:cTn dur="1" fill="hold">
                                          <p:stCondLst>
                                            <p:cond delay="500"/>
                                          </p:stCondLst>
                                        </p:cTn>
                                        <p:tgtEl>
                                          <p:spTgt spid="51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2"/>
                                        </p:tgtEl>
                                      </p:cBhvr>
                                    </p:animEffect>
                                    <p:set>
                                      <p:cBhvr>
                                        <p:cTn dur="1" fill="hold">
                                          <p:stCondLst>
                                            <p:cond delay="500"/>
                                          </p:stCondLst>
                                        </p:cTn>
                                        <p:tgtEl>
                                          <p:spTgt spid="51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5"/>
                                        </p:tgtEl>
                                      </p:cBhvr>
                                    </p:animEffect>
                                    <p:set>
                                      <p:cBhvr>
                                        <p:cTn dur="1" fill="hold">
                                          <p:stCondLst>
                                            <p:cond delay="500"/>
                                          </p:stCondLst>
                                        </p:cTn>
                                        <p:tgtEl>
                                          <p:spTgt spid="51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3"/>
                                        </p:tgtEl>
                                      </p:cBhvr>
                                    </p:animEffect>
                                    <p:set>
                                      <p:cBhvr>
                                        <p:cTn dur="1" fill="hold">
                                          <p:stCondLst>
                                            <p:cond delay="500"/>
                                          </p:stCondLst>
                                        </p:cTn>
                                        <p:tgtEl>
                                          <p:spTgt spid="51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1"/>
                                        </p:tgtEl>
                                      </p:cBhvr>
                                    </p:animEffect>
                                    <p:set>
                                      <p:cBhvr>
                                        <p:cTn dur="1" fill="hold">
                                          <p:stCondLst>
                                            <p:cond delay="500"/>
                                          </p:stCondLst>
                                        </p:cTn>
                                        <p:tgtEl>
                                          <p:spTgt spid="5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0"/>
                                        </p:tgtEl>
                                      </p:cBhvr>
                                    </p:animEffect>
                                    <p:set>
                                      <p:cBhvr>
                                        <p:cTn dur="1" fill="hold">
                                          <p:stCondLst>
                                            <p:cond delay="500"/>
                                          </p:stCondLst>
                                        </p:cTn>
                                        <p:tgtEl>
                                          <p:spTgt spid="5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20"/>
                                        </p:tgtEl>
                                      </p:cBhvr>
                                    </p:animEffect>
                                    <p:set>
                                      <p:cBhvr>
                                        <p:cTn dur="1" fill="hold">
                                          <p:stCondLst>
                                            <p:cond delay="500"/>
                                          </p:stCondLst>
                                        </p:cTn>
                                        <p:tgtEl>
                                          <p:spTgt spid="5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9"/>
                                        </p:tgtEl>
                                      </p:cBhvr>
                                    </p:animEffect>
                                    <p:set>
                                      <p:cBhvr>
                                        <p:cTn dur="1" fill="hold">
                                          <p:stCondLst>
                                            <p:cond delay="500"/>
                                          </p:stCondLst>
                                        </p:cTn>
                                        <p:tgtEl>
                                          <p:spTgt spid="5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6"/>
                                        </p:tgtEl>
                                      </p:cBhvr>
                                    </p:animEffect>
                                    <p:set>
                                      <p:cBhvr>
                                        <p:cTn dur="1" fill="hold">
                                          <p:stCondLst>
                                            <p:cond delay="500"/>
                                          </p:stCondLst>
                                        </p:cTn>
                                        <p:tgtEl>
                                          <p:spTgt spid="51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8"/>
                                        </p:tgtEl>
                                      </p:cBhvr>
                                    </p:animEffect>
                                    <p:set>
                                      <p:cBhvr>
                                        <p:cTn dur="1" fill="hold">
                                          <p:stCondLst>
                                            <p:cond delay="500"/>
                                          </p:stCondLst>
                                        </p:cTn>
                                        <p:tgtEl>
                                          <p:spTgt spid="51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17"/>
                                        </p:tgtEl>
                                      </p:cBhvr>
                                    </p:animEffect>
                                    <p:set>
                                      <p:cBhvr>
                                        <p:cTn dur="1" fill="hold">
                                          <p:stCondLst>
                                            <p:cond delay="500"/>
                                          </p:stCondLst>
                                        </p:cTn>
                                        <p:tgtEl>
                                          <p:spTgt spid="51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grpSp>
        <p:nvGrpSpPr>
          <p:cNvPr id="528" name="Google Shape;528;p24"/>
          <p:cNvGrpSpPr/>
          <p:nvPr/>
        </p:nvGrpSpPr>
        <p:grpSpPr>
          <a:xfrm>
            <a:off x="0" y="0"/>
            <a:ext cx="24384000" cy="6858000"/>
            <a:chOff x="-19812000" y="174529"/>
            <a:chExt cx="24384000" cy="6858000"/>
          </a:xfrm>
        </p:grpSpPr>
        <p:pic>
          <p:nvPicPr>
            <p:cNvPr id="529" name="Google Shape;529;p24"/>
            <p:cNvPicPr preferRelativeResize="0"/>
            <p:nvPr/>
          </p:nvPicPr>
          <p:blipFill rotWithShape="1">
            <a:blip r:embed="rId3">
              <a:alphaModFix/>
            </a:blip>
            <a:srcRect b="0" l="0" r="0" t="0"/>
            <a:stretch/>
          </p:blipFill>
          <p:spPr>
            <a:xfrm flipH="1">
              <a:off x="-19812000" y="174529"/>
              <a:ext cx="12192000" cy="6858000"/>
            </a:xfrm>
            <a:prstGeom prst="rect">
              <a:avLst/>
            </a:prstGeom>
            <a:noFill/>
            <a:ln>
              <a:noFill/>
            </a:ln>
          </p:spPr>
        </p:pic>
        <p:pic>
          <p:nvPicPr>
            <p:cNvPr id="530" name="Google Shape;530;p24"/>
            <p:cNvPicPr preferRelativeResize="0"/>
            <p:nvPr/>
          </p:nvPicPr>
          <p:blipFill rotWithShape="1">
            <a:blip r:embed="rId4">
              <a:alphaModFix/>
            </a:blip>
            <a:srcRect b="0" l="0" r="0" t="0"/>
            <a:stretch/>
          </p:blipFill>
          <p:spPr>
            <a:xfrm>
              <a:off x="-7620000" y="176851"/>
              <a:ext cx="12192000" cy="6853355"/>
            </a:xfrm>
            <a:prstGeom prst="rect">
              <a:avLst/>
            </a:prstGeom>
            <a:noFill/>
            <a:ln>
              <a:noFill/>
            </a:ln>
          </p:spPr>
        </p:pic>
      </p:grpSp>
      <p:pic>
        <p:nvPicPr>
          <p:cNvPr id="531" name="Google Shape;531;p24"/>
          <p:cNvPicPr preferRelativeResize="0"/>
          <p:nvPr/>
        </p:nvPicPr>
        <p:blipFill rotWithShape="1">
          <a:blip r:embed="rId5">
            <a:alphaModFix/>
          </a:blip>
          <a:srcRect b="0" l="0" r="0" t="0"/>
          <a:stretch/>
        </p:blipFill>
        <p:spPr>
          <a:xfrm>
            <a:off x="6337248" y="2912897"/>
            <a:ext cx="4003758" cy="3163824"/>
          </a:xfrm>
          <a:prstGeom prst="rect">
            <a:avLst/>
          </a:prstGeom>
          <a:noFill/>
          <a:ln>
            <a:noFill/>
          </a:ln>
        </p:spPr>
      </p:pic>
      <p:sp>
        <p:nvSpPr>
          <p:cNvPr id="532" name="Google Shape;532;p24"/>
          <p:cNvSpPr/>
          <p:nvPr/>
        </p:nvSpPr>
        <p:spPr>
          <a:xfrm>
            <a:off x="65430" y="73295"/>
            <a:ext cx="5582199" cy="239778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Calibri"/>
              <a:buNone/>
            </a:pPr>
            <a:r>
              <a:t/>
            </a:r>
            <a:endParaRPr b="1" i="0" sz="3200" u="none" cap="none" strike="noStrike">
              <a:solidFill>
                <a:srgbClr val="000000"/>
              </a:solidFill>
              <a:latin typeface="Times New Roman"/>
              <a:ea typeface="Times New Roman"/>
              <a:cs typeface="Times New Roman"/>
              <a:sym typeface="Times New Roman"/>
            </a:endParaRPr>
          </a:p>
        </p:txBody>
      </p:sp>
      <p:sp>
        <p:nvSpPr>
          <p:cNvPr id="533" name="Google Shape;533;p24"/>
          <p:cNvSpPr txBox="1"/>
          <p:nvPr/>
        </p:nvSpPr>
        <p:spPr>
          <a:xfrm>
            <a:off x="214605" y="233714"/>
            <a:ext cx="519647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Câu hỏi</a:t>
            </a:r>
            <a:endParaRPr b="1" i="0" sz="3200" u="none" cap="none" strike="noStrike">
              <a:solidFill>
                <a:srgbClr val="000000"/>
              </a:solidFill>
              <a:latin typeface="Arial"/>
              <a:ea typeface="Arial"/>
              <a:cs typeface="Arial"/>
              <a:sym typeface="Arial"/>
            </a:endParaRPr>
          </a:p>
        </p:txBody>
      </p:sp>
      <p:sp>
        <p:nvSpPr>
          <p:cNvPr id="534" name="Google Shape;534;p24"/>
          <p:cNvSpPr/>
          <p:nvPr/>
        </p:nvSpPr>
        <p:spPr>
          <a:xfrm>
            <a:off x="7428044" y="1437306"/>
            <a:ext cx="3110864"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C. Đúng</a:t>
            </a:r>
            <a:endParaRPr b="1" i="0" sz="3200" u="none" cap="none" strike="noStrike">
              <a:solidFill>
                <a:srgbClr val="000000"/>
              </a:solidFill>
              <a:latin typeface="Times New Roman"/>
              <a:ea typeface="Times New Roman"/>
              <a:cs typeface="Times New Roman"/>
              <a:sym typeface="Times New Roman"/>
            </a:endParaRPr>
          </a:p>
        </p:txBody>
      </p:sp>
      <p:sp>
        <p:nvSpPr>
          <p:cNvPr id="535" name="Google Shape;535;p24"/>
          <p:cNvSpPr/>
          <p:nvPr/>
        </p:nvSpPr>
        <p:spPr>
          <a:xfrm>
            <a:off x="5692756" y="127495"/>
            <a:ext cx="3036896" cy="1108835"/>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A. Sai</a:t>
            </a:r>
            <a:endParaRPr b="1" i="0" sz="3200" u="none" cap="none" strike="noStrike">
              <a:solidFill>
                <a:srgbClr val="000000"/>
              </a:solidFill>
              <a:latin typeface="Times New Roman"/>
              <a:ea typeface="Times New Roman"/>
              <a:cs typeface="Times New Roman"/>
              <a:sym typeface="Times New Roman"/>
            </a:endParaRPr>
          </a:p>
        </p:txBody>
      </p:sp>
      <p:sp>
        <p:nvSpPr>
          <p:cNvPr id="536" name="Google Shape;536;p24"/>
          <p:cNvSpPr/>
          <p:nvPr/>
        </p:nvSpPr>
        <p:spPr>
          <a:xfrm>
            <a:off x="8805213" y="148542"/>
            <a:ext cx="3072496" cy="110883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 Sai</a:t>
            </a:r>
            <a:endParaRPr b="1" i="0" sz="3200" u="none" cap="none" strike="noStrike">
              <a:solidFill>
                <a:srgbClr val="000000"/>
              </a:solidFill>
              <a:latin typeface="Times New Roman"/>
              <a:ea typeface="Times New Roman"/>
              <a:cs typeface="Times New Roman"/>
              <a:sym typeface="Times New Roman"/>
            </a:endParaRPr>
          </a:p>
        </p:txBody>
      </p:sp>
      <p:pic>
        <p:nvPicPr>
          <p:cNvPr descr="Káº¿t quáº£ hÃ¬nh áº£nh cho right icon" id="537" name="Google Shape;537;p24"/>
          <p:cNvPicPr preferRelativeResize="0"/>
          <p:nvPr/>
        </p:nvPicPr>
        <p:blipFill rotWithShape="1">
          <a:blip r:embed="rId6">
            <a:alphaModFix/>
          </a:blip>
          <a:srcRect b="0" l="0" r="0" t="0"/>
          <a:stretch/>
        </p:blipFill>
        <p:spPr>
          <a:xfrm>
            <a:off x="10184380" y="1458352"/>
            <a:ext cx="952912" cy="952912"/>
          </a:xfrm>
          <a:prstGeom prst="rect">
            <a:avLst/>
          </a:prstGeom>
          <a:noFill/>
          <a:ln>
            <a:noFill/>
          </a:ln>
        </p:spPr>
      </p:pic>
      <p:pic>
        <p:nvPicPr>
          <p:cNvPr descr="Káº¿t quáº£ hÃ¬nh áº£nh cho wrong icon" id="538" name="Google Shape;538;p24"/>
          <p:cNvPicPr preferRelativeResize="0"/>
          <p:nvPr/>
        </p:nvPicPr>
        <p:blipFill rotWithShape="1">
          <a:blip r:embed="rId7">
            <a:alphaModFix/>
          </a:blip>
          <a:srcRect b="0" l="0" r="0" t="0"/>
          <a:stretch/>
        </p:blipFill>
        <p:spPr>
          <a:xfrm>
            <a:off x="11650114" y="233714"/>
            <a:ext cx="952912" cy="952912"/>
          </a:xfrm>
          <a:prstGeom prst="rect">
            <a:avLst/>
          </a:prstGeom>
          <a:noFill/>
          <a:ln>
            <a:noFill/>
          </a:ln>
        </p:spPr>
      </p:pic>
      <p:pic>
        <p:nvPicPr>
          <p:cNvPr descr="Káº¿t quáº£ hÃ¬nh áº£nh cho wrong icon" id="539" name="Google Shape;539;p24"/>
          <p:cNvPicPr preferRelativeResize="0"/>
          <p:nvPr/>
        </p:nvPicPr>
        <p:blipFill rotWithShape="1">
          <a:blip r:embed="rId7">
            <a:alphaModFix/>
          </a:blip>
          <a:srcRect b="0" l="0" r="0" t="0"/>
          <a:stretch/>
        </p:blipFill>
        <p:spPr>
          <a:xfrm>
            <a:off x="7789485" y="179571"/>
            <a:ext cx="952912" cy="952912"/>
          </a:xfrm>
          <a:prstGeom prst="rect">
            <a:avLst/>
          </a:prstGeom>
          <a:noFill/>
          <a:ln>
            <a:noFill/>
          </a:ln>
        </p:spPr>
      </p:pic>
      <p:pic>
        <p:nvPicPr>
          <p:cNvPr id="540" name="Google Shape;540;p24"/>
          <p:cNvPicPr preferRelativeResize="0"/>
          <p:nvPr/>
        </p:nvPicPr>
        <p:blipFill rotWithShape="1">
          <a:blip r:embed="rId8">
            <a:alphaModFix/>
          </a:blip>
          <a:srcRect b="0" l="0" r="0" t="0"/>
          <a:stretch/>
        </p:blipFill>
        <p:spPr>
          <a:xfrm flipH="1">
            <a:off x="278939" y="3140710"/>
            <a:ext cx="1652159" cy="2548349"/>
          </a:xfrm>
          <a:prstGeom prst="rect">
            <a:avLst/>
          </a:prstGeom>
          <a:noFill/>
          <a:ln>
            <a:noFill/>
          </a:ln>
        </p:spPr>
      </p:pic>
      <p:pic>
        <p:nvPicPr>
          <p:cNvPr id="541" name="Google Shape;541;p24"/>
          <p:cNvPicPr preferRelativeResize="0"/>
          <p:nvPr/>
        </p:nvPicPr>
        <p:blipFill rotWithShape="1">
          <a:blip r:embed="rId9">
            <a:alphaModFix/>
          </a:blip>
          <a:srcRect b="0" l="0" r="0" t="0"/>
          <a:stretch/>
        </p:blipFill>
        <p:spPr>
          <a:xfrm>
            <a:off x="1282910" y="3050608"/>
            <a:ext cx="1573620" cy="2699644"/>
          </a:xfrm>
          <a:prstGeom prst="rect">
            <a:avLst/>
          </a:prstGeom>
          <a:noFill/>
          <a:ln>
            <a:noFill/>
          </a:ln>
        </p:spPr>
      </p:pic>
      <p:pic>
        <p:nvPicPr>
          <p:cNvPr id="542" name="Google Shape;542;p24"/>
          <p:cNvPicPr preferRelativeResize="0"/>
          <p:nvPr/>
        </p:nvPicPr>
        <p:blipFill rotWithShape="1">
          <a:blip r:embed="rId10">
            <a:alphaModFix/>
          </a:blip>
          <a:srcRect b="0" l="0" r="0" t="0"/>
          <a:stretch/>
        </p:blipFill>
        <p:spPr>
          <a:xfrm flipH="1">
            <a:off x="2353574" y="3140710"/>
            <a:ext cx="1621677" cy="2621507"/>
          </a:xfrm>
          <a:prstGeom prst="rect">
            <a:avLst/>
          </a:prstGeom>
          <a:noFill/>
          <a:ln>
            <a:noFill/>
          </a:ln>
        </p:spPr>
      </p:pic>
      <p:pic>
        <p:nvPicPr>
          <p:cNvPr id="543" name="Google Shape;543;p24"/>
          <p:cNvPicPr preferRelativeResize="0"/>
          <p:nvPr/>
        </p:nvPicPr>
        <p:blipFill rotWithShape="1">
          <a:blip r:embed="rId11">
            <a:alphaModFix/>
          </a:blip>
          <a:srcRect b="0" l="0" r="0" t="0"/>
          <a:stretch/>
        </p:blipFill>
        <p:spPr>
          <a:xfrm>
            <a:off x="22218415" y="3025171"/>
            <a:ext cx="1993565" cy="2554445"/>
          </a:xfrm>
          <a:prstGeom prst="rect">
            <a:avLst/>
          </a:prstGeom>
          <a:noFill/>
          <a:ln>
            <a:noFill/>
          </a:ln>
        </p:spPr>
      </p:pic>
      <p:pic>
        <p:nvPicPr>
          <p:cNvPr id="544" name="Google Shape;544;p24"/>
          <p:cNvPicPr preferRelativeResize="0"/>
          <p:nvPr/>
        </p:nvPicPr>
        <p:blipFill rotWithShape="1">
          <a:blip r:embed="rId12">
            <a:alphaModFix/>
          </a:blip>
          <a:srcRect b="0" l="0" r="0" t="0"/>
          <a:stretch/>
        </p:blipFill>
        <p:spPr>
          <a:xfrm>
            <a:off x="20816925" y="2561779"/>
            <a:ext cx="1475360" cy="2426418"/>
          </a:xfrm>
          <a:prstGeom prst="rect">
            <a:avLst/>
          </a:prstGeom>
          <a:noFill/>
          <a:ln>
            <a:noFill/>
          </a:ln>
        </p:spPr>
      </p:pic>
      <p:pic>
        <p:nvPicPr>
          <p:cNvPr descr="Káº¿t quáº£ hÃ¬nh áº£nh cho win text gif" id="545" name="Google Shape;545;p24"/>
          <p:cNvPicPr preferRelativeResize="0"/>
          <p:nvPr/>
        </p:nvPicPr>
        <p:blipFill rotWithShape="1">
          <a:blip r:embed="rId13">
            <a:alphaModFix/>
          </a:blip>
          <a:srcRect b="0" l="0" r="0" t="0"/>
          <a:stretch/>
        </p:blipFill>
        <p:spPr>
          <a:xfrm>
            <a:off x="3534289" y="945638"/>
            <a:ext cx="3626197" cy="362619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 fill="hold"/>
                                        <p:tgtEl>
                                          <p:spTgt spid="541"/>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42"/>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40"/>
                                        </p:tgtEl>
                                        <p:attrNameLst>
                                          <p:attrName>r</p:attrName>
                                        </p:attrNameLst>
                                      </p:cBhvr>
                                    </p:animRo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par>
                                <p:cTn fill="hold" nodeType="withEffect" presetClass="emph" presetID="8" presetSubtype="0">
                                  <p:stCondLst>
                                    <p:cond delay="0"/>
                                  </p:stCondLst>
                                  <p:childTnLst>
                                    <p:animRot by="-21600000">
                                      <p:cBhvr>
                                        <p:cTn dur="500" fill="hold"/>
                                        <p:tgtEl>
                                          <p:spTgt spid="543"/>
                                        </p:tgtEl>
                                        <p:attrNameLst>
                                          <p:attrName>r</p:attrName>
                                        </p:attrNameLst>
                                      </p:cBhvr>
                                    </p:animRot>
                                  </p:childTnLst>
                                </p:cTn>
                              </p:par>
                              <p:par>
                                <p:cTn fill="hold" nodeType="withEffect" presetClass="emph" presetID="8" presetSubtype="0">
                                  <p:stCondLst>
                                    <p:cond delay="0"/>
                                  </p:stCondLst>
                                  <p:childTnLst>
                                    <p:animRot by="-21600000">
                                      <p:cBhvr>
                                        <p:cTn dur="500" fill="hold"/>
                                        <p:tgtEl>
                                          <p:spTgt spid="544"/>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par>
                          <p:cTn fill="hold">
                            <p:stCondLst>
                              <p:cond delay="1"/>
                            </p:stCondLst>
                            <p:childTnLst>
                              <p:par>
                                <p:cTn fill="hold" nodeType="afterEffect" presetClass="exit" presetID="10" presetSubtype="0">
                                  <p:stCondLst>
                                    <p:cond delay="0"/>
                                  </p:stCondLst>
                                  <p:childTnLst>
                                    <p:animEffect filter="fade" transition="out">
                                      <p:cBhvr>
                                        <p:cTn dur="500"/>
                                        <p:tgtEl>
                                          <p:spTgt spid="531"/>
                                        </p:tgtEl>
                                      </p:cBhvr>
                                    </p:animEffect>
                                    <p:set>
                                      <p:cBhvr>
                                        <p:cTn dur="1" fill="hold">
                                          <p:stCondLst>
                                            <p:cond delay="500"/>
                                          </p:stCondLst>
                                        </p:cTn>
                                        <p:tgtEl>
                                          <p:spTgt spid="531"/>
                                        </p:tgtEl>
                                        <p:attrNameLst>
                                          <p:attrName>style.visibility</p:attrName>
                                        </p:attrNameLst>
                                      </p:cBhvr>
                                      <p:to>
                                        <p:strVal val="hidden"/>
                                      </p:to>
                                    </p:set>
                                  </p:childTnLst>
                                </p:cTn>
                              </p:par>
                            </p:childTnLst>
                          </p:cTn>
                        </p:par>
                        <p:par>
                          <p:cTn fill="hold">
                            <p:stCondLst>
                              <p:cond delay="501"/>
                            </p:stCondLst>
                            <p:childTnLst>
                              <p:par>
                                <p:cTn fill="hold" nodeType="afterEffect" presetClass="exit" presetID="10" presetSubtype="0">
                                  <p:stCondLst>
                                    <p:cond delay="0"/>
                                  </p:stCondLst>
                                  <p:childTnLst>
                                    <p:animEffect filter="fade" transition="out">
                                      <p:cBhvr>
                                        <p:cTn dur="500"/>
                                        <p:tgtEl>
                                          <p:spTgt spid="535"/>
                                        </p:tgtEl>
                                      </p:cBhvr>
                                    </p:animEffect>
                                    <p:set>
                                      <p:cBhvr>
                                        <p:cTn dur="1" fill="hold">
                                          <p:stCondLst>
                                            <p:cond delay="500"/>
                                          </p:stCondLst>
                                        </p:cTn>
                                        <p:tgtEl>
                                          <p:spTgt spid="5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4"/>
                                        </p:tgtEl>
                                      </p:cBhvr>
                                    </p:animEffect>
                                    <p:set>
                                      <p:cBhvr>
                                        <p:cTn dur="1" fill="hold">
                                          <p:stCondLst>
                                            <p:cond delay="500"/>
                                          </p:stCondLst>
                                        </p:cTn>
                                        <p:tgtEl>
                                          <p:spTgt spid="5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6"/>
                                        </p:tgtEl>
                                      </p:cBhvr>
                                    </p:animEffect>
                                    <p:set>
                                      <p:cBhvr>
                                        <p:cTn dur="1" fill="hold">
                                          <p:stCondLst>
                                            <p:cond delay="500"/>
                                          </p:stCondLst>
                                        </p:cTn>
                                        <p:tgtEl>
                                          <p:spTgt spid="5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3"/>
                                        </p:tgtEl>
                                      </p:cBhvr>
                                    </p:animEffect>
                                    <p:set>
                                      <p:cBhvr>
                                        <p:cTn dur="1" fill="hold">
                                          <p:stCondLst>
                                            <p:cond delay="500"/>
                                          </p:stCondLst>
                                        </p:cTn>
                                        <p:tgtEl>
                                          <p:spTgt spid="5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2"/>
                                        </p:tgtEl>
                                      </p:cBhvr>
                                    </p:animEffect>
                                    <p:set>
                                      <p:cBhvr>
                                        <p:cTn dur="1" fill="hold">
                                          <p:stCondLst>
                                            <p:cond delay="500"/>
                                          </p:stCondLst>
                                        </p:cTn>
                                        <p:tgtEl>
                                          <p:spTgt spid="5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7"/>
                                        </p:tgtEl>
                                      </p:cBhvr>
                                    </p:animEffect>
                                    <p:set>
                                      <p:cBhvr>
                                        <p:cTn dur="1" fill="hold">
                                          <p:stCondLst>
                                            <p:cond delay="500"/>
                                          </p:stCondLst>
                                        </p:cTn>
                                        <p:tgtEl>
                                          <p:spTgt spid="5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9"/>
                                        </p:tgtEl>
                                      </p:cBhvr>
                                    </p:animEffect>
                                    <p:set>
                                      <p:cBhvr>
                                        <p:cTn dur="1" fill="hold">
                                          <p:stCondLst>
                                            <p:cond delay="500"/>
                                          </p:stCondLst>
                                        </p:cTn>
                                        <p:tgtEl>
                                          <p:spTgt spid="53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8"/>
                                        </p:tgtEl>
                                      </p:cBhvr>
                                    </p:animEffect>
                                    <p:set>
                                      <p:cBhvr>
                                        <p:cTn dur="1" fill="hold">
                                          <p:stCondLst>
                                            <p:cond delay="500"/>
                                          </p:stCondLst>
                                        </p:cTn>
                                        <p:tgtEl>
                                          <p:spTgt spid="538"/>
                                        </p:tgtEl>
                                        <p:attrNameLst>
                                          <p:attrName>style.visibility</p:attrName>
                                        </p:attrNameLst>
                                      </p:cBhvr>
                                      <p:to>
                                        <p:strVal val="hidden"/>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25"/>
          <p:cNvPicPr preferRelativeResize="0"/>
          <p:nvPr/>
        </p:nvPicPr>
        <p:blipFill rotWithShape="1">
          <a:blip r:embed="rId3">
            <a:alphaModFix/>
          </a:blip>
          <a:srcRect b="0" l="0" r="0" t="0"/>
          <a:stretch/>
        </p:blipFill>
        <p:spPr>
          <a:xfrm>
            <a:off x="-23814" y="0"/>
            <a:ext cx="12215813" cy="6858000"/>
          </a:xfrm>
          <a:prstGeom prst="rect">
            <a:avLst/>
          </a:prstGeom>
          <a:noFill/>
          <a:ln>
            <a:noFill/>
          </a:ln>
        </p:spPr>
      </p:pic>
      <p:sp>
        <p:nvSpPr>
          <p:cNvPr id="551" name="Google Shape;551;p25"/>
          <p:cNvSpPr/>
          <p:nvPr/>
        </p:nvSpPr>
        <p:spPr>
          <a:xfrm>
            <a:off x="422564" y="281362"/>
            <a:ext cx="11346872" cy="6224155"/>
          </a:xfrm>
          <a:prstGeom prst="roundRect">
            <a:avLst>
              <a:gd fmla="val 7819" name="adj"/>
            </a:avLst>
          </a:prstGeom>
          <a:solidFill>
            <a:schemeClr val="lt1">
              <a:alpha val="8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52" name="Google Shape;552;p25"/>
          <p:cNvSpPr txBox="1"/>
          <p:nvPr/>
        </p:nvSpPr>
        <p:spPr>
          <a:xfrm>
            <a:off x="1819686" y="1800716"/>
            <a:ext cx="6819489" cy="149335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Trao đổi với người thân những việc cần làm để giữ nhà cửa luôn sạch đẹp.</a:t>
            </a:r>
            <a:endParaRPr/>
          </a:p>
        </p:txBody>
      </p:sp>
      <p:pic>
        <p:nvPicPr>
          <p:cNvPr id="553" name="Google Shape;553;p25"/>
          <p:cNvPicPr preferRelativeResize="0"/>
          <p:nvPr/>
        </p:nvPicPr>
        <p:blipFill rotWithShape="1">
          <a:blip r:embed="rId4">
            <a:alphaModFix/>
          </a:blip>
          <a:srcRect b="0" l="0" r="0" t="0"/>
          <a:stretch/>
        </p:blipFill>
        <p:spPr>
          <a:xfrm flipH="1" rot="737208">
            <a:off x="627572" y="1718065"/>
            <a:ext cx="919996" cy="919996"/>
          </a:xfrm>
          <a:prstGeom prst="rect">
            <a:avLst/>
          </a:prstGeom>
          <a:noFill/>
          <a:ln>
            <a:noFill/>
          </a:ln>
        </p:spPr>
      </p:pic>
      <p:pic>
        <p:nvPicPr>
          <p:cNvPr id="554" name="Google Shape;554;p25"/>
          <p:cNvPicPr preferRelativeResize="0"/>
          <p:nvPr/>
        </p:nvPicPr>
        <p:blipFill rotWithShape="1">
          <a:blip r:embed="rId5">
            <a:alphaModFix/>
          </a:blip>
          <a:srcRect b="0" l="0" r="0" t="0"/>
          <a:stretch/>
        </p:blipFill>
        <p:spPr>
          <a:xfrm>
            <a:off x="6903955" y="1113449"/>
            <a:ext cx="5478771" cy="5744551"/>
          </a:xfrm>
          <a:prstGeom prst="rect">
            <a:avLst/>
          </a:prstGeom>
          <a:noFill/>
          <a:ln>
            <a:noFill/>
          </a:ln>
        </p:spPr>
      </p:pic>
      <p:pic>
        <p:nvPicPr>
          <p:cNvPr id="555" name="Google Shape;555;p25"/>
          <p:cNvPicPr preferRelativeResize="0"/>
          <p:nvPr/>
        </p:nvPicPr>
        <p:blipFill rotWithShape="1">
          <a:blip r:embed="rId6">
            <a:alphaModFix/>
          </a:blip>
          <a:srcRect b="0" l="0" r="0" t="0"/>
          <a:stretch/>
        </p:blipFill>
        <p:spPr>
          <a:xfrm>
            <a:off x="3580550" y="429379"/>
            <a:ext cx="4974767" cy="1261981"/>
          </a:xfrm>
          <a:prstGeom prst="rect">
            <a:avLst/>
          </a:prstGeom>
          <a:noFill/>
          <a:ln>
            <a:noFill/>
          </a:ln>
        </p:spPr>
      </p:pic>
      <p:sp>
        <p:nvSpPr>
          <p:cNvPr id="556" name="Google Shape;556;p25"/>
          <p:cNvSpPr txBox="1"/>
          <p:nvPr/>
        </p:nvSpPr>
        <p:spPr>
          <a:xfrm>
            <a:off x="1762536" y="3410441"/>
            <a:ext cx="6819489" cy="75469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a:t>
            </a:r>
            <a:endParaRPr/>
          </a:p>
        </p:txBody>
      </p:sp>
      <p:pic>
        <p:nvPicPr>
          <p:cNvPr id="557" name="Google Shape;557;p25"/>
          <p:cNvPicPr preferRelativeResize="0"/>
          <p:nvPr/>
        </p:nvPicPr>
        <p:blipFill rotWithShape="1">
          <a:blip r:embed="rId4">
            <a:alphaModFix/>
          </a:blip>
          <a:srcRect b="0" l="0" r="0" t="0"/>
          <a:stretch/>
        </p:blipFill>
        <p:spPr>
          <a:xfrm flipH="1" rot="737208">
            <a:off x="570422" y="3327790"/>
            <a:ext cx="919996" cy="91999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750"/>
                                        <p:tgtEl>
                                          <p:spTgt spid="554"/>
                                        </p:tgtEl>
                                        <p:attrNameLst>
                                          <p:attrName>ppt_w</p:attrName>
                                        </p:attrNameLst>
                                      </p:cBhvr>
                                      <p:tavLst>
                                        <p:tav fmla="" tm="0">
                                          <p:val>
                                            <p:strVal val="0"/>
                                          </p:val>
                                        </p:tav>
                                        <p:tav fmla="" tm="100000">
                                          <p:val>
                                            <p:strVal val="#ppt_w"/>
                                          </p:val>
                                        </p:tav>
                                      </p:tavLst>
                                    </p:anim>
                                    <p:anim calcmode="lin" valueType="num">
                                      <p:cBhvr additive="base">
                                        <p:cTn dur="750"/>
                                        <p:tgtEl>
                                          <p:spTgt spid="55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26"/>
          <p:cNvPicPr preferRelativeResize="0"/>
          <p:nvPr/>
        </p:nvPicPr>
        <p:blipFill rotWithShape="1">
          <a:blip r:embed="rId3">
            <a:alphaModFix/>
          </a:blip>
          <a:srcRect b="0" l="0" r="0" t="0"/>
          <a:stretch/>
        </p:blipFill>
        <p:spPr>
          <a:xfrm>
            <a:off x="1" y="0"/>
            <a:ext cx="12192000" cy="6858000"/>
          </a:xfrm>
          <a:prstGeom prst="rect">
            <a:avLst/>
          </a:prstGeom>
          <a:noFill/>
          <a:ln>
            <a:noFill/>
          </a:ln>
        </p:spPr>
      </p:pic>
      <p:pic>
        <p:nvPicPr>
          <p:cNvPr id="563" name="Google Shape;563;p26"/>
          <p:cNvPicPr preferRelativeResize="0"/>
          <p:nvPr/>
        </p:nvPicPr>
        <p:blipFill rotWithShape="1">
          <a:blip r:embed="rId4">
            <a:alphaModFix/>
          </a:blip>
          <a:srcRect b="0" l="0" r="0" t="0"/>
          <a:stretch/>
        </p:blipFill>
        <p:spPr>
          <a:xfrm>
            <a:off x="1688210" y="990600"/>
            <a:ext cx="8815580" cy="2719052"/>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
          <p:cNvSpPr/>
          <p:nvPr/>
        </p:nvSpPr>
        <p:spPr>
          <a:xfrm>
            <a:off x="1" y="0"/>
            <a:ext cx="12192000" cy="6858000"/>
          </a:xfrm>
          <a:custGeom>
            <a:rect b="b" l="l" r="r" t="t"/>
            <a:pathLst>
              <a:path extrusionOk="0" h="4463890" w="11159725">
                <a:moveTo>
                  <a:pt x="0" y="0"/>
                </a:moveTo>
                <a:lnTo>
                  <a:pt x="11159725" y="0"/>
                </a:lnTo>
                <a:lnTo>
                  <a:pt x="11159725" y="4463891"/>
                </a:lnTo>
                <a:lnTo>
                  <a:pt x="0" y="4463891"/>
                </a:lnTo>
                <a:close/>
              </a:path>
            </a:pathLst>
          </a:custGeom>
          <a:solidFill>
            <a:srgbClr val="99FF9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Cute kids wallpaper children game   beautiful desktop wallpapers 2014 1600x1200" id="190" name="Google Shape;190;p3"/>
          <p:cNvPicPr preferRelativeResize="0"/>
          <p:nvPr/>
        </p:nvPicPr>
        <p:blipFill rotWithShape="1">
          <a:blip r:embed="rId3">
            <a:alphaModFix/>
          </a:blip>
          <a:srcRect b="6444" l="0" r="0" t="14819"/>
          <a:stretch/>
        </p:blipFill>
        <p:spPr>
          <a:xfrm>
            <a:off x="-35491" y="-220698"/>
            <a:ext cx="12208440" cy="7209455"/>
          </a:xfrm>
          <a:prstGeom prst="rect">
            <a:avLst/>
          </a:prstGeom>
          <a:noFill/>
          <a:ln>
            <a:noFill/>
          </a:ln>
        </p:spPr>
      </p:pic>
      <p:grpSp>
        <p:nvGrpSpPr>
          <p:cNvPr id="191" name="Google Shape;191;p3"/>
          <p:cNvGrpSpPr/>
          <p:nvPr/>
        </p:nvGrpSpPr>
        <p:grpSpPr>
          <a:xfrm>
            <a:off x="4925204" y="3384030"/>
            <a:ext cx="4923334" cy="3231852"/>
            <a:chOff x="3665215" y="980369"/>
            <a:chExt cx="4581821" cy="2709343"/>
          </a:xfrm>
        </p:grpSpPr>
        <p:sp>
          <p:nvSpPr>
            <p:cNvPr id="192" name="Google Shape;192;p3"/>
            <p:cNvSpPr/>
            <p:nvPr/>
          </p:nvSpPr>
          <p:spPr>
            <a:xfrm>
              <a:off x="3665215" y="980369"/>
              <a:ext cx="4581821" cy="2709343"/>
            </a:xfrm>
            <a:custGeom>
              <a:rect b="b" l="l" r="r" t="t"/>
              <a:pathLst>
                <a:path extrusionOk="0" h="2709343" w="4581821">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3" name="Google Shape;193;p3"/>
            <p:cNvSpPr/>
            <p:nvPr/>
          </p:nvSpPr>
          <p:spPr>
            <a:xfrm>
              <a:off x="3716295" y="1016638"/>
              <a:ext cx="4481220" cy="2627185"/>
            </a:xfrm>
            <a:custGeom>
              <a:rect b="b" l="l" r="r" t="t"/>
              <a:pathLst>
                <a:path extrusionOk="0" h="2627185" w="4481220">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94" name="Google Shape;194;p3"/>
          <p:cNvSpPr/>
          <p:nvPr/>
        </p:nvSpPr>
        <p:spPr>
          <a:xfrm>
            <a:off x="9528185" y="242118"/>
            <a:ext cx="2207314" cy="1463569"/>
          </a:xfrm>
          <a:custGeom>
            <a:rect b="b" l="l" r="r" t="t"/>
            <a:pathLst>
              <a:path extrusionOk="0" h="1132712" w="1708325">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195" name="Google Shape;195;p3"/>
          <p:cNvGrpSpPr/>
          <p:nvPr/>
        </p:nvGrpSpPr>
        <p:grpSpPr>
          <a:xfrm>
            <a:off x="9158662" y="3684189"/>
            <a:ext cx="565548" cy="597654"/>
            <a:chOff x="8646316" y="1021288"/>
            <a:chExt cx="437699" cy="462547"/>
          </a:xfrm>
        </p:grpSpPr>
        <p:sp>
          <p:nvSpPr>
            <p:cNvPr id="196" name="Google Shape;196;p3"/>
            <p:cNvSpPr/>
            <p:nvPr/>
          </p:nvSpPr>
          <p:spPr>
            <a:xfrm>
              <a:off x="8646316" y="1021288"/>
              <a:ext cx="437699" cy="462547"/>
            </a:xfrm>
            <a:custGeom>
              <a:rect b="b" l="l" r="r" t="t"/>
              <a:pathLst>
                <a:path extrusionOk="0" h="462547" w="437699">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7" name="Google Shape;197;p3"/>
            <p:cNvSpPr/>
            <p:nvPr/>
          </p:nvSpPr>
          <p:spPr>
            <a:xfrm>
              <a:off x="8664596" y="1038028"/>
              <a:ext cx="402679" cy="427789"/>
            </a:xfrm>
            <a:custGeom>
              <a:rect b="b" l="l" r="r" t="t"/>
              <a:pathLst>
                <a:path extrusionOk="0" h="427789" w="40267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id="198" name="Google Shape;198;p3"/>
          <p:cNvPicPr preferRelativeResize="0"/>
          <p:nvPr/>
        </p:nvPicPr>
        <p:blipFill rotWithShape="1">
          <a:blip r:embed="rId4">
            <a:alphaModFix/>
          </a:blip>
          <a:srcRect b="0" l="0" r="0" t="0"/>
          <a:stretch/>
        </p:blipFill>
        <p:spPr>
          <a:xfrm>
            <a:off x="5444447" y="3637740"/>
            <a:ext cx="4279763" cy="2712955"/>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5"/>
          <p:cNvPicPr preferRelativeResize="0"/>
          <p:nvPr/>
        </p:nvPicPr>
        <p:blipFill rotWithShape="1">
          <a:blip r:embed="rId3">
            <a:alphaModFix/>
          </a:blip>
          <a:srcRect b="0" l="273" r="351" t="0"/>
          <a:stretch/>
        </p:blipFill>
        <p:spPr>
          <a:xfrm>
            <a:off x="0" y="0"/>
            <a:ext cx="12192000" cy="6858000"/>
          </a:xfrm>
          <a:prstGeom prst="rect">
            <a:avLst/>
          </a:prstGeom>
          <a:noFill/>
          <a:ln>
            <a:noFill/>
          </a:ln>
        </p:spPr>
      </p:pic>
      <p:sp>
        <p:nvSpPr>
          <p:cNvPr id="209" name="Google Shape;209;p5"/>
          <p:cNvSpPr txBox="1"/>
          <p:nvPr/>
        </p:nvSpPr>
        <p:spPr>
          <a:xfrm>
            <a:off x="3283227" y="1841197"/>
            <a:ext cx="5213074" cy="262963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FF0000"/>
              </a:buClr>
              <a:buSzPts val="7200"/>
              <a:buFont typeface="Arial"/>
              <a:buNone/>
            </a:pPr>
            <a:r>
              <a:rPr b="1" i="0" lang="en-US" sz="7200" u="none" cap="none" strike="noStrike">
                <a:solidFill>
                  <a:srgbClr val="FF0000"/>
                </a:solidFill>
                <a:latin typeface="Arial"/>
                <a:ea typeface="Arial"/>
                <a:cs typeface="Arial"/>
                <a:sym typeface="Arial"/>
              </a:rPr>
              <a:t>1. Trao đổi</a:t>
            </a:r>
            <a:r>
              <a:rPr b="1" i="0" lang="en-US" sz="7200" u="none" cap="none" strike="noStrike">
                <a:solidFill>
                  <a:srgbClr val="FF0000"/>
                </a:solidFill>
                <a:latin typeface="Arial"/>
                <a:ea typeface="Arial"/>
                <a:cs typeface="Arial"/>
                <a:sym typeface="Arial"/>
              </a:rPr>
              <a:t> với bạn</a:t>
            </a:r>
            <a:endParaRPr b="1" i="0" sz="7200" u="none" cap="none" strike="noStrike">
              <a:solidFill>
                <a:srgbClr val="FF0000"/>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213" name="Shape 213"/>
        <p:cNvGrpSpPr/>
        <p:nvPr/>
      </p:nvGrpSpPr>
      <p:grpSpPr>
        <a:xfrm>
          <a:off x="0" y="0"/>
          <a:ext cx="0" cy="0"/>
          <a:chOff x="0" y="0"/>
          <a:chExt cx="0" cy="0"/>
        </a:xfrm>
      </p:grpSpPr>
      <p:pic>
        <p:nvPicPr>
          <p:cNvPr id="214" name="Google Shape;214;p6"/>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215" name="Google Shape;215;p6"/>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216" name="Google Shape;216;p6"/>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217" name="Google Shape;217;p6"/>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218" name="Google Shape;218;p6"/>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219" name="Google Shape;219;p6"/>
          <p:cNvPicPr preferRelativeResize="0"/>
          <p:nvPr/>
        </p:nvPicPr>
        <p:blipFill rotWithShape="1">
          <a:blip r:embed="rId8">
            <a:alphaModFix/>
          </a:blip>
          <a:srcRect b="0" l="0" r="0" t="0"/>
          <a:stretch/>
        </p:blipFill>
        <p:spPr>
          <a:xfrm rot="-8787215">
            <a:off x="523196" y="-57419"/>
            <a:ext cx="528706" cy="2443600"/>
          </a:xfrm>
          <a:prstGeom prst="rect">
            <a:avLst/>
          </a:prstGeom>
          <a:noFill/>
          <a:ln>
            <a:noFill/>
          </a:ln>
        </p:spPr>
      </p:pic>
      <p:pic>
        <p:nvPicPr>
          <p:cNvPr id="220" name="Google Shape;220;p6"/>
          <p:cNvPicPr preferRelativeResize="0"/>
          <p:nvPr/>
        </p:nvPicPr>
        <p:blipFill rotWithShape="1">
          <a:blip r:embed="rId9">
            <a:alphaModFix/>
          </a:blip>
          <a:srcRect b="0" l="0" r="0" t="0"/>
          <a:stretch/>
        </p:blipFill>
        <p:spPr>
          <a:xfrm rot="10046438">
            <a:off x="10501501" y="2100378"/>
            <a:ext cx="1954299" cy="1954299"/>
          </a:xfrm>
          <a:prstGeom prst="rect">
            <a:avLst/>
          </a:prstGeom>
          <a:noFill/>
          <a:ln>
            <a:noFill/>
          </a:ln>
        </p:spPr>
      </p:pic>
      <p:pic>
        <p:nvPicPr>
          <p:cNvPr id="221" name="Google Shape;221;p6"/>
          <p:cNvPicPr preferRelativeResize="0"/>
          <p:nvPr/>
        </p:nvPicPr>
        <p:blipFill rotWithShape="1">
          <a:blip r:embed="rId10">
            <a:alphaModFix/>
          </a:blip>
          <a:srcRect b="0" l="0" r="0" t="0"/>
          <a:stretch/>
        </p:blipFill>
        <p:spPr>
          <a:xfrm>
            <a:off x="318778" y="387930"/>
            <a:ext cx="11614078" cy="6360433"/>
          </a:xfrm>
          <a:prstGeom prst="rect">
            <a:avLst/>
          </a:prstGeom>
          <a:noFill/>
          <a:ln>
            <a:noFill/>
          </a:ln>
        </p:spPr>
      </p:pic>
      <p:sp>
        <p:nvSpPr>
          <p:cNvPr id="222" name="Google Shape;222;p6"/>
          <p:cNvSpPr/>
          <p:nvPr/>
        </p:nvSpPr>
        <p:spPr>
          <a:xfrm>
            <a:off x="1088022" y="99391"/>
            <a:ext cx="9992139" cy="952133"/>
          </a:xfrm>
          <a:custGeom>
            <a:rect b="b" l="l" r="r" t="t"/>
            <a:pathLst>
              <a:path extrusionOk="0" fill="none" h="952133" w="9992139">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extrusionOk="0" h="952133" w="9992139">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Calibri"/>
                <a:ea typeface="Calibri"/>
                <a:cs typeface="Calibri"/>
                <a:sym typeface="Calibri"/>
              </a:rPr>
              <a:t>Những hiện tượng ô nhiễm môi trường ở địa phương và nguyên nhân.</a:t>
            </a:r>
            <a:endParaRPr/>
          </a:p>
        </p:txBody>
      </p:sp>
      <p:pic>
        <p:nvPicPr>
          <p:cNvPr id="223" name="Google Shape;223;p6"/>
          <p:cNvPicPr preferRelativeResize="0"/>
          <p:nvPr/>
        </p:nvPicPr>
        <p:blipFill rotWithShape="1">
          <a:blip r:embed="rId11">
            <a:alphaModFix/>
          </a:blip>
          <a:srcRect b="0" l="0" r="0" t="0"/>
          <a:stretch/>
        </p:blipFill>
        <p:spPr>
          <a:xfrm>
            <a:off x="1657557" y="1480101"/>
            <a:ext cx="8649321" cy="400498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ppt_w</p:attrName>
                                        </p:attrNameLst>
                                      </p:cBhvr>
                                      <p:tavLst>
                                        <p:tav fmla="" tm="0">
                                          <p:val>
                                            <p:strVal val="0"/>
                                          </p:val>
                                        </p:tav>
                                        <p:tav fmla="" tm="100000">
                                          <p:val>
                                            <p:strVal val="#ppt_w"/>
                                          </p:val>
                                        </p:tav>
                                      </p:tavLst>
                                    </p:anim>
                                    <p:anim calcmode="lin" valueType="num">
                                      <p:cBhvr additive="base">
                                        <p:cTn dur="500"/>
                                        <p:tgtEl>
                                          <p:spTgt spid="2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227" name="Shape 227"/>
        <p:cNvGrpSpPr/>
        <p:nvPr/>
      </p:nvGrpSpPr>
      <p:grpSpPr>
        <a:xfrm>
          <a:off x="0" y="0"/>
          <a:ext cx="0" cy="0"/>
          <a:chOff x="0" y="0"/>
          <a:chExt cx="0" cy="0"/>
        </a:xfrm>
      </p:grpSpPr>
      <p:pic>
        <p:nvPicPr>
          <p:cNvPr id="228" name="Google Shape;228;p7"/>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229" name="Google Shape;229;p7"/>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230" name="Google Shape;230;p7"/>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231" name="Google Shape;231;p7"/>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232" name="Google Shape;232;p7"/>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233" name="Google Shape;233;p7"/>
          <p:cNvPicPr preferRelativeResize="0"/>
          <p:nvPr/>
        </p:nvPicPr>
        <p:blipFill rotWithShape="1">
          <a:blip r:embed="rId8">
            <a:alphaModFix/>
          </a:blip>
          <a:srcRect b="0" l="0" r="0" t="0"/>
          <a:stretch/>
        </p:blipFill>
        <p:spPr>
          <a:xfrm rot="-8787215">
            <a:off x="523196" y="-57419"/>
            <a:ext cx="528706" cy="2443600"/>
          </a:xfrm>
          <a:prstGeom prst="rect">
            <a:avLst/>
          </a:prstGeom>
          <a:noFill/>
          <a:ln>
            <a:noFill/>
          </a:ln>
        </p:spPr>
      </p:pic>
      <p:pic>
        <p:nvPicPr>
          <p:cNvPr id="234" name="Google Shape;234;p7"/>
          <p:cNvPicPr preferRelativeResize="0"/>
          <p:nvPr/>
        </p:nvPicPr>
        <p:blipFill rotWithShape="1">
          <a:blip r:embed="rId9">
            <a:alphaModFix/>
          </a:blip>
          <a:srcRect b="0" l="0" r="0" t="0"/>
          <a:stretch/>
        </p:blipFill>
        <p:spPr>
          <a:xfrm rot="10046438">
            <a:off x="10501501" y="2100378"/>
            <a:ext cx="1954299" cy="1954299"/>
          </a:xfrm>
          <a:prstGeom prst="rect">
            <a:avLst/>
          </a:prstGeom>
          <a:noFill/>
          <a:ln>
            <a:noFill/>
          </a:ln>
        </p:spPr>
      </p:pic>
      <p:pic>
        <p:nvPicPr>
          <p:cNvPr id="235" name="Google Shape;235;p7"/>
          <p:cNvPicPr preferRelativeResize="0"/>
          <p:nvPr/>
        </p:nvPicPr>
        <p:blipFill rotWithShape="1">
          <a:blip r:embed="rId10">
            <a:alphaModFix/>
          </a:blip>
          <a:srcRect b="0" l="0" r="0" t="0"/>
          <a:stretch/>
        </p:blipFill>
        <p:spPr>
          <a:xfrm>
            <a:off x="288961" y="248783"/>
            <a:ext cx="11614078" cy="6360433"/>
          </a:xfrm>
          <a:prstGeom prst="rect">
            <a:avLst/>
          </a:prstGeom>
          <a:noFill/>
          <a:ln>
            <a:noFill/>
          </a:ln>
        </p:spPr>
      </p:pic>
      <p:sp>
        <p:nvSpPr>
          <p:cNvPr id="236" name="Google Shape;236;p7"/>
          <p:cNvSpPr/>
          <p:nvPr/>
        </p:nvSpPr>
        <p:spPr>
          <a:xfrm>
            <a:off x="4929809" y="786282"/>
            <a:ext cx="6828182" cy="2096066"/>
          </a:xfrm>
          <a:custGeom>
            <a:rect b="b" l="l" r="r" t="t"/>
            <a:pathLst>
              <a:path extrusionOk="0" fill="none" h="2096066" w="6828182">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extrusionOk="0" h="2096066" w="6828182">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2060"/>
                </a:solidFill>
                <a:latin typeface="Calibri"/>
                <a:ea typeface="Calibri"/>
                <a:cs typeface="Calibri"/>
                <a:sym typeface="Calibri"/>
              </a:rPr>
              <a:t>Quan sát tranh, trao đổi nhóm với bạn về hiện tượng ô nhiễm môi trường ở địa phương và nêu nguyên nhân.</a:t>
            </a:r>
            <a:endParaRPr/>
          </a:p>
        </p:txBody>
      </p:sp>
      <p:pic>
        <p:nvPicPr>
          <p:cNvPr id="237" name="Google Shape;237;p7"/>
          <p:cNvPicPr preferRelativeResize="0"/>
          <p:nvPr/>
        </p:nvPicPr>
        <p:blipFill rotWithShape="1">
          <a:blip r:embed="rId11">
            <a:alphaModFix/>
          </a:blip>
          <a:srcRect b="0" l="0" r="0" t="0"/>
          <a:stretch/>
        </p:blipFill>
        <p:spPr>
          <a:xfrm>
            <a:off x="725489" y="1423703"/>
            <a:ext cx="4651651" cy="4932091"/>
          </a:xfrm>
          <a:prstGeom prst="rect">
            <a:avLst/>
          </a:prstGeom>
          <a:noFill/>
          <a:ln>
            <a:noFill/>
          </a:ln>
        </p:spPr>
      </p:pic>
      <p:pic>
        <p:nvPicPr>
          <p:cNvPr id="238" name="Google Shape;238;p7"/>
          <p:cNvPicPr preferRelativeResize="0"/>
          <p:nvPr/>
        </p:nvPicPr>
        <p:blipFill rotWithShape="1">
          <a:blip r:embed="rId12">
            <a:alphaModFix/>
          </a:blip>
          <a:srcRect b="0" l="0" r="0" t="0"/>
          <a:stretch/>
        </p:blipFill>
        <p:spPr>
          <a:xfrm>
            <a:off x="5595730" y="3141545"/>
            <a:ext cx="6241774" cy="2890193"/>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7E5"/>
        </a:solidFill>
      </p:bgPr>
    </p:bg>
    <p:spTree>
      <p:nvGrpSpPr>
        <p:cNvPr id="242" name="Shape 242"/>
        <p:cNvGrpSpPr/>
        <p:nvPr/>
      </p:nvGrpSpPr>
      <p:grpSpPr>
        <a:xfrm>
          <a:off x="0" y="0"/>
          <a:ext cx="0" cy="0"/>
          <a:chOff x="0" y="0"/>
          <a:chExt cx="0" cy="0"/>
        </a:xfrm>
      </p:grpSpPr>
      <p:pic>
        <p:nvPicPr>
          <p:cNvPr id="243" name="Google Shape;243;p8"/>
          <p:cNvPicPr preferRelativeResize="0"/>
          <p:nvPr/>
        </p:nvPicPr>
        <p:blipFill rotWithShape="1">
          <a:blip r:embed="rId3">
            <a:alphaModFix/>
          </a:blip>
          <a:srcRect b="0" l="0" r="0" t="0"/>
          <a:stretch/>
        </p:blipFill>
        <p:spPr>
          <a:xfrm rot="1456560">
            <a:off x="16437122" y="883497"/>
            <a:ext cx="507251" cy="715355"/>
          </a:xfrm>
          <a:prstGeom prst="rect">
            <a:avLst/>
          </a:prstGeom>
          <a:noFill/>
          <a:ln>
            <a:noFill/>
          </a:ln>
        </p:spPr>
      </p:pic>
      <p:pic>
        <p:nvPicPr>
          <p:cNvPr id="244" name="Google Shape;244;p8"/>
          <p:cNvPicPr preferRelativeResize="0"/>
          <p:nvPr/>
        </p:nvPicPr>
        <p:blipFill rotWithShape="1">
          <a:blip r:embed="rId4">
            <a:alphaModFix/>
          </a:blip>
          <a:srcRect b="0" l="0" r="0" t="0"/>
          <a:stretch/>
        </p:blipFill>
        <p:spPr>
          <a:xfrm rot="1404847">
            <a:off x="12881582" y="1489423"/>
            <a:ext cx="748207" cy="748207"/>
          </a:xfrm>
          <a:prstGeom prst="rect">
            <a:avLst/>
          </a:prstGeom>
          <a:noFill/>
          <a:ln>
            <a:noFill/>
          </a:ln>
        </p:spPr>
      </p:pic>
      <p:pic>
        <p:nvPicPr>
          <p:cNvPr id="245" name="Google Shape;245;p8"/>
          <p:cNvPicPr preferRelativeResize="0"/>
          <p:nvPr/>
        </p:nvPicPr>
        <p:blipFill rotWithShape="1">
          <a:blip r:embed="rId5">
            <a:alphaModFix/>
          </a:blip>
          <a:srcRect b="0" l="0" r="0" t="0"/>
          <a:stretch/>
        </p:blipFill>
        <p:spPr>
          <a:xfrm rot="-1461588">
            <a:off x="15554162" y="3801117"/>
            <a:ext cx="814259" cy="864561"/>
          </a:xfrm>
          <a:prstGeom prst="rect">
            <a:avLst/>
          </a:prstGeom>
          <a:noFill/>
          <a:ln>
            <a:noFill/>
          </a:ln>
        </p:spPr>
      </p:pic>
      <p:pic>
        <p:nvPicPr>
          <p:cNvPr id="246" name="Google Shape;246;p8"/>
          <p:cNvPicPr preferRelativeResize="0"/>
          <p:nvPr/>
        </p:nvPicPr>
        <p:blipFill rotWithShape="1">
          <a:blip r:embed="rId6">
            <a:alphaModFix/>
          </a:blip>
          <a:srcRect b="0" l="0" r="0" t="0"/>
          <a:stretch/>
        </p:blipFill>
        <p:spPr>
          <a:xfrm rot="-1646022">
            <a:off x="12899398" y="-728168"/>
            <a:ext cx="868995" cy="801056"/>
          </a:xfrm>
          <a:prstGeom prst="rect">
            <a:avLst/>
          </a:prstGeom>
          <a:noFill/>
          <a:ln>
            <a:noFill/>
          </a:ln>
        </p:spPr>
      </p:pic>
      <p:pic>
        <p:nvPicPr>
          <p:cNvPr id="247" name="Google Shape;247;p8"/>
          <p:cNvPicPr preferRelativeResize="0"/>
          <p:nvPr/>
        </p:nvPicPr>
        <p:blipFill rotWithShape="1">
          <a:blip r:embed="rId7">
            <a:alphaModFix/>
          </a:blip>
          <a:srcRect b="0" l="0" r="0" t="0"/>
          <a:stretch/>
        </p:blipFill>
        <p:spPr>
          <a:xfrm>
            <a:off x="16286641" y="2778612"/>
            <a:ext cx="718275" cy="858807"/>
          </a:xfrm>
          <a:prstGeom prst="rect">
            <a:avLst/>
          </a:prstGeom>
          <a:noFill/>
          <a:ln>
            <a:noFill/>
          </a:ln>
        </p:spPr>
      </p:pic>
      <p:pic>
        <p:nvPicPr>
          <p:cNvPr id="248" name="Google Shape;248;p8"/>
          <p:cNvPicPr preferRelativeResize="0"/>
          <p:nvPr/>
        </p:nvPicPr>
        <p:blipFill rotWithShape="1">
          <a:blip r:embed="rId8">
            <a:alphaModFix/>
          </a:blip>
          <a:srcRect b="0" l="0" r="0" t="0"/>
          <a:stretch/>
        </p:blipFill>
        <p:spPr>
          <a:xfrm>
            <a:off x="15194065" y="500625"/>
            <a:ext cx="955373" cy="620450"/>
          </a:xfrm>
          <a:prstGeom prst="rect">
            <a:avLst/>
          </a:prstGeom>
          <a:noFill/>
          <a:ln>
            <a:noFill/>
          </a:ln>
        </p:spPr>
      </p:pic>
      <p:pic>
        <p:nvPicPr>
          <p:cNvPr id="249" name="Google Shape;249;p8"/>
          <p:cNvPicPr preferRelativeResize="0"/>
          <p:nvPr/>
        </p:nvPicPr>
        <p:blipFill rotWithShape="1">
          <a:blip r:embed="rId9">
            <a:alphaModFix/>
          </a:blip>
          <a:srcRect b="0" l="0" r="0" t="0"/>
          <a:stretch/>
        </p:blipFill>
        <p:spPr>
          <a:xfrm rot="8003586">
            <a:off x="15967559" y="1643955"/>
            <a:ext cx="363756" cy="753583"/>
          </a:xfrm>
          <a:prstGeom prst="rect">
            <a:avLst/>
          </a:prstGeom>
          <a:noFill/>
          <a:ln>
            <a:noFill/>
          </a:ln>
        </p:spPr>
      </p:pic>
      <p:pic>
        <p:nvPicPr>
          <p:cNvPr id="250" name="Google Shape;250;p8"/>
          <p:cNvPicPr preferRelativeResize="0"/>
          <p:nvPr/>
        </p:nvPicPr>
        <p:blipFill rotWithShape="1">
          <a:blip r:embed="rId10">
            <a:alphaModFix/>
          </a:blip>
          <a:srcRect b="0" l="0" r="0" t="0"/>
          <a:stretch/>
        </p:blipFill>
        <p:spPr>
          <a:xfrm rot="1920968">
            <a:off x="12997295" y="746367"/>
            <a:ext cx="1290115" cy="422219"/>
          </a:xfrm>
          <a:prstGeom prst="rect">
            <a:avLst/>
          </a:prstGeom>
          <a:noFill/>
          <a:ln>
            <a:noFill/>
          </a:ln>
        </p:spPr>
      </p:pic>
      <p:pic>
        <p:nvPicPr>
          <p:cNvPr id="251" name="Google Shape;251;p8"/>
          <p:cNvPicPr preferRelativeResize="0"/>
          <p:nvPr/>
        </p:nvPicPr>
        <p:blipFill rotWithShape="1">
          <a:blip r:embed="rId11">
            <a:alphaModFix/>
          </a:blip>
          <a:srcRect b="0" l="0" r="0" t="0"/>
          <a:stretch/>
        </p:blipFill>
        <p:spPr>
          <a:xfrm rot="1129358">
            <a:off x="11199678" y="1677494"/>
            <a:ext cx="559823" cy="532341"/>
          </a:xfrm>
          <a:prstGeom prst="rect">
            <a:avLst/>
          </a:prstGeom>
          <a:noFill/>
          <a:ln>
            <a:noFill/>
          </a:ln>
        </p:spPr>
      </p:pic>
      <p:pic>
        <p:nvPicPr>
          <p:cNvPr id="252" name="Google Shape;252;p8"/>
          <p:cNvPicPr preferRelativeResize="0"/>
          <p:nvPr/>
        </p:nvPicPr>
        <p:blipFill rotWithShape="1">
          <a:blip r:embed="rId12">
            <a:alphaModFix/>
          </a:blip>
          <a:srcRect b="0" l="0" r="0" t="0"/>
          <a:stretch/>
        </p:blipFill>
        <p:spPr>
          <a:xfrm rot="-1453495">
            <a:off x="12835610" y="3409213"/>
            <a:ext cx="840151" cy="950788"/>
          </a:xfrm>
          <a:prstGeom prst="rect">
            <a:avLst/>
          </a:prstGeom>
          <a:noFill/>
          <a:ln>
            <a:noFill/>
          </a:ln>
        </p:spPr>
      </p:pic>
      <p:pic>
        <p:nvPicPr>
          <p:cNvPr id="253" name="Google Shape;253;p8"/>
          <p:cNvPicPr preferRelativeResize="0"/>
          <p:nvPr/>
        </p:nvPicPr>
        <p:blipFill rotWithShape="1">
          <a:blip r:embed="rId13">
            <a:alphaModFix/>
          </a:blip>
          <a:srcRect b="0" l="0" r="0" t="0"/>
          <a:stretch/>
        </p:blipFill>
        <p:spPr>
          <a:xfrm rot="-10601344">
            <a:off x="13452356" y="2198797"/>
            <a:ext cx="967987" cy="967987"/>
          </a:xfrm>
          <a:prstGeom prst="rect">
            <a:avLst/>
          </a:prstGeom>
          <a:noFill/>
          <a:ln>
            <a:noFill/>
          </a:ln>
        </p:spPr>
      </p:pic>
      <p:pic>
        <p:nvPicPr>
          <p:cNvPr id="254" name="Google Shape;254;p8"/>
          <p:cNvPicPr preferRelativeResize="0"/>
          <p:nvPr/>
        </p:nvPicPr>
        <p:blipFill rotWithShape="1">
          <a:blip r:embed="rId14">
            <a:alphaModFix/>
          </a:blip>
          <a:srcRect b="0" l="0" r="0" t="0"/>
          <a:stretch/>
        </p:blipFill>
        <p:spPr>
          <a:xfrm rot="-9438273">
            <a:off x="16551071" y="4318744"/>
            <a:ext cx="266654" cy="1232433"/>
          </a:xfrm>
          <a:prstGeom prst="rect">
            <a:avLst/>
          </a:prstGeom>
          <a:noFill/>
          <a:ln>
            <a:noFill/>
          </a:ln>
        </p:spPr>
      </p:pic>
      <p:pic>
        <p:nvPicPr>
          <p:cNvPr id="255" name="Google Shape;255;p8"/>
          <p:cNvPicPr preferRelativeResize="0"/>
          <p:nvPr/>
        </p:nvPicPr>
        <p:blipFill rotWithShape="1">
          <a:blip r:embed="rId15">
            <a:alphaModFix/>
          </a:blip>
          <a:srcRect b="0" l="0" r="0" t="0"/>
          <a:stretch/>
        </p:blipFill>
        <p:spPr>
          <a:xfrm rot="-3659741">
            <a:off x="6770235" y="4872888"/>
            <a:ext cx="609209" cy="622797"/>
          </a:xfrm>
          <a:prstGeom prst="rect">
            <a:avLst/>
          </a:prstGeom>
          <a:noFill/>
          <a:ln>
            <a:noFill/>
          </a:ln>
        </p:spPr>
      </p:pic>
      <p:pic>
        <p:nvPicPr>
          <p:cNvPr id="256" name="Google Shape;256;p8"/>
          <p:cNvPicPr preferRelativeResize="0"/>
          <p:nvPr/>
        </p:nvPicPr>
        <p:blipFill rotWithShape="1">
          <a:blip r:embed="rId16">
            <a:alphaModFix/>
          </a:blip>
          <a:srcRect b="0" l="0" r="0" t="0"/>
          <a:stretch/>
        </p:blipFill>
        <p:spPr>
          <a:xfrm rot="1842453">
            <a:off x="11598856" y="4418514"/>
            <a:ext cx="584361" cy="651924"/>
          </a:xfrm>
          <a:prstGeom prst="rect">
            <a:avLst/>
          </a:prstGeom>
          <a:noFill/>
          <a:ln>
            <a:noFill/>
          </a:ln>
        </p:spPr>
      </p:pic>
      <p:pic>
        <p:nvPicPr>
          <p:cNvPr id="257" name="Google Shape;257;p8"/>
          <p:cNvPicPr preferRelativeResize="0"/>
          <p:nvPr/>
        </p:nvPicPr>
        <p:blipFill rotWithShape="1">
          <a:blip r:embed="rId17">
            <a:alphaModFix/>
          </a:blip>
          <a:srcRect b="0" l="0" r="0" t="0"/>
          <a:stretch/>
        </p:blipFill>
        <p:spPr>
          <a:xfrm rot="1045001">
            <a:off x="11627898" y="5566308"/>
            <a:ext cx="574822" cy="1079017"/>
          </a:xfrm>
          <a:prstGeom prst="rect">
            <a:avLst/>
          </a:prstGeom>
          <a:noFill/>
          <a:ln>
            <a:noFill/>
          </a:ln>
        </p:spPr>
      </p:pic>
      <p:pic>
        <p:nvPicPr>
          <p:cNvPr id="258" name="Google Shape;258;p8"/>
          <p:cNvPicPr preferRelativeResize="0"/>
          <p:nvPr/>
        </p:nvPicPr>
        <p:blipFill rotWithShape="1">
          <a:blip r:embed="rId18">
            <a:alphaModFix/>
          </a:blip>
          <a:srcRect b="0" l="0" r="0" t="0"/>
          <a:stretch/>
        </p:blipFill>
        <p:spPr>
          <a:xfrm rot="-4492633">
            <a:off x="13318052" y="4607435"/>
            <a:ext cx="410867" cy="1208433"/>
          </a:xfrm>
          <a:prstGeom prst="rect">
            <a:avLst/>
          </a:prstGeom>
          <a:noFill/>
          <a:ln>
            <a:noFill/>
          </a:ln>
        </p:spPr>
      </p:pic>
      <p:pic>
        <p:nvPicPr>
          <p:cNvPr id="259" name="Google Shape;259;p8"/>
          <p:cNvPicPr preferRelativeResize="0"/>
          <p:nvPr/>
        </p:nvPicPr>
        <p:blipFill rotWithShape="1">
          <a:blip r:embed="rId19">
            <a:alphaModFix/>
          </a:blip>
          <a:srcRect b="0" l="0" r="0" t="0"/>
          <a:stretch/>
        </p:blipFill>
        <p:spPr>
          <a:xfrm>
            <a:off x="15514686" y="2542609"/>
            <a:ext cx="472005" cy="472005"/>
          </a:xfrm>
          <a:prstGeom prst="rect">
            <a:avLst/>
          </a:prstGeom>
          <a:noFill/>
          <a:ln>
            <a:noFill/>
          </a:ln>
        </p:spPr>
      </p:pic>
      <p:pic>
        <p:nvPicPr>
          <p:cNvPr id="260" name="Google Shape;260;p8"/>
          <p:cNvPicPr preferRelativeResize="0"/>
          <p:nvPr/>
        </p:nvPicPr>
        <p:blipFill rotWithShape="1">
          <a:blip r:embed="rId20">
            <a:alphaModFix/>
          </a:blip>
          <a:srcRect b="0" l="0" r="0" t="0"/>
          <a:stretch/>
        </p:blipFill>
        <p:spPr>
          <a:xfrm>
            <a:off x="6903955" y="1113449"/>
            <a:ext cx="5478771" cy="5744551"/>
          </a:xfrm>
          <a:prstGeom prst="rect">
            <a:avLst/>
          </a:prstGeom>
          <a:noFill/>
          <a:ln>
            <a:noFill/>
          </a:ln>
        </p:spPr>
      </p:pic>
      <p:pic>
        <p:nvPicPr>
          <p:cNvPr id="261" name="Google Shape;261;p8"/>
          <p:cNvPicPr preferRelativeResize="0"/>
          <p:nvPr/>
        </p:nvPicPr>
        <p:blipFill rotWithShape="1">
          <a:blip r:embed="rId21">
            <a:alphaModFix/>
          </a:blip>
          <a:srcRect b="0" l="0" r="0" t="0"/>
          <a:stretch/>
        </p:blipFill>
        <p:spPr>
          <a:xfrm>
            <a:off x="3633704" y="3197837"/>
            <a:ext cx="2799365" cy="3660163"/>
          </a:xfrm>
          <a:prstGeom prst="rect">
            <a:avLst/>
          </a:prstGeom>
          <a:noFill/>
          <a:ln>
            <a:noFill/>
          </a:ln>
          <a:effectLst>
            <a:outerShdw blurRad="76200" kx="1200000" rotWithShape="0" algn="br" sy="23000">
              <a:srgbClr val="000000">
                <a:alpha val="20000"/>
              </a:srgbClr>
            </a:outerShdw>
          </a:effectLst>
        </p:spPr>
      </p:pic>
      <p:pic>
        <p:nvPicPr>
          <p:cNvPr id="262" name="Google Shape;262;p8"/>
          <p:cNvPicPr preferRelativeResize="0"/>
          <p:nvPr/>
        </p:nvPicPr>
        <p:blipFill rotWithShape="1">
          <a:blip r:embed="rId22">
            <a:alphaModFix/>
          </a:blip>
          <a:srcRect b="0" l="0" r="0" t="0"/>
          <a:stretch/>
        </p:blipFill>
        <p:spPr>
          <a:xfrm>
            <a:off x="864580" y="3101919"/>
            <a:ext cx="2540758" cy="3756081"/>
          </a:xfrm>
          <a:prstGeom prst="rect">
            <a:avLst/>
          </a:prstGeom>
          <a:noFill/>
          <a:ln>
            <a:noFill/>
          </a:ln>
          <a:effectLst>
            <a:outerShdw blurRad="76200" kx="1200000" rotWithShape="0" algn="br" sy="23000">
              <a:srgbClr val="000000">
                <a:alpha val="20000"/>
              </a:srgbClr>
            </a:outerShdw>
          </a:effectLst>
        </p:spPr>
      </p:pic>
      <p:pic>
        <p:nvPicPr>
          <p:cNvPr id="263" name="Google Shape;263;p8"/>
          <p:cNvPicPr preferRelativeResize="0"/>
          <p:nvPr/>
        </p:nvPicPr>
        <p:blipFill rotWithShape="1">
          <a:blip r:embed="rId23">
            <a:alphaModFix/>
          </a:blip>
          <a:srcRect b="0" l="0" r="0" t="0"/>
          <a:stretch/>
        </p:blipFill>
        <p:spPr>
          <a:xfrm>
            <a:off x="19050" y="141865"/>
            <a:ext cx="7023201" cy="279830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750"/>
                                        <p:tgtEl>
                                          <p:spTgt spid="260"/>
                                        </p:tgtEl>
                                        <p:attrNameLst>
                                          <p:attrName>ppt_w</p:attrName>
                                        </p:attrNameLst>
                                      </p:cBhvr>
                                      <p:tavLst>
                                        <p:tav fmla="" tm="0">
                                          <p:val>
                                            <p:strVal val="0"/>
                                          </p:val>
                                        </p:tav>
                                        <p:tav fmla="" tm="100000">
                                          <p:val>
                                            <p:strVal val="#ppt_w"/>
                                          </p:val>
                                        </p:tav>
                                      </p:tavLst>
                                    </p:anim>
                                    <p:anim calcmode="lin" valueType="num">
                                      <p:cBhvr additive="base">
                                        <p:cTn dur="750"/>
                                        <p:tgtEl>
                                          <p:spTgt spid="26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D">
            <a:alpha val="69803"/>
          </a:srgbClr>
        </a:solidFill>
      </p:bgPr>
    </p:bg>
    <p:spTree>
      <p:nvGrpSpPr>
        <p:cNvPr id="267" name="Shape 267"/>
        <p:cNvGrpSpPr/>
        <p:nvPr/>
      </p:nvGrpSpPr>
      <p:grpSpPr>
        <a:xfrm>
          <a:off x="0" y="0"/>
          <a:ext cx="0" cy="0"/>
          <a:chOff x="0" y="0"/>
          <a:chExt cx="0" cy="0"/>
        </a:xfrm>
      </p:grpSpPr>
      <p:pic>
        <p:nvPicPr>
          <p:cNvPr id="268" name="Google Shape;268;p9"/>
          <p:cNvPicPr preferRelativeResize="0"/>
          <p:nvPr/>
        </p:nvPicPr>
        <p:blipFill rotWithShape="1">
          <a:blip r:embed="rId3">
            <a:alphaModFix/>
          </a:blip>
          <a:srcRect b="0" l="0" r="0" t="0"/>
          <a:stretch/>
        </p:blipFill>
        <p:spPr>
          <a:xfrm rot="835503">
            <a:off x="-259142" y="-252921"/>
            <a:ext cx="2277275" cy="2173763"/>
          </a:xfrm>
          <a:prstGeom prst="rect">
            <a:avLst/>
          </a:prstGeom>
          <a:noFill/>
          <a:ln>
            <a:noFill/>
          </a:ln>
        </p:spPr>
      </p:pic>
      <p:pic>
        <p:nvPicPr>
          <p:cNvPr id="269" name="Google Shape;269;p9"/>
          <p:cNvPicPr preferRelativeResize="0"/>
          <p:nvPr/>
        </p:nvPicPr>
        <p:blipFill rotWithShape="1">
          <a:blip r:embed="rId4">
            <a:alphaModFix/>
          </a:blip>
          <a:srcRect b="0" l="0" r="0" t="0"/>
          <a:stretch/>
        </p:blipFill>
        <p:spPr>
          <a:xfrm rot="-1131074">
            <a:off x="10727308" y="-1381105"/>
            <a:ext cx="2515169" cy="5511327"/>
          </a:xfrm>
          <a:prstGeom prst="rect">
            <a:avLst/>
          </a:prstGeom>
          <a:noFill/>
          <a:ln>
            <a:noFill/>
          </a:ln>
        </p:spPr>
      </p:pic>
      <p:pic>
        <p:nvPicPr>
          <p:cNvPr id="270" name="Google Shape;270;p9"/>
          <p:cNvPicPr preferRelativeResize="0"/>
          <p:nvPr/>
        </p:nvPicPr>
        <p:blipFill rotWithShape="1">
          <a:blip r:embed="rId5">
            <a:alphaModFix/>
          </a:blip>
          <a:srcRect b="0" l="0" r="0" t="0"/>
          <a:stretch/>
        </p:blipFill>
        <p:spPr>
          <a:xfrm rot="755739">
            <a:off x="10986350" y="4899904"/>
            <a:ext cx="2323115" cy="2388249"/>
          </a:xfrm>
          <a:prstGeom prst="rect">
            <a:avLst/>
          </a:prstGeom>
          <a:noFill/>
          <a:ln>
            <a:noFill/>
          </a:ln>
        </p:spPr>
      </p:pic>
      <p:pic>
        <p:nvPicPr>
          <p:cNvPr id="271" name="Google Shape;271;p9"/>
          <p:cNvPicPr preferRelativeResize="0"/>
          <p:nvPr/>
        </p:nvPicPr>
        <p:blipFill rotWithShape="1">
          <a:blip r:embed="rId6">
            <a:alphaModFix/>
          </a:blip>
          <a:srcRect b="0" l="0" r="0" t="0"/>
          <a:stretch/>
        </p:blipFill>
        <p:spPr>
          <a:xfrm rot="-2109210">
            <a:off x="4219451" y="212202"/>
            <a:ext cx="1167235" cy="615036"/>
          </a:xfrm>
          <a:prstGeom prst="rect">
            <a:avLst/>
          </a:prstGeom>
          <a:noFill/>
          <a:ln>
            <a:noFill/>
          </a:ln>
        </p:spPr>
      </p:pic>
      <p:pic>
        <p:nvPicPr>
          <p:cNvPr id="272" name="Google Shape;272;p9"/>
          <p:cNvPicPr preferRelativeResize="0"/>
          <p:nvPr/>
        </p:nvPicPr>
        <p:blipFill rotWithShape="1">
          <a:blip r:embed="rId7">
            <a:alphaModFix/>
          </a:blip>
          <a:srcRect b="0" l="0" r="0" t="0"/>
          <a:stretch/>
        </p:blipFill>
        <p:spPr>
          <a:xfrm rot="-1361682">
            <a:off x="-1810380" y="3244239"/>
            <a:ext cx="2996851" cy="3990964"/>
          </a:xfrm>
          <a:prstGeom prst="rect">
            <a:avLst/>
          </a:prstGeom>
          <a:noFill/>
          <a:ln>
            <a:noFill/>
          </a:ln>
        </p:spPr>
      </p:pic>
      <p:pic>
        <p:nvPicPr>
          <p:cNvPr id="273" name="Google Shape;273;p9"/>
          <p:cNvPicPr preferRelativeResize="0"/>
          <p:nvPr/>
        </p:nvPicPr>
        <p:blipFill rotWithShape="1">
          <a:blip r:embed="rId8">
            <a:alphaModFix/>
          </a:blip>
          <a:srcRect b="0" l="0" r="0" t="0"/>
          <a:stretch/>
        </p:blipFill>
        <p:spPr>
          <a:xfrm rot="10800000">
            <a:off x="5898521" y="-1720008"/>
            <a:ext cx="1449017" cy="474223"/>
          </a:xfrm>
          <a:prstGeom prst="rect">
            <a:avLst/>
          </a:prstGeom>
          <a:noFill/>
          <a:ln>
            <a:noFill/>
          </a:ln>
        </p:spPr>
      </p:pic>
      <p:pic>
        <p:nvPicPr>
          <p:cNvPr id="274" name="Google Shape;274;p9"/>
          <p:cNvPicPr preferRelativeResize="0"/>
          <p:nvPr/>
        </p:nvPicPr>
        <p:blipFill rotWithShape="1">
          <a:blip r:embed="rId9">
            <a:alphaModFix/>
          </a:blip>
          <a:srcRect b="0" l="0" r="0" t="0"/>
          <a:stretch/>
        </p:blipFill>
        <p:spPr>
          <a:xfrm rot="-8787215">
            <a:off x="523196" y="-57419"/>
            <a:ext cx="528706" cy="2443600"/>
          </a:xfrm>
          <a:prstGeom prst="rect">
            <a:avLst/>
          </a:prstGeom>
          <a:noFill/>
          <a:ln>
            <a:noFill/>
          </a:ln>
        </p:spPr>
      </p:pic>
      <p:pic>
        <p:nvPicPr>
          <p:cNvPr id="275" name="Google Shape;275;p9"/>
          <p:cNvPicPr preferRelativeResize="0"/>
          <p:nvPr/>
        </p:nvPicPr>
        <p:blipFill rotWithShape="1">
          <a:blip r:embed="rId10">
            <a:alphaModFix/>
          </a:blip>
          <a:srcRect b="0" l="0" r="0" t="0"/>
          <a:stretch/>
        </p:blipFill>
        <p:spPr>
          <a:xfrm rot="10046438">
            <a:off x="10501501" y="2100378"/>
            <a:ext cx="1954299" cy="1954299"/>
          </a:xfrm>
          <a:prstGeom prst="rect">
            <a:avLst/>
          </a:prstGeom>
          <a:noFill/>
          <a:ln>
            <a:noFill/>
          </a:ln>
        </p:spPr>
      </p:pic>
      <p:pic>
        <p:nvPicPr>
          <p:cNvPr id="276" name="Google Shape;276;p9"/>
          <p:cNvPicPr preferRelativeResize="0"/>
          <p:nvPr/>
        </p:nvPicPr>
        <p:blipFill rotWithShape="1">
          <a:blip r:embed="rId11">
            <a:alphaModFix/>
          </a:blip>
          <a:srcRect b="0" l="0" r="0" t="0"/>
          <a:stretch/>
        </p:blipFill>
        <p:spPr>
          <a:xfrm>
            <a:off x="288961" y="248783"/>
            <a:ext cx="11614078" cy="6360433"/>
          </a:xfrm>
          <a:prstGeom prst="rect">
            <a:avLst/>
          </a:prstGeom>
          <a:noFill/>
          <a:ln>
            <a:noFill/>
          </a:ln>
        </p:spPr>
      </p:pic>
      <p:pic>
        <p:nvPicPr>
          <p:cNvPr id="277" name="Google Shape;277;p9"/>
          <p:cNvPicPr preferRelativeResize="0"/>
          <p:nvPr/>
        </p:nvPicPr>
        <p:blipFill rotWithShape="1">
          <a:blip r:embed="rId12">
            <a:alphaModFix/>
          </a:blip>
          <a:srcRect b="0" l="0" r="0" t="0"/>
          <a:stretch/>
        </p:blipFill>
        <p:spPr>
          <a:xfrm>
            <a:off x="838407" y="1648491"/>
            <a:ext cx="4349819" cy="3831697"/>
          </a:xfrm>
          <a:prstGeom prst="rect">
            <a:avLst/>
          </a:prstGeom>
          <a:noFill/>
          <a:ln>
            <a:noFill/>
          </a:ln>
        </p:spPr>
      </p:pic>
      <p:sp>
        <p:nvSpPr>
          <p:cNvPr id="278" name="Google Shape;278;p9"/>
          <p:cNvSpPr/>
          <p:nvPr/>
        </p:nvSpPr>
        <p:spPr>
          <a:xfrm>
            <a:off x="5074055" y="208722"/>
            <a:ext cx="6505032" cy="2435087"/>
          </a:xfrm>
          <a:custGeom>
            <a:rect b="b" l="l" r="r" t="t"/>
            <a:pathLst>
              <a:path extrusionOk="0" fill="none" h="2435087" w="6505032">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extrusionOk="0" h="2435087" w="6505032">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cap="flat" cmpd="sng" w="38100">
            <a:solidFill>
              <a:srgbClr val="002060"/>
            </a:solidFill>
            <a:prstDash val="solid"/>
            <a:round/>
            <a:headEnd len="sm" w="sm" type="none"/>
            <a:tailEnd len="sm" w="sm" type="none"/>
          </a:ln>
          <a:effectLst>
            <a:outerShdw blurRad="225425" algn="ctr" dir="5220000" dist="50800">
              <a:srgbClr val="000000">
                <a:alpha val="32941"/>
              </a:srgbClr>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000">
                <a:solidFill>
                  <a:srgbClr val="002060"/>
                </a:solidFill>
                <a:latin typeface="Calibri"/>
                <a:ea typeface="Calibri"/>
                <a:cs typeface="Calibri"/>
                <a:sym typeface="Calibri"/>
              </a:rPr>
              <a:t>Mọi người vứt rác ra ngoài đường, sử dụng túi ni lông tràn lan, không phân loại rác thải, sử dụng bếp than để đun nấu, sử dụng nhiều hóa chất để báo cho cây trồng. </a:t>
            </a:r>
            <a:endParaRPr b="0" i="0" sz="3000" u="none" cap="none" strike="noStrike">
              <a:solidFill>
                <a:srgbClr val="002060"/>
              </a:solidFill>
              <a:latin typeface="Calibri"/>
              <a:ea typeface="Calibri"/>
              <a:cs typeface="Calibri"/>
              <a:sym typeface="Calibri"/>
            </a:endParaRPr>
          </a:p>
        </p:txBody>
      </p:sp>
      <p:sp>
        <p:nvSpPr>
          <p:cNvPr id="279" name="Google Shape;279;p9"/>
          <p:cNvSpPr/>
          <p:nvPr/>
        </p:nvSpPr>
        <p:spPr>
          <a:xfrm>
            <a:off x="5542708" y="3374546"/>
            <a:ext cx="6285317" cy="1909105"/>
          </a:xfrm>
          <a:prstGeom prst="roundRect">
            <a:avLst>
              <a:gd fmla="val 30842" name="adj"/>
            </a:avLst>
          </a:prstGeom>
          <a:solidFill>
            <a:schemeClr val="lt1">
              <a:alpha val="81960"/>
            </a:schemeClr>
          </a:solid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2060"/>
              </a:buClr>
              <a:buSzPts val="3200"/>
              <a:buFont typeface="Calibri"/>
              <a:buNone/>
            </a:pPr>
            <a:r>
              <a:rPr b="1" i="0" lang="en-US" sz="3200" u="none" cap="none" strike="noStrike">
                <a:solidFill>
                  <a:srgbClr val="002060"/>
                </a:solidFill>
                <a:latin typeface="Calibri"/>
                <a:ea typeface="Calibri"/>
                <a:cs typeface="Calibri"/>
                <a:sym typeface="Calibri"/>
              </a:rPr>
              <a:t>Nguyên nhân: Do ý thức bảo vệ môi trường của một số người chưa tốt</a:t>
            </a:r>
            <a:endParaRPr b="1" i="0" sz="3200" u="none" cap="none" strike="noStrike">
              <a:solidFill>
                <a:srgbClr val="92D050"/>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2023-02-04T02:09:15Z</dcterms:created>
  <dc:creator>Thao Tran</dc:creator>
</cp:coreProperties>
</file>