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28"/>
  </p:notesMasterIdLst>
  <p:sldIdLst>
    <p:sldId id="303" r:id="rId3"/>
    <p:sldId id="304" r:id="rId4"/>
    <p:sldId id="305" r:id="rId5"/>
    <p:sldId id="306" r:id="rId6"/>
    <p:sldId id="307" r:id="rId7"/>
    <p:sldId id="257" r:id="rId8"/>
    <p:sldId id="293" r:id="rId9"/>
    <p:sldId id="259" r:id="rId10"/>
    <p:sldId id="294" r:id="rId11"/>
    <p:sldId id="260" r:id="rId12"/>
    <p:sldId id="261" r:id="rId13"/>
    <p:sldId id="262" r:id="rId14"/>
    <p:sldId id="264" r:id="rId15"/>
    <p:sldId id="295" r:id="rId16"/>
    <p:sldId id="296" r:id="rId17"/>
    <p:sldId id="298" r:id="rId18"/>
    <p:sldId id="267" r:id="rId19"/>
    <p:sldId id="299" r:id="rId20"/>
    <p:sldId id="297" r:id="rId21"/>
    <p:sldId id="272" r:id="rId22"/>
    <p:sldId id="300" r:id="rId23"/>
    <p:sldId id="270" r:id="rId24"/>
    <p:sldId id="301" r:id="rId25"/>
    <p:sldId id="302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4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9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5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9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1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3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9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4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1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9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6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5.gif"/><Relationship Id="rId4" Type="http://schemas.openxmlformats.org/officeDocument/2006/relationships/image" Target="../media/image3.jpeg"/><Relationship Id="rId9" Type="http://schemas.openxmlformats.org/officeDocument/2006/relationships/slide" Target="slide4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36.emf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49.emf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20700" y="1318145"/>
            <a:ext cx="60636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CỨU LẤY BIỂN XANH</a:t>
            </a:r>
          </a:p>
        </p:txBody>
      </p:sp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1311349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124515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Quan sát hoạt động của trường Minh, Hoa trong mỗi hình và cho biết 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D6659A9-F9D6-4E52-86C2-36B55443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2104"/>
            <a:ext cx="6638925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662739" y="1917431"/>
            <a:ext cx="5431075" cy="175661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772831" y="3984754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784738" y="532572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DB9231"/>
                </a:solidFill>
              </a:rPr>
              <a:t>Việc làm này thể hiện sự đùm bọc, yêu thương đồng bào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Minh,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Hoa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đang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quyên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góp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sách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vở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đồ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dùng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học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tập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để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ủng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hộ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vùng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lũ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lụt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C9905A-2866-4F0B-9CB9-2E8F548C0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832104"/>
            <a:ext cx="4569692" cy="2963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714625" y="5577839"/>
            <a:ext cx="6784975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</a:rPr>
              <a:t>Các bạn tham gia rất nhiệt tình, hào hứng, tự giác và rất tích 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B74DC7-8085-4986-91EB-9E4E5F97C192}"/>
              </a:ext>
            </a:extLst>
          </p:cNvPr>
          <p:cNvPicPr/>
          <p:nvPr/>
        </p:nvPicPr>
        <p:blipFill rotWithShape="1">
          <a:blip r:embed="rId2"/>
          <a:srcRect l="55849" t="26452" r="4385" b="27689"/>
          <a:stretch/>
        </p:blipFill>
        <p:spPr bwMode="auto">
          <a:xfrm>
            <a:off x="1155241" y="321734"/>
            <a:ext cx="4030687" cy="290517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hát động ủng hộ, quyên góp &quot;Vì Miền Trung thân yêu&quot; - Trường THCS Nguyễn  Văn Cừ">
            <a:extLst>
              <a:ext uri="{FF2B5EF4-FFF2-40B4-BE49-F238E27FC236}">
                <a16:creationId xmlns:a16="http://schemas.microsoft.com/office/drawing/2014/main" id="{463CB43F-1194-4386-8FEC-218AE2C4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551" y="321734"/>
            <a:ext cx="3873560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nh viên trưởng thành từ những trải nghiệm và việc làm thiết thực vì cộng  đồng - Trường Đại học Trà Vinh">
            <a:extLst>
              <a:ext uri="{FF2B5EF4-FFF2-40B4-BE49-F238E27FC236}">
                <a16:creationId xmlns:a16="http://schemas.microsoft.com/office/drawing/2014/main" id="{7743A450-630D-4040-94EA-0B92D4FD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16" y="3631096"/>
            <a:ext cx="460093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>
            <a:extLst>
              <a:ext uri="{FF2B5EF4-FFF2-40B4-BE49-F238E27FC236}">
                <a16:creationId xmlns:a16="http://schemas.microsoft.com/office/drawing/2014/main" id="{71C8A4EB-4197-410A-B1A4-AED09EE9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722" y="3631096"/>
            <a:ext cx="4151218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A9187B-5D10-48DB-8BB9-FBD9EF11CA43}"/>
              </a:ext>
            </a:extLst>
          </p:cNvPr>
          <p:cNvSpPr/>
          <p:nvPr/>
        </p:nvSpPr>
        <p:spPr>
          <a:xfrm>
            <a:off x="4480561" y="2052320"/>
            <a:ext cx="3474720" cy="235712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nối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6736-3457-48F9-AAF1-C771C86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60" y="2354624"/>
            <a:ext cx="3031922" cy="38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C953-AE0C-433C-9252-9AC5B7BB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95" y="1028107"/>
            <a:ext cx="5462489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6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 sát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376677" y="146847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thấy gì trong bức tranh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468031" y="315163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Em hãy nhận xét sự tham gia của các bạn như thế nào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468030" y="474660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22213-3853-43C0-B7E9-04753C3CB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7" y="1407096"/>
            <a:ext cx="5438394" cy="47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DB9231"/>
                </a:solidFill>
              </a:rPr>
              <a:t>Các bạn rất tích cực và hào hứng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trong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tranh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tham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gia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hoạt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động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đổi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rác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lấy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cây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xanh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B80F7-0727-4F39-BF64-CA0B44FBF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33" y="1507326"/>
            <a:ext cx="4279093" cy="37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1137920" y="0"/>
            <a:ext cx="9794239" cy="2688726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sự quan tâm, đùm bọc, yêu thương đồng bào bằng việc giúp đỡ, chia sẻ một phần của mình với những người có hoàn cảnh khó kh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hơn.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78D0A-E0AB-4C48-9041-3EB06AD4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556" y="2252370"/>
            <a:ext cx="59928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08" y="3994205"/>
            <a:ext cx="1927844" cy="2463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31" y="3994205"/>
            <a:ext cx="1670085" cy="2412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6D97C5-3DE3-40A1-BB21-80CC9C54A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66" y="1086161"/>
            <a:ext cx="750482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87" y="101467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D81F7063-69D5-4C1F-9437-A8FDDB08E11A}"/>
              </a:ext>
            </a:extLst>
          </p:cNvPr>
          <p:cNvSpPr/>
          <p:nvPr/>
        </p:nvSpPr>
        <p:spPr>
          <a:xfrm>
            <a:off x="254605" y="167352"/>
            <a:ext cx="1028784" cy="424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489148" y="365761"/>
            <a:ext cx="10249972" cy="466344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581284" y="592963"/>
              <a:ext cx="3972560" cy="114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Hoạt động kết nối với xã hội của trường học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351280" y="2021526"/>
            <a:ext cx="906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những hoạt động kết nối với cộng đồng của trường em?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530FF-9F4A-4C39-BDF9-210A0F997DFB}"/>
              </a:ext>
            </a:extLst>
          </p:cNvPr>
          <p:cNvSpPr txBox="1"/>
          <p:nvPr/>
        </p:nvSpPr>
        <p:spPr>
          <a:xfrm>
            <a:off x="1351280" y="3084061"/>
            <a:ext cx="906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hoạt động nào? Em thích hoạt động nào nhất?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7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1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C71976-6057-4855-A9D5-E4E69BA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309563"/>
            <a:ext cx="10454640" cy="1024052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52F4A615-9840-4EA2-BF95-12F08C085FCF}"/>
              </a:ext>
            </a:extLst>
          </p:cNvPr>
          <p:cNvSpPr/>
          <p:nvPr/>
        </p:nvSpPr>
        <p:spPr>
          <a:xfrm>
            <a:off x="1597366" y="1821352"/>
            <a:ext cx="8826794" cy="1024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C16B-A7F8-470F-8F3C-C62A2145669F}"/>
              </a:ext>
            </a:extLst>
          </p:cNvPr>
          <p:cNvSpPr txBox="1"/>
          <p:nvPr/>
        </p:nvSpPr>
        <p:spPr>
          <a:xfrm>
            <a:off x="1828800" y="388203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động kết nối với cộng đồng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EF7DF04-CD97-4C12-B7CC-F39836B60929}"/>
              </a:ext>
            </a:extLst>
          </p:cNvPr>
          <p:cNvSpPr/>
          <p:nvPr/>
        </p:nvSpPr>
        <p:spPr>
          <a:xfrm>
            <a:off x="1597366" y="3112813"/>
            <a:ext cx="8826794" cy="6323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 hộ quỹ phòng chống dịch COVID - 19.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7770E6B-F477-4D3C-960F-C71D9048F30A}"/>
              </a:ext>
            </a:extLst>
          </p:cNvPr>
          <p:cNvSpPr/>
          <p:nvPr/>
        </p:nvSpPr>
        <p:spPr>
          <a:xfrm>
            <a:off x="1597366" y="4084320"/>
            <a:ext cx="8826794" cy="985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các sản phẩm từ nguyên liệu tái chế để gây quỹ bảo vệ môi trường.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B543612-8DF3-4469-BD4A-434C483307C8}"/>
              </a:ext>
            </a:extLst>
          </p:cNvPr>
          <p:cNvSpPr/>
          <p:nvPr/>
        </p:nvSpPr>
        <p:spPr>
          <a:xfrm>
            <a:off x="1597366" y="5419133"/>
            <a:ext cx="8826794" cy="10506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 các sản phẩm như pin, chai nhựa, vỏ hộp sữa để lấy cây xanh.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24ECEB-AB18-44AB-A5CE-5355A9682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882" y="3832118"/>
            <a:ext cx="2368316" cy="30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6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>
                <a:solidFill>
                  <a:srgbClr val="FF0000"/>
                </a:solidFill>
              </a:rPr>
              <a:t>V</a:t>
            </a:r>
            <a:r>
              <a:rPr lang="vi-VN" sz="3600" b="1" u="sng" dirty="0">
                <a:solidFill>
                  <a:srgbClr val="FF0000"/>
                </a:solidFill>
              </a:rPr>
              <a:t>ề nhà</a:t>
            </a:r>
            <a:endParaRPr lang="en-US" sz="3600" b="1" u="sng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0B050"/>
                </a:solidFill>
              </a:rPr>
              <a:t>K</a:t>
            </a:r>
            <a:r>
              <a:rPr lang="vi-VN" sz="3600" b="1" dirty="0">
                <a:solidFill>
                  <a:srgbClr val="00B050"/>
                </a:solidFill>
              </a:rPr>
              <a:t>ể với bố mẹ và người thân những hoạt động kết nối với x</a:t>
            </a:r>
            <a:r>
              <a:rPr lang="en-US" sz="3600" b="1" dirty="0">
                <a:solidFill>
                  <a:srgbClr val="00B050"/>
                </a:solidFill>
              </a:rPr>
              <a:t>ã</a:t>
            </a:r>
            <a:r>
              <a:rPr lang="vi-VN" sz="3600" b="1" dirty="0">
                <a:solidFill>
                  <a:srgbClr val="00B050"/>
                </a:solidFill>
              </a:rPr>
              <a:t> hội của trường em đã tham 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E7027-916C-4A89-AC82-15687807A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999" y="2081293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72607" y="4722712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ĐÁP ÁN: Anh </a:t>
            </a:r>
            <a:r>
              <a:rPr lang="en-US" sz="5400" b="1" dirty="0" err="1">
                <a:solidFill>
                  <a:srgbClr val="FF0000"/>
                </a:solidFill>
                <a:cs typeface="Arial" panose="020B0604020202020204" pitchFamily="34" charset="0"/>
              </a:rPr>
              <a:t>họ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Người con trai của bác trai và bác gái thì ta gọi là gì?</a:t>
            </a:r>
            <a:endParaRPr lang="en-US" sz="3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ở?</a:t>
            </a:r>
          </a:p>
        </p:txBody>
      </p:sp>
      <p:pic>
        <p:nvPicPr>
          <p:cNvPr id="85" name="Picture 84">
            <a:hlinkClick r:id="rId8" action="ppaction://hlinksldjump"/>
            <a:extLst>
              <a:ext uri="{FF2B5EF4-FFF2-40B4-BE49-F238E27FC236}">
                <a16:creationId xmlns:a16="http://schemas.microsoft.com/office/drawing/2014/main" id="{4DF1C32E-3A51-4D7B-9527-D1DAA716F3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83542" y="4980454"/>
            <a:ext cx="2829375" cy="1914033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1B1F4A6B-7D5F-4334-9FAB-CD5D3FD75152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DB4F3D8-C8BE-4C21-8D52-01121B8777BE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88" name="Google Shape;282;p27">
              <a:extLst>
                <a:ext uri="{FF2B5EF4-FFF2-40B4-BE49-F238E27FC236}">
                  <a16:creationId xmlns:a16="http://schemas.microsoft.com/office/drawing/2014/main" id="{BC600F20-B2E6-432B-8F8B-5A1D971B0A6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90" name="Google Shape;283;p27">
                <a:extLst>
                  <a:ext uri="{FF2B5EF4-FFF2-40B4-BE49-F238E27FC236}">
                    <a16:creationId xmlns:a16="http://schemas.microsoft.com/office/drawing/2014/main" id="{15ED3D8B-FE15-4435-B988-C2F93FB3EDE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84;p27">
                <a:extLst>
                  <a:ext uri="{FF2B5EF4-FFF2-40B4-BE49-F238E27FC236}">
                    <a16:creationId xmlns:a16="http://schemas.microsoft.com/office/drawing/2014/main" id="{2762FD9D-C7A4-4A3E-A527-A988338A2B2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85;p27">
                <a:extLst>
                  <a:ext uri="{FF2B5EF4-FFF2-40B4-BE49-F238E27FC236}">
                    <a16:creationId xmlns:a16="http://schemas.microsoft.com/office/drawing/2014/main" id="{7455F1D9-E826-495C-B56D-F624FAF4AB88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86;p27">
                <a:extLst>
                  <a:ext uri="{FF2B5EF4-FFF2-40B4-BE49-F238E27FC236}">
                    <a16:creationId xmlns:a16="http://schemas.microsoft.com/office/drawing/2014/main" id="{753CBA66-C608-4C3C-839E-0D68C2C985F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87;p27">
                <a:extLst>
                  <a:ext uri="{FF2B5EF4-FFF2-40B4-BE49-F238E27FC236}">
                    <a16:creationId xmlns:a16="http://schemas.microsoft.com/office/drawing/2014/main" id="{BF613CA2-F8F6-44ED-84A4-99D71599BBB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88;p27">
                <a:extLst>
                  <a:ext uri="{FF2B5EF4-FFF2-40B4-BE49-F238E27FC236}">
                    <a16:creationId xmlns:a16="http://schemas.microsoft.com/office/drawing/2014/main" id="{34C2B752-69D5-4DEA-BE04-B3E3288ABAF0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89;p27">
                <a:extLst>
                  <a:ext uri="{FF2B5EF4-FFF2-40B4-BE49-F238E27FC236}">
                    <a16:creationId xmlns:a16="http://schemas.microsoft.com/office/drawing/2014/main" id="{8FF7EC80-EDFE-4879-AB57-B30E0C9FEF4D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90;p27">
                <a:extLst>
                  <a:ext uri="{FF2B5EF4-FFF2-40B4-BE49-F238E27FC236}">
                    <a16:creationId xmlns:a16="http://schemas.microsoft.com/office/drawing/2014/main" id="{A907F31C-7E07-47B2-9A1D-685F9337864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91;p27">
                <a:extLst>
                  <a:ext uri="{FF2B5EF4-FFF2-40B4-BE49-F238E27FC236}">
                    <a16:creationId xmlns:a16="http://schemas.microsoft.com/office/drawing/2014/main" id="{D7D16D57-3315-4927-8D3D-88FED6B8077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92;p27">
                <a:extLst>
                  <a:ext uri="{FF2B5EF4-FFF2-40B4-BE49-F238E27FC236}">
                    <a16:creationId xmlns:a16="http://schemas.microsoft.com/office/drawing/2014/main" id="{4C1DB33E-EA45-418B-B98F-93EDF57B2B0E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76108D-0D3E-44F0-B439-C30A96B5AFA9}"/>
                </a:ext>
              </a:extLst>
            </p:cNvPr>
            <p:cNvSpPr txBox="1"/>
            <p:nvPr/>
          </p:nvSpPr>
          <p:spPr>
            <a:xfrm>
              <a:off x="3427060" y="4122997"/>
              <a:ext cx="5306047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Vứt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rác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bừa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bãi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FFB215D-7D93-49D6-8682-EFC12DAAE84E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2CA3B826-0C51-4701-84F0-1181E85D674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02" name="Google Shape;438;p31">
              <a:extLst>
                <a:ext uri="{FF2B5EF4-FFF2-40B4-BE49-F238E27FC236}">
                  <a16:creationId xmlns:a16="http://schemas.microsoft.com/office/drawing/2014/main" id="{BA0E28AA-4BB1-4F86-B119-2950306B97C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4" name="Google Shape;439;p31">
                <a:extLst>
                  <a:ext uri="{FF2B5EF4-FFF2-40B4-BE49-F238E27FC236}">
                    <a16:creationId xmlns:a16="http://schemas.microsoft.com/office/drawing/2014/main" id="{991A01F2-A6FA-402B-9576-7D63DE89EAB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40;p31">
                <a:extLst>
                  <a:ext uri="{FF2B5EF4-FFF2-40B4-BE49-F238E27FC236}">
                    <a16:creationId xmlns:a16="http://schemas.microsoft.com/office/drawing/2014/main" id="{17A2B2C0-72E9-4D2F-9B3C-5DFA19163890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41;p31">
                <a:extLst>
                  <a:ext uri="{FF2B5EF4-FFF2-40B4-BE49-F238E27FC236}">
                    <a16:creationId xmlns:a16="http://schemas.microsoft.com/office/drawing/2014/main" id="{9C949F39-39AB-4A17-A034-894BD5BC901E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42;p31">
                <a:extLst>
                  <a:ext uri="{FF2B5EF4-FFF2-40B4-BE49-F238E27FC236}">
                    <a16:creationId xmlns:a16="http://schemas.microsoft.com/office/drawing/2014/main" id="{05381A6C-185F-412F-9AB7-C33AE8CBFC1E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43;p31">
                <a:extLst>
                  <a:ext uri="{FF2B5EF4-FFF2-40B4-BE49-F238E27FC236}">
                    <a16:creationId xmlns:a16="http://schemas.microsoft.com/office/drawing/2014/main" id="{D72C2BB3-8739-4C96-98ED-D3E7D5D39CBD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44;p31">
                <a:extLst>
                  <a:ext uri="{FF2B5EF4-FFF2-40B4-BE49-F238E27FC236}">
                    <a16:creationId xmlns:a16="http://schemas.microsoft.com/office/drawing/2014/main" id="{A50CB1C4-B1D1-4F8E-BFFC-8BD996D343E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45;p31">
                <a:extLst>
                  <a:ext uri="{FF2B5EF4-FFF2-40B4-BE49-F238E27FC236}">
                    <a16:creationId xmlns:a16="http://schemas.microsoft.com/office/drawing/2014/main" id="{F1B9EF13-156D-4B3E-A74E-399C441BC3A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46;p31">
                <a:extLst>
                  <a:ext uri="{FF2B5EF4-FFF2-40B4-BE49-F238E27FC236}">
                    <a16:creationId xmlns:a16="http://schemas.microsoft.com/office/drawing/2014/main" id="{476B5E53-438E-499F-A885-04A8ED98B117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47;p31">
                <a:extLst>
                  <a:ext uri="{FF2B5EF4-FFF2-40B4-BE49-F238E27FC236}">
                    <a16:creationId xmlns:a16="http://schemas.microsoft.com/office/drawing/2014/main" id="{2CE595CE-6B54-466C-A547-AA398942EACB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48;p31">
                <a:extLst>
                  <a:ext uri="{FF2B5EF4-FFF2-40B4-BE49-F238E27FC236}">
                    <a16:creationId xmlns:a16="http://schemas.microsoft.com/office/drawing/2014/main" id="{D7C348A8-D2A6-41AD-8397-0434FF40EB31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49;p31">
                <a:extLst>
                  <a:ext uri="{FF2B5EF4-FFF2-40B4-BE49-F238E27FC236}">
                    <a16:creationId xmlns:a16="http://schemas.microsoft.com/office/drawing/2014/main" id="{865395C9-C404-4941-8BE8-7B4A734118E1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50;p31">
                <a:extLst>
                  <a:ext uri="{FF2B5EF4-FFF2-40B4-BE49-F238E27FC236}">
                    <a16:creationId xmlns:a16="http://schemas.microsoft.com/office/drawing/2014/main" id="{1D011EB3-CEE5-4969-B462-3EC674CDCA7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51;p31">
                <a:extLst>
                  <a:ext uri="{FF2B5EF4-FFF2-40B4-BE49-F238E27FC236}">
                    <a16:creationId xmlns:a16="http://schemas.microsoft.com/office/drawing/2014/main" id="{D1B7C3B5-8512-418C-B08E-163520745C56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52;p31">
                <a:extLst>
                  <a:ext uri="{FF2B5EF4-FFF2-40B4-BE49-F238E27FC236}">
                    <a16:creationId xmlns:a16="http://schemas.microsoft.com/office/drawing/2014/main" id="{1245C51F-1EB5-4ECB-BD94-1CD5F9C08EDA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53;p31">
                <a:extLst>
                  <a:ext uri="{FF2B5EF4-FFF2-40B4-BE49-F238E27FC236}">
                    <a16:creationId xmlns:a16="http://schemas.microsoft.com/office/drawing/2014/main" id="{B88A2C6E-65EA-413C-B928-22B7A12DDB3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C6BCB81-996F-43F5-8D42-FF5184D64F6D}"/>
                </a:ext>
              </a:extLst>
            </p:cNvPr>
            <p:cNvSpPr txBox="1"/>
            <p:nvPr/>
          </p:nvSpPr>
          <p:spPr>
            <a:xfrm>
              <a:off x="3422515" y="2658345"/>
              <a:ext cx="5732803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ra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hồ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03A2ED1-CCF7-46FF-B66D-921541D2E074}"/>
              </a:ext>
            </a:extLst>
          </p:cNvPr>
          <p:cNvGrpSpPr/>
          <p:nvPr/>
        </p:nvGrpSpPr>
        <p:grpSpPr>
          <a:xfrm>
            <a:off x="364803" y="5097555"/>
            <a:ext cx="8973766" cy="1626618"/>
            <a:chOff x="1612674" y="5184381"/>
            <a:chExt cx="8973766" cy="1409055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ACFE477-8380-4B05-98BF-FA3C8109D64C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21" name="Google Shape;293;p27">
              <a:extLst>
                <a:ext uri="{FF2B5EF4-FFF2-40B4-BE49-F238E27FC236}">
                  <a16:creationId xmlns:a16="http://schemas.microsoft.com/office/drawing/2014/main" id="{68E7B6D4-3077-4523-8AD7-B33539F48457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3" name="Google Shape;294;p27">
                <a:extLst>
                  <a:ext uri="{FF2B5EF4-FFF2-40B4-BE49-F238E27FC236}">
                    <a16:creationId xmlns:a16="http://schemas.microsoft.com/office/drawing/2014/main" id="{ED4E43EF-6421-4E80-91D8-4D5B8F758B0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95;p27">
                <a:extLst>
                  <a:ext uri="{FF2B5EF4-FFF2-40B4-BE49-F238E27FC236}">
                    <a16:creationId xmlns:a16="http://schemas.microsoft.com/office/drawing/2014/main" id="{EB5D018E-1B69-4683-8BF3-A924889EEFB3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96;p27">
                <a:extLst>
                  <a:ext uri="{FF2B5EF4-FFF2-40B4-BE49-F238E27FC236}">
                    <a16:creationId xmlns:a16="http://schemas.microsoft.com/office/drawing/2014/main" id="{36DD18B1-1807-4565-A5CA-B40D39A0650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97;p27">
                <a:extLst>
                  <a:ext uri="{FF2B5EF4-FFF2-40B4-BE49-F238E27FC236}">
                    <a16:creationId xmlns:a16="http://schemas.microsoft.com/office/drawing/2014/main" id="{AE4A98DA-05ED-41A9-AD42-6B2401109A4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98;p27">
                <a:extLst>
                  <a:ext uri="{FF2B5EF4-FFF2-40B4-BE49-F238E27FC236}">
                    <a16:creationId xmlns:a16="http://schemas.microsoft.com/office/drawing/2014/main" id="{11E965D6-DD5D-4B6E-847E-B4366A55BCD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99;p27">
                <a:extLst>
                  <a:ext uri="{FF2B5EF4-FFF2-40B4-BE49-F238E27FC236}">
                    <a16:creationId xmlns:a16="http://schemas.microsoft.com/office/drawing/2014/main" id="{777BE793-586D-4CE3-BC4F-2A8032CF2D72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00;p27">
                <a:extLst>
                  <a:ext uri="{FF2B5EF4-FFF2-40B4-BE49-F238E27FC236}">
                    <a16:creationId xmlns:a16="http://schemas.microsoft.com/office/drawing/2014/main" id="{C78D1618-1C37-420B-8703-F21C8FAEB38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301;p27">
                <a:extLst>
                  <a:ext uri="{FF2B5EF4-FFF2-40B4-BE49-F238E27FC236}">
                    <a16:creationId xmlns:a16="http://schemas.microsoft.com/office/drawing/2014/main" id="{B3DD9972-2AFF-4143-BD35-EEF0EBB1E11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302;p27">
                <a:extLst>
                  <a:ext uri="{FF2B5EF4-FFF2-40B4-BE49-F238E27FC236}">
                    <a16:creationId xmlns:a16="http://schemas.microsoft.com/office/drawing/2014/main" id="{874B18EC-178C-4A5B-9CDF-0050C07A88C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303;p27">
                <a:extLst>
                  <a:ext uri="{FF2B5EF4-FFF2-40B4-BE49-F238E27FC236}">
                    <a16:creationId xmlns:a16="http://schemas.microsoft.com/office/drawing/2014/main" id="{B890AA77-A0E0-431A-B1CD-CFC9EA6BBFC3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304;p27">
                <a:extLst>
                  <a:ext uri="{FF2B5EF4-FFF2-40B4-BE49-F238E27FC236}">
                    <a16:creationId xmlns:a16="http://schemas.microsoft.com/office/drawing/2014/main" id="{84DC67F9-9FB6-4B59-B206-E5EF71F6C346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05;p27">
                <a:extLst>
                  <a:ext uri="{FF2B5EF4-FFF2-40B4-BE49-F238E27FC236}">
                    <a16:creationId xmlns:a16="http://schemas.microsoft.com/office/drawing/2014/main" id="{3B0FD790-3C19-4BC4-87C2-DB5785E67C1C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06;p27">
                <a:extLst>
                  <a:ext uri="{FF2B5EF4-FFF2-40B4-BE49-F238E27FC236}">
                    <a16:creationId xmlns:a16="http://schemas.microsoft.com/office/drawing/2014/main" id="{ECE75431-4F54-46CD-A5B1-8514314B8D2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07;p27">
                <a:extLst>
                  <a:ext uri="{FF2B5EF4-FFF2-40B4-BE49-F238E27FC236}">
                    <a16:creationId xmlns:a16="http://schemas.microsoft.com/office/drawing/2014/main" id="{00A3436B-9674-447A-980E-8745E48F4F05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308;p27">
                <a:extLst>
                  <a:ext uri="{FF2B5EF4-FFF2-40B4-BE49-F238E27FC236}">
                    <a16:creationId xmlns:a16="http://schemas.microsoft.com/office/drawing/2014/main" id="{6A4399BB-A7E5-48DC-8C65-02FC4C84287A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309;p27">
                <a:extLst>
                  <a:ext uri="{FF2B5EF4-FFF2-40B4-BE49-F238E27FC236}">
                    <a16:creationId xmlns:a16="http://schemas.microsoft.com/office/drawing/2014/main" id="{A587B89B-ECAF-43B0-8FB7-F9524431205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310;p27">
                <a:extLst>
                  <a:ext uri="{FF2B5EF4-FFF2-40B4-BE49-F238E27FC236}">
                    <a16:creationId xmlns:a16="http://schemas.microsoft.com/office/drawing/2014/main" id="{10B064FC-4D0B-4E29-A9AC-74F000DEC9D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311;p27">
                <a:extLst>
                  <a:ext uri="{FF2B5EF4-FFF2-40B4-BE49-F238E27FC236}">
                    <a16:creationId xmlns:a16="http://schemas.microsoft.com/office/drawing/2014/main" id="{859FC58D-80F0-4AB2-88D5-414738026820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312;p27">
                <a:extLst>
                  <a:ext uri="{FF2B5EF4-FFF2-40B4-BE49-F238E27FC236}">
                    <a16:creationId xmlns:a16="http://schemas.microsoft.com/office/drawing/2014/main" id="{D1E9A27B-39C0-461C-B4AB-C47E7061798D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313;p27">
                <a:extLst>
                  <a:ext uri="{FF2B5EF4-FFF2-40B4-BE49-F238E27FC236}">
                    <a16:creationId xmlns:a16="http://schemas.microsoft.com/office/drawing/2014/main" id="{95007E60-B5B9-4C9E-A1A7-29215FC2BAA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314;p27">
                <a:extLst>
                  <a:ext uri="{FF2B5EF4-FFF2-40B4-BE49-F238E27FC236}">
                    <a16:creationId xmlns:a16="http://schemas.microsoft.com/office/drawing/2014/main" id="{DE877A2C-2137-4921-9FB0-A3EC993A7900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D5FE6D5-A671-48FF-BE44-C2F0F6C25747}"/>
                </a:ext>
              </a:extLst>
            </p:cNvPr>
            <p:cNvSpPr txBox="1"/>
            <p:nvPr/>
          </p:nvSpPr>
          <p:spPr>
            <a:xfrm>
              <a:off x="2865297" y="5740674"/>
              <a:ext cx="6189783" cy="6194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Quét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chuồng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trại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4" name="Google Shape;1408;p39">
            <a:extLst>
              <a:ext uri="{FF2B5EF4-FFF2-40B4-BE49-F238E27FC236}">
                <a16:creationId xmlns:a16="http://schemas.microsoft.com/office/drawing/2014/main" id="{1112AC86-A8E7-47A2-9BA9-AF2A0AF31E02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145" name="Google Shape;1409;p39">
              <a:extLst>
                <a:ext uri="{FF2B5EF4-FFF2-40B4-BE49-F238E27FC236}">
                  <a16:creationId xmlns:a16="http://schemas.microsoft.com/office/drawing/2014/main" id="{44473FA9-E3DC-4280-9921-8EE498664F15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10;p39">
              <a:extLst>
                <a:ext uri="{FF2B5EF4-FFF2-40B4-BE49-F238E27FC236}">
                  <a16:creationId xmlns:a16="http://schemas.microsoft.com/office/drawing/2014/main" id="{A95A750E-DA8F-416B-94D5-246D1CB3BD10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11;p39">
              <a:extLst>
                <a:ext uri="{FF2B5EF4-FFF2-40B4-BE49-F238E27FC236}">
                  <a16:creationId xmlns:a16="http://schemas.microsoft.com/office/drawing/2014/main" id="{DD060FB5-81CC-45B4-998D-7B159A1C31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12;p39">
              <a:extLst>
                <a:ext uri="{FF2B5EF4-FFF2-40B4-BE49-F238E27FC236}">
                  <a16:creationId xmlns:a16="http://schemas.microsoft.com/office/drawing/2014/main" id="{F923F34A-3C08-46DF-880B-34F64B83F6B3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13;p39">
              <a:extLst>
                <a:ext uri="{FF2B5EF4-FFF2-40B4-BE49-F238E27FC236}">
                  <a16:creationId xmlns:a16="http://schemas.microsoft.com/office/drawing/2014/main" id="{3ED1754D-2494-41A3-9BE7-E08FBAB7EDE1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414;p39">
              <a:extLst>
                <a:ext uri="{FF2B5EF4-FFF2-40B4-BE49-F238E27FC236}">
                  <a16:creationId xmlns:a16="http://schemas.microsoft.com/office/drawing/2014/main" id="{8999FCCC-D08E-478B-8880-02324A00B421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5;p39">
              <a:extLst>
                <a:ext uri="{FF2B5EF4-FFF2-40B4-BE49-F238E27FC236}">
                  <a16:creationId xmlns:a16="http://schemas.microsoft.com/office/drawing/2014/main" id="{57B8084C-E366-424D-B32B-41E76065926C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6;p39">
              <a:extLst>
                <a:ext uri="{FF2B5EF4-FFF2-40B4-BE49-F238E27FC236}">
                  <a16:creationId xmlns:a16="http://schemas.microsoft.com/office/drawing/2014/main" id="{3A33145B-5C28-4B2F-B342-3D8136353217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7;p39">
              <a:extLst>
                <a:ext uri="{FF2B5EF4-FFF2-40B4-BE49-F238E27FC236}">
                  <a16:creationId xmlns:a16="http://schemas.microsoft.com/office/drawing/2014/main" id="{2A4C8DBA-2244-4DFD-97EC-F86FCE7C064C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8;p39">
              <a:extLst>
                <a:ext uri="{FF2B5EF4-FFF2-40B4-BE49-F238E27FC236}">
                  <a16:creationId xmlns:a16="http://schemas.microsoft.com/office/drawing/2014/main" id="{BC433E98-E27C-4B76-967A-E6176D3D18F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9;p39">
              <a:extLst>
                <a:ext uri="{FF2B5EF4-FFF2-40B4-BE49-F238E27FC236}">
                  <a16:creationId xmlns:a16="http://schemas.microsoft.com/office/drawing/2014/main" id="{07D226B1-02D2-4FE7-9F33-42890E0214B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20;p39">
              <a:extLst>
                <a:ext uri="{FF2B5EF4-FFF2-40B4-BE49-F238E27FC236}">
                  <a16:creationId xmlns:a16="http://schemas.microsoft.com/office/drawing/2014/main" id="{E8A98114-5551-473E-AC0B-145612F1A39E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21;p39">
              <a:extLst>
                <a:ext uri="{FF2B5EF4-FFF2-40B4-BE49-F238E27FC236}">
                  <a16:creationId xmlns:a16="http://schemas.microsoft.com/office/drawing/2014/main" id="{1E7E8DB8-E4AF-4F5B-9846-1DCD70829BC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22;p39">
              <a:extLst>
                <a:ext uri="{FF2B5EF4-FFF2-40B4-BE49-F238E27FC236}">
                  <a16:creationId xmlns:a16="http://schemas.microsoft.com/office/drawing/2014/main" id="{357E45F8-456F-4CC3-8907-829AA960E84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118;p4">
            <a:extLst>
              <a:ext uri="{FF2B5EF4-FFF2-40B4-BE49-F238E27FC236}">
                <a16:creationId xmlns:a16="http://schemas.microsoft.com/office/drawing/2014/main" id="{AF81C674-F925-4262-8B63-13A29B6D2EC3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21" grpId="0"/>
      <p:bldP spid="1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504968" y="477783"/>
            <a:ext cx="7498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" name="Picture 101">
            <a:hlinkClick r:id="rId8" action="ppaction://hlinksldjump"/>
            <a:extLst>
              <a:ext uri="{FF2B5EF4-FFF2-40B4-BE49-F238E27FC236}">
                <a16:creationId xmlns:a16="http://schemas.microsoft.com/office/drawing/2014/main" id="{283EA341-2C63-491E-B9F2-06E4792B0E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90884" y="3678192"/>
            <a:ext cx="2829375" cy="191403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8D4FCB6-DF9D-4D8E-A2C0-350DBDFCD905}"/>
              </a:ext>
            </a:extLst>
          </p:cNvPr>
          <p:cNvGrpSpPr/>
          <p:nvPr/>
        </p:nvGrpSpPr>
        <p:grpSpPr>
          <a:xfrm>
            <a:off x="285195" y="3826940"/>
            <a:ext cx="8546543" cy="1505835"/>
            <a:chOff x="2098496" y="3659454"/>
            <a:chExt cx="8546543" cy="1322717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0C0E4C7-A61A-4478-B935-1EDEB882614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oogle Shape;282;p27">
              <a:extLst>
                <a:ext uri="{FF2B5EF4-FFF2-40B4-BE49-F238E27FC236}">
                  <a16:creationId xmlns:a16="http://schemas.microsoft.com/office/drawing/2014/main" id="{3C6A832B-0D26-4C9E-8AAA-512EC20F6A36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07" name="Google Shape;283;p27">
                <a:extLst>
                  <a:ext uri="{FF2B5EF4-FFF2-40B4-BE49-F238E27FC236}">
                    <a16:creationId xmlns:a16="http://schemas.microsoft.com/office/drawing/2014/main" id="{7B0CA6E0-CA2B-4C10-B68E-D6616B377848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284;p27">
                <a:extLst>
                  <a:ext uri="{FF2B5EF4-FFF2-40B4-BE49-F238E27FC236}">
                    <a16:creationId xmlns:a16="http://schemas.microsoft.com/office/drawing/2014/main" id="{8C0B88E2-4C24-4A86-92BA-33A18BDD7A08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285;p27">
                <a:extLst>
                  <a:ext uri="{FF2B5EF4-FFF2-40B4-BE49-F238E27FC236}">
                    <a16:creationId xmlns:a16="http://schemas.microsoft.com/office/drawing/2014/main" id="{212C1855-9C75-42C9-8ED2-F468EF3C9EE0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286;p27">
                <a:extLst>
                  <a:ext uri="{FF2B5EF4-FFF2-40B4-BE49-F238E27FC236}">
                    <a16:creationId xmlns:a16="http://schemas.microsoft.com/office/drawing/2014/main" id="{C885BC5B-53E9-49C0-BD24-D08027AD762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287;p27">
                <a:extLst>
                  <a:ext uri="{FF2B5EF4-FFF2-40B4-BE49-F238E27FC236}">
                    <a16:creationId xmlns:a16="http://schemas.microsoft.com/office/drawing/2014/main" id="{FF3A1E0D-535B-4941-A09C-B21FAD3B91F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Google Shape;288;p27">
                <a:extLst>
                  <a:ext uri="{FF2B5EF4-FFF2-40B4-BE49-F238E27FC236}">
                    <a16:creationId xmlns:a16="http://schemas.microsoft.com/office/drawing/2014/main" id="{A3A72B48-D581-45AA-8CC5-2C296CB34C0A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Google Shape;289;p27">
                <a:extLst>
                  <a:ext uri="{FF2B5EF4-FFF2-40B4-BE49-F238E27FC236}">
                    <a16:creationId xmlns:a16="http://schemas.microsoft.com/office/drawing/2014/main" id="{F3D20271-206A-4342-9B51-52DF3704600B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290;p27">
                <a:extLst>
                  <a:ext uri="{FF2B5EF4-FFF2-40B4-BE49-F238E27FC236}">
                    <a16:creationId xmlns:a16="http://schemas.microsoft.com/office/drawing/2014/main" id="{E44087A6-3DB2-429B-99F5-FD44F9CCD2B8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291;p27">
                <a:extLst>
                  <a:ext uri="{FF2B5EF4-FFF2-40B4-BE49-F238E27FC236}">
                    <a16:creationId xmlns:a16="http://schemas.microsoft.com/office/drawing/2014/main" id="{3E8030A8-5F47-484C-B570-7270239F468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292;p27">
                <a:extLst>
                  <a:ext uri="{FF2B5EF4-FFF2-40B4-BE49-F238E27FC236}">
                    <a16:creationId xmlns:a16="http://schemas.microsoft.com/office/drawing/2014/main" id="{5F8F5DB1-C3A8-419D-A4B2-DFE7A00EDA8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4FD69D2-C8C4-466B-A12C-6A8D912FD207}"/>
                </a:ext>
              </a:extLst>
            </p:cNvPr>
            <p:cNvSpPr txBox="1"/>
            <p:nvPr/>
          </p:nvSpPr>
          <p:spPr>
            <a:xfrm>
              <a:off x="3877639" y="3935286"/>
              <a:ext cx="4929119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ga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2B91E4D-8BB8-453B-A594-F1B71CD25047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27386686-405A-4E7A-B94A-C1281AB68D24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oogle Shape;438;p31">
              <a:extLst>
                <a:ext uri="{FF2B5EF4-FFF2-40B4-BE49-F238E27FC236}">
                  <a16:creationId xmlns:a16="http://schemas.microsoft.com/office/drawing/2014/main" id="{CC9C8A21-23FE-4A83-B445-2EC3DF634149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1" name="Google Shape;439;p31">
                <a:extLst>
                  <a:ext uri="{FF2B5EF4-FFF2-40B4-BE49-F238E27FC236}">
                    <a16:creationId xmlns:a16="http://schemas.microsoft.com/office/drawing/2014/main" id="{C67EBC17-4EF4-4114-96D5-01C4C3FC2A13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440;p31">
                <a:extLst>
                  <a:ext uri="{FF2B5EF4-FFF2-40B4-BE49-F238E27FC236}">
                    <a16:creationId xmlns:a16="http://schemas.microsoft.com/office/drawing/2014/main" id="{07223F67-913A-4267-9DCF-52EBFBEEF979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441;p31">
                <a:extLst>
                  <a:ext uri="{FF2B5EF4-FFF2-40B4-BE49-F238E27FC236}">
                    <a16:creationId xmlns:a16="http://schemas.microsoft.com/office/drawing/2014/main" id="{55214CEC-69B6-4264-A4D7-C60DE8BD014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442;p31">
                <a:extLst>
                  <a:ext uri="{FF2B5EF4-FFF2-40B4-BE49-F238E27FC236}">
                    <a16:creationId xmlns:a16="http://schemas.microsoft.com/office/drawing/2014/main" id="{E7127A60-9466-42F3-85D9-11144FE736FF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443;p31">
                <a:extLst>
                  <a:ext uri="{FF2B5EF4-FFF2-40B4-BE49-F238E27FC236}">
                    <a16:creationId xmlns:a16="http://schemas.microsoft.com/office/drawing/2014/main" id="{14642B19-CD1E-46FF-92E7-3AD01F3F361B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444;p31">
                <a:extLst>
                  <a:ext uri="{FF2B5EF4-FFF2-40B4-BE49-F238E27FC236}">
                    <a16:creationId xmlns:a16="http://schemas.microsoft.com/office/drawing/2014/main" id="{B3353F70-33AE-492B-9B29-DC59C8AF1FF5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445;p31">
                <a:extLst>
                  <a:ext uri="{FF2B5EF4-FFF2-40B4-BE49-F238E27FC236}">
                    <a16:creationId xmlns:a16="http://schemas.microsoft.com/office/drawing/2014/main" id="{9AD3B730-1880-417C-9BAF-F8B57B5802C5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446;p31">
                <a:extLst>
                  <a:ext uri="{FF2B5EF4-FFF2-40B4-BE49-F238E27FC236}">
                    <a16:creationId xmlns:a16="http://schemas.microsoft.com/office/drawing/2014/main" id="{E4287862-AC76-4800-830B-00BDEB06CE93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447;p31">
                <a:extLst>
                  <a:ext uri="{FF2B5EF4-FFF2-40B4-BE49-F238E27FC236}">
                    <a16:creationId xmlns:a16="http://schemas.microsoft.com/office/drawing/2014/main" id="{EE577259-0889-4903-9CCC-28D6B975E03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448;p31">
                <a:extLst>
                  <a:ext uri="{FF2B5EF4-FFF2-40B4-BE49-F238E27FC236}">
                    <a16:creationId xmlns:a16="http://schemas.microsoft.com/office/drawing/2014/main" id="{90089CE8-6AFD-40BA-AD78-FF453B12642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449;p31">
                <a:extLst>
                  <a:ext uri="{FF2B5EF4-FFF2-40B4-BE49-F238E27FC236}">
                    <a16:creationId xmlns:a16="http://schemas.microsoft.com/office/drawing/2014/main" id="{E7AD0098-7BCE-431F-A9F5-B20DCD91763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450;p31">
                <a:extLst>
                  <a:ext uri="{FF2B5EF4-FFF2-40B4-BE49-F238E27FC236}">
                    <a16:creationId xmlns:a16="http://schemas.microsoft.com/office/drawing/2014/main" id="{582F9CBB-35F6-4DC7-82FC-10E92AACA5F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451;p31">
                <a:extLst>
                  <a:ext uri="{FF2B5EF4-FFF2-40B4-BE49-F238E27FC236}">
                    <a16:creationId xmlns:a16="http://schemas.microsoft.com/office/drawing/2014/main" id="{5174B99E-454D-493A-9B65-D0E258DAFDDE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452;p31">
                <a:extLst>
                  <a:ext uri="{FF2B5EF4-FFF2-40B4-BE49-F238E27FC236}">
                    <a16:creationId xmlns:a16="http://schemas.microsoft.com/office/drawing/2014/main" id="{FAC574A4-2A7A-4952-B814-50E661F68F6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53;p31">
                <a:extLst>
                  <a:ext uri="{FF2B5EF4-FFF2-40B4-BE49-F238E27FC236}">
                    <a16:creationId xmlns:a16="http://schemas.microsoft.com/office/drawing/2014/main" id="{C9E13748-FB1C-4D91-BA24-8714A505D9BD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5ECAADF-37CE-4B60-8428-04B8422BBB46}"/>
                </a:ext>
              </a:extLst>
            </p:cNvPr>
            <p:cNvSpPr txBox="1"/>
            <p:nvPr/>
          </p:nvSpPr>
          <p:spPr>
            <a:xfrm>
              <a:off x="3472491" y="2646539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pháo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BCD760B-3571-43DA-912E-A7CDFC569C89}"/>
              </a:ext>
            </a:extLst>
          </p:cNvPr>
          <p:cNvGrpSpPr/>
          <p:nvPr/>
        </p:nvGrpSpPr>
        <p:grpSpPr>
          <a:xfrm>
            <a:off x="2104240" y="5232171"/>
            <a:ext cx="8973766" cy="1630599"/>
            <a:chOff x="1612674" y="5184381"/>
            <a:chExt cx="8973766" cy="1413930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3E11254B-C0BA-474B-A236-1F0681749D91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8" name="Google Shape;293;p27">
              <a:extLst>
                <a:ext uri="{FF2B5EF4-FFF2-40B4-BE49-F238E27FC236}">
                  <a16:creationId xmlns:a16="http://schemas.microsoft.com/office/drawing/2014/main" id="{AFD1F47C-B086-4613-825F-00C58E99B159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40" name="Google Shape;294;p27">
                <a:extLst>
                  <a:ext uri="{FF2B5EF4-FFF2-40B4-BE49-F238E27FC236}">
                    <a16:creationId xmlns:a16="http://schemas.microsoft.com/office/drawing/2014/main" id="{3CB910AC-E90A-4D30-A485-80E819F35B07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295;p27">
                <a:extLst>
                  <a:ext uri="{FF2B5EF4-FFF2-40B4-BE49-F238E27FC236}">
                    <a16:creationId xmlns:a16="http://schemas.microsoft.com/office/drawing/2014/main" id="{B3256AF3-AE2C-4155-9906-5E9D122BDAE0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296;p27">
                <a:extLst>
                  <a:ext uri="{FF2B5EF4-FFF2-40B4-BE49-F238E27FC236}">
                    <a16:creationId xmlns:a16="http://schemas.microsoft.com/office/drawing/2014/main" id="{171CE93D-B4A0-4102-859A-6409CD8E488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297;p27">
                <a:extLst>
                  <a:ext uri="{FF2B5EF4-FFF2-40B4-BE49-F238E27FC236}">
                    <a16:creationId xmlns:a16="http://schemas.microsoft.com/office/drawing/2014/main" id="{A5DB588E-8029-49E7-BD7A-27B90BA4327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298;p27">
                <a:extLst>
                  <a:ext uri="{FF2B5EF4-FFF2-40B4-BE49-F238E27FC236}">
                    <a16:creationId xmlns:a16="http://schemas.microsoft.com/office/drawing/2014/main" id="{1348D68E-9F47-4974-A197-F5D8F5FF127E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299;p27">
                <a:extLst>
                  <a:ext uri="{FF2B5EF4-FFF2-40B4-BE49-F238E27FC236}">
                    <a16:creationId xmlns:a16="http://schemas.microsoft.com/office/drawing/2014/main" id="{F874B2D2-365F-497D-9C24-D3417EEE8DF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300;p27">
                <a:extLst>
                  <a:ext uri="{FF2B5EF4-FFF2-40B4-BE49-F238E27FC236}">
                    <a16:creationId xmlns:a16="http://schemas.microsoft.com/office/drawing/2014/main" id="{8016A5A7-DB78-44FC-8D88-777F82E475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301;p27">
                <a:extLst>
                  <a:ext uri="{FF2B5EF4-FFF2-40B4-BE49-F238E27FC236}">
                    <a16:creationId xmlns:a16="http://schemas.microsoft.com/office/drawing/2014/main" id="{F4A20E6B-95EF-4D4A-BF36-FA1CB225CD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302;p27">
                <a:extLst>
                  <a:ext uri="{FF2B5EF4-FFF2-40B4-BE49-F238E27FC236}">
                    <a16:creationId xmlns:a16="http://schemas.microsoft.com/office/drawing/2014/main" id="{64A9EECA-9F41-496D-BF22-4E4BEA15EFFE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303;p27">
                <a:extLst>
                  <a:ext uri="{FF2B5EF4-FFF2-40B4-BE49-F238E27FC236}">
                    <a16:creationId xmlns:a16="http://schemas.microsoft.com/office/drawing/2014/main" id="{690D4EC0-9661-4665-BB26-CDD58C5047F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304;p27">
                <a:extLst>
                  <a:ext uri="{FF2B5EF4-FFF2-40B4-BE49-F238E27FC236}">
                    <a16:creationId xmlns:a16="http://schemas.microsoft.com/office/drawing/2014/main" id="{D86C90BD-70DC-4E91-957F-231A40C5D7D3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305;p27">
                <a:extLst>
                  <a:ext uri="{FF2B5EF4-FFF2-40B4-BE49-F238E27FC236}">
                    <a16:creationId xmlns:a16="http://schemas.microsoft.com/office/drawing/2014/main" id="{BED3AEEA-3FC5-4540-81E5-C81766BF187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306;p27">
                <a:extLst>
                  <a:ext uri="{FF2B5EF4-FFF2-40B4-BE49-F238E27FC236}">
                    <a16:creationId xmlns:a16="http://schemas.microsoft.com/office/drawing/2014/main" id="{65F738BE-3708-4A4F-9C2C-3B68789E319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307;p27">
                <a:extLst>
                  <a:ext uri="{FF2B5EF4-FFF2-40B4-BE49-F238E27FC236}">
                    <a16:creationId xmlns:a16="http://schemas.microsoft.com/office/drawing/2014/main" id="{7B1CA557-3D6F-4CE6-8112-A8552862F9E9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308;p27">
                <a:extLst>
                  <a:ext uri="{FF2B5EF4-FFF2-40B4-BE49-F238E27FC236}">
                    <a16:creationId xmlns:a16="http://schemas.microsoft.com/office/drawing/2014/main" id="{8629508A-DE57-49AC-B4FB-9BB554939E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309;p27">
                <a:extLst>
                  <a:ext uri="{FF2B5EF4-FFF2-40B4-BE49-F238E27FC236}">
                    <a16:creationId xmlns:a16="http://schemas.microsoft.com/office/drawing/2014/main" id="{6D7443CC-C276-4C99-9F1F-03FAE5681F1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310;p27">
                <a:extLst>
                  <a:ext uri="{FF2B5EF4-FFF2-40B4-BE49-F238E27FC236}">
                    <a16:creationId xmlns:a16="http://schemas.microsoft.com/office/drawing/2014/main" id="{BE5CBB5E-CDB9-4614-84DC-18026EA68F5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311;p27">
                <a:extLst>
                  <a:ext uri="{FF2B5EF4-FFF2-40B4-BE49-F238E27FC236}">
                    <a16:creationId xmlns:a16="http://schemas.microsoft.com/office/drawing/2014/main" id="{62D7E027-4D49-49D6-A268-B7F514AE702E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312;p27">
                <a:extLst>
                  <a:ext uri="{FF2B5EF4-FFF2-40B4-BE49-F238E27FC236}">
                    <a16:creationId xmlns:a16="http://schemas.microsoft.com/office/drawing/2014/main" id="{49AEA9DF-8587-4555-BF3E-18A9D3AC4DD7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313;p27">
                <a:extLst>
                  <a:ext uri="{FF2B5EF4-FFF2-40B4-BE49-F238E27FC236}">
                    <a16:creationId xmlns:a16="http://schemas.microsoft.com/office/drawing/2014/main" id="{19D818FB-6DB6-46CF-805E-29C31435FA80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314;p27">
                <a:extLst>
                  <a:ext uri="{FF2B5EF4-FFF2-40B4-BE49-F238E27FC236}">
                    <a16:creationId xmlns:a16="http://schemas.microsoft.com/office/drawing/2014/main" id="{E1567237-8417-438C-98DD-19E60F7D187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14F04F6-49EC-4B85-A4FF-6B1C75F37370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334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bật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lửa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gần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tiện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cần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oogle Shape;1408;p39">
            <a:extLst>
              <a:ext uri="{FF2B5EF4-FFF2-40B4-BE49-F238E27FC236}">
                <a16:creationId xmlns:a16="http://schemas.microsoft.com/office/drawing/2014/main" id="{667536FE-2924-4470-AF1D-20205A59DF0B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162" name="Google Shape;1409;p39">
              <a:extLst>
                <a:ext uri="{FF2B5EF4-FFF2-40B4-BE49-F238E27FC236}">
                  <a16:creationId xmlns:a16="http://schemas.microsoft.com/office/drawing/2014/main" id="{A580F157-3139-4C10-AFEF-D4EBBC9E709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10;p39">
              <a:extLst>
                <a:ext uri="{FF2B5EF4-FFF2-40B4-BE49-F238E27FC236}">
                  <a16:creationId xmlns:a16="http://schemas.microsoft.com/office/drawing/2014/main" id="{4CBBB3EC-1B38-4B42-9E29-F41B85542AB6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4" name="Google Shape;1411;p39">
              <a:extLst>
                <a:ext uri="{FF2B5EF4-FFF2-40B4-BE49-F238E27FC236}">
                  <a16:creationId xmlns:a16="http://schemas.microsoft.com/office/drawing/2014/main" id="{2B62C2E8-22A7-4A8F-B724-598B0BA1DF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5" name="Google Shape;1412;p39">
              <a:extLst>
                <a:ext uri="{FF2B5EF4-FFF2-40B4-BE49-F238E27FC236}">
                  <a16:creationId xmlns:a16="http://schemas.microsoft.com/office/drawing/2014/main" id="{B44EB607-B0B1-445E-87BB-F246DC3F901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" name="Google Shape;1413;p39">
              <a:extLst>
                <a:ext uri="{FF2B5EF4-FFF2-40B4-BE49-F238E27FC236}">
                  <a16:creationId xmlns:a16="http://schemas.microsoft.com/office/drawing/2014/main" id="{F9DFD327-DE50-435D-8663-615C8C1CCB05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" name="Google Shape;1414;p39">
              <a:extLst>
                <a:ext uri="{FF2B5EF4-FFF2-40B4-BE49-F238E27FC236}">
                  <a16:creationId xmlns:a16="http://schemas.microsoft.com/office/drawing/2014/main" id="{54569DD2-FBB7-4412-B915-9564DBE29DCE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" name="Google Shape;1415;p39">
              <a:extLst>
                <a:ext uri="{FF2B5EF4-FFF2-40B4-BE49-F238E27FC236}">
                  <a16:creationId xmlns:a16="http://schemas.microsoft.com/office/drawing/2014/main" id="{2828969B-2566-45CB-8426-98EF5E781DE3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" name="Google Shape;1416;p39">
              <a:extLst>
                <a:ext uri="{FF2B5EF4-FFF2-40B4-BE49-F238E27FC236}">
                  <a16:creationId xmlns:a16="http://schemas.microsoft.com/office/drawing/2014/main" id="{FD26FF9A-ADDC-41CC-BA93-283A74FCD0A3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" name="Google Shape;1417;p39">
              <a:extLst>
                <a:ext uri="{FF2B5EF4-FFF2-40B4-BE49-F238E27FC236}">
                  <a16:creationId xmlns:a16="http://schemas.microsoft.com/office/drawing/2014/main" id="{69A98509-3AE4-46CE-98C2-CDDCAFA8EEE4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" name="Google Shape;1418;p39">
              <a:extLst>
                <a:ext uri="{FF2B5EF4-FFF2-40B4-BE49-F238E27FC236}">
                  <a16:creationId xmlns:a16="http://schemas.microsoft.com/office/drawing/2014/main" id="{73FD5CEF-6B33-4741-99BA-0BB3BEBBC74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" name="Google Shape;1419;p39">
              <a:extLst>
                <a:ext uri="{FF2B5EF4-FFF2-40B4-BE49-F238E27FC236}">
                  <a16:creationId xmlns:a16="http://schemas.microsoft.com/office/drawing/2014/main" id="{22423297-3E02-4C50-8A75-AF8A8D2E7EC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" name="Google Shape;1420;p39">
              <a:extLst>
                <a:ext uri="{FF2B5EF4-FFF2-40B4-BE49-F238E27FC236}">
                  <a16:creationId xmlns:a16="http://schemas.microsoft.com/office/drawing/2014/main" id="{FBFF0D3D-28D5-4591-824E-0FE4C4F9342B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" name="Google Shape;1421;p39">
              <a:extLst>
                <a:ext uri="{FF2B5EF4-FFF2-40B4-BE49-F238E27FC236}">
                  <a16:creationId xmlns:a16="http://schemas.microsoft.com/office/drawing/2014/main" id="{C52CCA22-20B2-49E7-8E50-DB91883FDD3E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" name="Google Shape;1422;p39">
              <a:extLst>
                <a:ext uri="{FF2B5EF4-FFF2-40B4-BE49-F238E27FC236}">
                  <a16:creationId xmlns:a16="http://schemas.microsoft.com/office/drawing/2014/main" id="{E866B605-388A-4876-B8F9-D17D7ABDFC0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6" name="Google Shape;118;p4">
            <a:extLst>
              <a:ext uri="{FF2B5EF4-FFF2-40B4-BE49-F238E27FC236}">
                <a16:creationId xmlns:a16="http://schemas.microsoft.com/office/drawing/2014/main" id="{FAB87869-EA9F-45A3-98EE-07BD003AEC0F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Google Shape;118;p4">
            <a:extLst>
              <a:ext uri="{FF2B5EF4-FFF2-40B4-BE49-F238E27FC236}">
                <a16:creationId xmlns:a16="http://schemas.microsoft.com/office/drawing/2014/main" id="{7CB3364F-BE2F-4729-A773-BD2ED3F81F8E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21" grpId="0"/>
      <p:bldP spid="176" grpId="0" animBg="1"/>
      <p:bldP spid="1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50316-3B4B-4AEF-9F7B-2DE29D044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692" y="2145746"/>
            <a:ext cx="4706520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DC7080-9DFF-445B-BE6C-B4C5B2B51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709" y="3172653"/>
            <a:ext cx="5712447" cy="1969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928" y="1185492"/>
            <a:ext cx="543200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8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028" y="3612592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603509" y="891876"/>
            <a:ext cx="6969985" cy="63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Mọi người trong hình 1 đang làm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1509092" y="1664206"/>
            <a:ext cx="7829772" cy="63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đã tham gia hoạt động như vậy 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E8099-6E76-42A5-AE88-D44E82ABD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353" y="2453642"/>
            <a:ext cx="4705185" cy="3278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7D0F6-A558-4BC5-B657-A8120DE5B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3" y="0"/>
            <a:ext cx="828923" cy="7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84" y="2589091"/>
            <a:ext cx="2995061" cy="4326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4CEB5-495E-4E44-8D0B-44C605FB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77" y="837657"/>
            <a:ext cx="858391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517</Words>
  <Application>Microsoft Office PowerPoint</Application>
  <PresentationFormat>Widescreen</PresentationFormat>
  <Paragraphs>41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iCiel Cadena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2022-07-12T21:45:45Z</dcterms:created>
  <dcterms:modified xsi:type="dcterms:W3CDTF">2022-09-25T22:28:05Z</dcterms:modified>
</cp:coreProperties>
</file>