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58" r:id="rId5"/>
    <p:sldId id="259" r:id="rId6"/>
    <p:sldId id="266" r:id="rId7"/>
    <p:sldId id="269" r:id="rId8"/>
    <p:sldId id="260" r:id="rId9"/>
    <p:sldId id="271" r:id="rId10"/>
    <p:sldId id="270" r:id="rId11"/>
    <p:sldId id="267" r:id="rId12"/>
    <p:sldId id="272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C7E6"/>
    <a:srgbClr val="FF7098"/>
    <a:srgbClr val="ED5F72"/>
    <a:srgbClr val="00B59C"/>
    <a:srgbClr val="8FA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>
        <p:scale>
          <a:sx n="51" d="100"/>
          <a:sy n="51" d="100"/>
        </p:scale>
        <p:origin x="-1446" y="-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63FD29E-8D47-5CC4-EF3D-4C3251A4A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C45FF1C-B8AF-A820-5669-066A029240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F284796-7696-19FC-0853-5A8614D8C9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423B2-3912-44D9-AC5A-D1F2EC9F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85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1464-DF13-4155-A874-33D73FADB7A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0385C-1656-4D54-BD77-B5648B9D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1714FF-2F55-2454-E32C-3B749D67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E49AEF4-1572-11A4-7BA2-DDAE70DD5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C5CB3BF-16DF-4A01-3662-5E1E4E1F8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160B50-C407-EFA8-659F-E0536F586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2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20B50-F0DA-7763-349B-9F04B3BAB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588AA2-CB94-91B4-F1E3-AD715D7FD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844709-462F-67FC-8A62-52217343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92A9FA-F087-7C7E-3998-B1CE1AAE8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36594C-9053-4D7A-838D-F0DAE555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448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E4D3BF-B9E1-2E47-24F9-4114FDAA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A37DFA-B99F-1EB1-FC19-EFF255A1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4C4BD8-8701-24E1-5FE5-0B049FCB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6C7F9A-1A77-80A0-6D4F-68A6B7E2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4FEDE3-85AB-1EE8-EB39-2387C74E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328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E1B474-C1C1-966E-9BC3-2CCCB9919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2F3F31-E377-B735-AD1A-C47E38BE0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8207F8-A45A-E882-99AD-85E89A87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59B00A-112A-122E-B57B-7C3B8FE7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E5C3C8-788D-923E-E96C-5A06E8E2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88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23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87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5837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877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97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9755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946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3834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3A566-5471-E53D-78F8-927E9EE6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6E9F34-E027-41AD-2935-331BCAD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98705C-2B1D-3282-9C11-EF3A8F05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19B068-CB19-5A09-FAE9-47891E95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DE0AAD-EBE6-64E5-DA47-305BD7D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387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267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942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66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E24D83-14FC-CBEB-F1E0-D8C65107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FC53D0-22BB-1FEA-4DEA-31C050E02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4E8AFC-6269-F258-77C2-69E1D0FC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14B563-9455-4BC9-67D6-7BFDF56A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1575AA-7C2E-BC19-6CB7-43ED49A62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620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A1A721-9762-EE93-8993-7FA46B26D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858F19-4DA8-6811-CD41-EB19171B8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D9709F-05CE-9E32-BFFF-40A18C78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40A772-CB86-465F-3C90-5575021C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AC4C40-0104-53C0-6928-0E43AC4F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283226-CCFF-5D90-7BA5-0C15C04A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3447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23624-BE9F-83A6-330C-C2B82371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3C6F1F-9AC7-6F4F-390D-99BD766CA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6DAFE4-B6C7-1224-CC93-B958553AE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DD1AFE-6350-4BFC-C5DF-528118E2F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9B0B2A-84B1-C5D2-38BC-0E57EE8B4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6CF56E-721B-8CE9-E554-1ECD5EC3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7EA5E51-CAC2-2E17-26A2-8DE254ED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8FAAE5A-4DC7-B3F3-17FE-811DBDF7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225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FD1BEC-78E9-AFA2-256C-CDF6004D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BCA94B-1A9E-3519-7BCC-23EC140C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FCF1D3-DFAA-0ECD-23E5-CF723B4B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BE0D21-501B-12E6-7979-D46957D5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81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9EE971-FC96-4CE0-1778-0B411BFE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9D24B3-6C51-66C1-7197-05EAB385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953D17-EF56-B134-E9E0-55E37259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014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CA8ED-F064-C76A-2B2D-11E1CC2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2FE256-D2E7-C91D-512E-7BA586E1E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6ED151-EBD2-844C-228F-3FA176D1E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37F6F5-B6B8-5305-7EF9-A2218D57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A58CF6-9912-FE44-D780-F34355F2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8977B3-3245-C025-9B30-80BCEFB6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95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748B27-4886-60C8-D460-59DD03D9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945C80-1B3F-622A-A092-833DDBB3B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8CACEB-C4B7-AD3A-C913-1CC7180E1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08B320-E9B6-3562-9EBC-49668AF3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35EB27-E0B8-FE32-FE66-7C519683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55AE3E-E8DE-4F2B-255F-D9D7E6CD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568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9CF33B-8085-6346-D8B4-A4401587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52F2DF-F845-98E2-D655-C1CFC3473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3DBC3-175C-51B4-D966-1DE173545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4D0E-1C4F-4A18-B35E-A52E94A9D07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E7ABEF-F001-3062-7F74-61C17A8E2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E29B8B-7DE9-9A19-EEFC-0C3158FB2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EC7022E9-77C7-2BA4-CF2A-1695F7F4CF1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9255F87-CE6C-C313-4250-A1DC42ED4B5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9533A6-8D3F-1AC2-94A6-0FAD336C5F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A8285F-96E6-4090-069F-7416A18C95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E5CF50-A981-547C-E86D-4703553E4D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5A21B1-0CFD-4BCC-633D-DCCCC90ED9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1E70195-B640-C3B6-3512-A415EFAA9CF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A3F66AF-1CF7-455F-1F57-B601ADE3CBF2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00B10B-6BC0-6466-8AED-C44C6462F3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6032CCD-40BA-70ED-EA1F-F5FA3366CF4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2C9060C-F1CF-53F2-0E82-6E798C2B4C0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0EB73D2-B3FC-ABDA-D0AA-D0F89E650AB2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BC07C5-7904-D4C2-0005-4CD54C81FD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753F18-0B17-682A-6075-F088DA8981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BEAE93-2BB5-B0CC-1D03-7EB26BAC93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375C62-F162-7F0A-70C5-839D454DA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C73DD37-BAFC-DC06-67B8-52190D58AC4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52652CA-2C3B-F590-CB5C-6EA564A57E8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47C1459-7B62-5942-88BC-3B46FE52599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18E9874-FCBE-0B3F-C9D7-5ADF92EBBD3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sv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8.png"/><Relationship Id="rId17" Type="http://schemas.openxmlformats.org/officeDocument/2006/relationships/image" Target="../media/image24.svg"/><Relationship Id="rId25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24" Type="http://schemas.openxmlformats.org/officeDocument/2006/relationships/image" Target="../media/image31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26.svg"/><Relationship Id="rId4" Type="http://schemas.openxmlformats.org/officeDocument/2006/relationships/image" Target="../media/image4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54.svg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48.svg"/><Relationship Id="rId5" Type="http://schemas.openxmlformats.org/officeDocument/2006/relationships/image" Target="../media/image37.svg"/><Relationship Id="rId15" Type="http://schemas.openxmlformats.org/officeDocument/2006/relationships/image" Target="../media/image41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46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svg"/><Relationship Id="rId7" Type="http://schemas.openxmlformats.org/officeDocument/2006/relationships/image" Target="../media/image7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71.sv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78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3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49.png"/><Relationship Id="rId17" Type="http://schemas.openxmlformats.org/officeDocument/2006/relationships/image" Target="../media/image51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48.svg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25.png"/><Relationship Id="rId4" Type="http://schemas.openxmlformats.org/officeDocument/2006/relationships/image" Target="../media/image48.png"/><Relationship Id="rId9" Type="http://schemas.openxmlformats.org/officeDocument/2006/relationships/image" Target="../media/image54.sv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48.svg"/><Relationship Id="rId5" Type="http://schemas.openxmlformats.org/officeDocument/2006/relationships/image" Target="../media/image37.sv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46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48.svg"/><Relationship Id="rId5" Type="http://schemas.openxmlformats.org/officeDocument/2006/relationships/image" Target="../media/image37.sv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46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54.svg"/><Relationship Id="rId10" Type="http://schemas.openxmlformats.org/officeDocument/2006/relationships/image" Target="../media/image59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54.sv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2778" y="-55718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78849" y="-41718"/>
            <a:ext cx="8022928" cy="6899718"/>
          </a:xfrm>
          <a:custGeom>
            <a:avLst/>
            <a:gdLst/>
            <a:ahLst/>
            <a:cxnLst/>
            <a:rect l="l" t="t" r="r" b="b"/>
            <a:pathLst>
              <a:path w="12034392" h="10349577">
                <a:moveTo>
                  <a:pt x="0" y="0"/>
                </a:moveTo>
                <a:lnTo>
                  <a:pt x="12034391" y="0"/>
                </a:lnTo>
                <a:lnTo>
                  <a:pt x="12034391" y="10349577"/>
                </a:lnTo>
                <a:lnTo>
                  <a:pt x="0" y="10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22460" y="5103606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09"/>
                </a:lnTo>
                <a:lnTo>
                  <a:pt x="0" y="3451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3463936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9509" y="4560511"/>
            <a:ext cx="2580967" cy="2345454"/>
          </a:xfrm>
          <a:custGeom>
            <a:avLst/>
            <a:gdLst/>
            <a:ahLst/>
            <a:cxnLst/>
            <a:rect l="l" t="t" r="r" b="b"/>
            <a:pathLst>
              <a:path w="3871451" h="3518181">
                <a:moveTo>
                  <a:pt x="0" y="0"/>
                </a:moveTo>
                <a:lnTo>
                  <a:pt x="3871451" y="0"/>
                </a:lnTo>
                <a:lnTo>
                  <a:pt x="3871451" y="3518181"/>
                </a:lnTo>
                <a:lnTo>
                  <a:pt x="0" y="35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43675" y="1178979"/>
            <a:ext cx="5249604" cy="5849141"/>
          </a:xfrm>
          <a:custGeom>
            <a:avLst/>
            <a:gdLst/>
            <a:ahLst/>
            <a:cxnLst/>
            <a:rect l="l" t="t" r="r" b="b"/>
            <a:pathLst>
              <a:path w="7874406" h="8773711">
                <a:moveTo>
                  <a:pt x="0" y="0"/>
                </a:moveTo>
                <a:lnTo>
                  <a:pt x="7874406" y="0"/>
                </a:lnTo>
                <a:lnTo>
                  <a:pt x="7874406" y="8773711"/>
                </a:lnTo>
                <a:lnTo>
                  <a:pt x="0" y="877371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EEC4BA-550C-C641-8781-AF46C71B41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2" y="113083"/>
            <a:ext cx="1594586" cy="1594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DB3375F-B4FF-04C6-698D-FCB9D83F197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9520" y="1126239"/>
            <a:ext cx="3913971" cy="1609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1918999-0F69-E875-6E5F-A78CF10D4A56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7516" t="16356" r="10900" b="21156"/>
          <a:stretch/>
        </p:blipFill>
        <p:spPr>
          <a:xfrm>
            <a:off x="2814123" y="2152005"/>
            <a:ext cx="5684984" cy="274674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05080E8-125C-B05F-48BF-4330457F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10E241C-4243-99E4-6341-5DF58EDF355D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AAAA0754-CA12-318A-12AD-2826DA96D086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C9E3EBE9-83F0-F2CE-9B3D-58DCA4D1A4E3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2B14B87-F7CB-A2D3-43BE-7CC4EC63C695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EE08BB62-CCD3-9F7C-2705-01B30EFE04DD}"/>
              </a:ext>
            </a:extLst>
          </p:cNvPr>
          <p:cNvSpPr txBox="1"/>
          <p:nvPr/>
        </p:nvSpPr>
        <p:spPr>
          <a:xfrm>
            <a:off x="2035329" y="470255"/>
            <a:ext cx="9399172" cy="2240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5"/>
              </a:lnSpc>
            </a:pPr>
            <a:r>
              <a:rPr lang="en-US" sz="4268" dirty="0">
                <a:solidFill>
                  <a:srgbClr val="531139"/>
                </a:solidFill>
                <a:latin typeface="Cambria Bold"/>
              </a:rPr>
              <a:t>Trao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đổi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với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bạn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nội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dung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chính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và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những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điều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em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thấy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xúc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động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trong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.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xmlns="" id="{974A111E-4F72-5A55-0064-AF552E792E14}"/>
              </a:ext>
            </a:extLst>
          </p:cNvPr>
          <p:cNvSpPr/>
          <p:nvPr/>
        </p:nvSpPr>
        <p:spPr>
          <a:xfrm>
            <a:off x="4500248" y="3143460"/>
            <a:ext cx="4228162" cy="3212808"/>
          </a:xfrm>
          <a:custGeom>
            <a:avLst/>
            <a:gdLst/>
            <a:ahLst/>
            <a:cxnLst/>
            <a:rect l="l" t="t" r="r" b="b"/>
            <a:pathLst>
              <a:path w="5238009" h="4210050">
                <a:moveTo>
                  <a:pt x="0" y="0"/>
                </a:moveTo>
                <a:lnTo>
                  <a:pt x="5238009" y="0"/>
                </a:lnTo>
                <a:lnTo>
                  <a:pt x="5238009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09BDC1-72FF-33F0-83C0-111258258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0" y="286133"/>
            <a:ext cx="19265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24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AF97DCA-6C77-EFBF-9106-087D939E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AE713191-0C7A-511F-5CA8-416A4462E56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8A53FE41-7FAA-D6A9-4CA8-ABF6542B7FA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831B7FE8-998B-0FAF-F9EC-2EC3996EE88A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2D1B6E0-C445-A794-733F-7D22836EBACF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B1E5E656-42BA-3815-A6D0-725C47098807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D675043B-D06F-0992-37E4-000DB9A40949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DC10398F-2861-58EE-95EC-3D00418AD88F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F295A3-4C38-A34A-A7F2-D9A779BCDC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356" y="-739174"/>
            <a:ext cx="11498053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93770" y="961290"/>
            <a:ext cx="5352149" cy="4486075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10496" y="5536574"/>
            <a:ext cx="1487114" cy="812336"/>
          </a:xfrm>
          <a:custGeom>
            <a:avLst/>
            <a:gdLst/>
            <a:ahLst/>
            <a:cxnLst/>
            <a:rect l="l" t="t" r="r" b="b"/>
            <a:pathLst>
              <a:path w="2230671" h="1218504">
                <a:moveTo>
                  <a:pt x="0" y="0"/>
                </a:moveTo>
                <a:lnTo>
                  <a:pt x="2230671" y="0"/>
                </a:lnTo>
                <a:lnTo>
                  <a:pt x="2230671" y="1218504"/>
                </a:lnTo>
                <a:lnTo>
                  <a:pt x="0" y="12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FB310F5-66F9-FA59-9307-D47CA47D38F9}"/>
              </a:ext>
            </a:extLst>
          </p:cNvPr>
          <p:cNvGrpSpPr/>
          <p:nvPr/>
        </p:nvGrpSpPr>
        <p:grpSpPr>
          <a:xfrm>
            <a:off x="685800" y="961290"/>
            <a:ext cx="5352149" cy="4486075"/>
            <a:chOff x="685800" y="961290"/>
            <a:chExt cx="5352149" cy="4486075"/>
          </a:xfrm>
        </p:grpSpPr>
        <p:sp>
          <p:nvSpPr>
            <p:cNvPr id="3" name="Freeform 3"/>
            <p:cNvSpPr/>
            <p:nvPr/>
          </p:nvSpPr>
          <p:spPr>
            <a:xfrm>
              <a:off x="685800" y="961290"/>
              <a:ext cx="5352149" cy="4486075"/>
            </a:xfrm>
            <a:custGeom>
              <a:avLst/>
              <a:gdLst/>
              <a:ahLst/>
              <a:cxnLst/>
              <a:rect l="l" t="t" r="r" b="b"/>
              <a:pathLst>
                <a:path w="8028224" h="6729112">
                  <a:moveTo>
                    <a:pt x="0" y="0"/>
                  </a:moveTo>
                  <a:lnTo>
                    <a:pt x="8028224" y="0"/>
                  </a:lnTo>
                  <a:lnTo>
                    <a:pt x="8028224" y="6729112"/>
                  </a:lnTo>
                  <a:lnTo>
                    <a:pt x="0" y="672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929545" y="1736229"/>
              <a:ext cx="4576973" cy="3385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312053" y="4578848"/>
            <a:ext cx="6667732" cy="2279152"/>
          </a:xfrm>
          <a:custGeom>
            <a:avLst/>
            <a:gdLst/>
            <a:ahLst/>
            <a:cxnLst/>
            <a:rect l="l" t="t" r="r" b="b"/>
            <a:pathLst>
              <a:path w="10001598" h="3418728">
                <a:moveTo>
                  <a:pt x="10001598" y="0"/>
                </a:moveTo>
                <a:lnTo>
                  <a:pt x="0" y="0"/>
                </a:lnTo>
                <a:lnTo>
                  <a:pt x="0" y="3418728"/>
                </a:lnTo>
                <a:lnTo>
                  <a:pt x="10001598" y="3418728"/>
                </a:lnTo>
                <a:lnTo>
                  <a:pt x="10001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781C8D-6D0A-3402-568E-2231388202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3" y="2087161"/>
            <a:ext cx="6001826" cy="36631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28825" y="465299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8" y="0"/>
                </a:lnTo>
                <a:lnTo>
                  <a:pt x="1078078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6436" y="5916961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7" y="0"/>
                </a:lnTo>
                <a:lnTo>
                  <a:pt x="1078077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2AD0803-CDB7-3921-707C-2C28BD16976D}"/>
              </a:ext>
            </a:extLst>
          </p:cNvPr>
          <p:cNvGrpSpPr/>
          <p:nvPr/>
        </p:nvGrpSpPr>
        <p:grpSpPr>
          <a:xfrm>
            <a:off x="1765825" y="1760256"/>
            <a:ext cx="8763000" cy="3933758"/>
            <a:chOff x="1765825" y="1760256"/>
            <a:chExt cx="8763000" cy="3933758"/>
          </a:xfrm>
        </p:grpSpPr>
        <p:sp>
          <p:nvSpPr>
            <p:cNvPr id="3" name="Freeform 3"/>
            <p:cNvSpPr/>
            <p:nvPr/>
          </p:nvSpPr>
          <p:spPr>
            <a:xfrm>
              <a:off x="1765825" y="1760256"/>
              <a:ext cx="8763000" cy="3933758"/>
            </a:xfrm>
            <a:custGeom>
              <a:avLst/>
              <a:gdLst/>
              <a:ahLst/>
              <a:cxnLst/>
              <a:rect l="l" t="t" r="r" b="b"/>
              <a:pathLst>
                <a:path w="16230600" h="11523726">
                  <a:moveTo>
                    <a:pt x="0" y="0"/>
                  </a:moveTo>
                  <a:lnTo>
                    <a:pt x="16230600" y="0"/>
                  </a:lnTo>
                  <a:lnTo>
                    <a:pt x="16230600" y="11523726"/>
                  </a:lnTo>
                  <a:lnTo>
                    <a:pt x="0" y="1152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xmlns="" id="{8B34677C-ED86-B0A1-8CAE-41B931849DBC}"/>
                </a:ext>
              </a:extLst>
            </p:cNvPr>
            <p:cNvSpPr txBox="1"/>
            <p:nvPr/>
          </p:nvSpPr>
          <p:spPr>
            <a:xfrm>
              <a:off x="2227091" y="2412658"/>
              <a:ext cx="3182112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xmlns="" id="{4A61FCC0-2275-1EB7-A2AC-790AE1932447}"/>
                </a:ext>
              </a:extLst>
            </p:cNvPr>
            <p:cNvSpPr txBox="1"/>
            <p:nvPr/>
          </p:nvSpPr>
          <p:spPr>
            <a:xfrm>
              <a:off x="6917144" y="2413337"/>
              <a:ext cx="2799939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19B314-6483-C5EE-F8D6-C91CA0291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893" y="-117561"/>
            <a:ext cx="4779678" cy="2353260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03F43D63-0823-5EC8-64AC-181177027DCE}"/>
              </a:ext>
            </a:extLst>
          </p:cNvPr>
          <p:cNvSpPr/>
          <p:nvPr/>
        </p:nvSpPr>
        <p:spPr>
          <a:xfrm>
            <a:off x="7827264" y="3913632"/>
            <a:ext cx="3779639" cy="247906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75104" y="1225295"/>
            <a:ext cx="9069132" cy="5553048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990881" y="1225295"/>
            <a:ext cx="8805451" cy="5451447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2874498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28747" y="4782157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6010" y="1232052"/>
            <a:ext cx="1963346" cy="1435723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65989" y="3349349"/>
            <a:ext cx="1540211" cy="102424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xmlns="" id="{415468D6-73E2-82AA-466C-7F230C15B35A}"/>
              </a:ext>
            </a:extLst>
          </p:cNvPr>
          <p:cNvSpPr/>
          <p:nvPr/>
        </p:nvSpPr>
        <p:spPr>
          <a:xfrm>
            <a:off x="0" y="4662431"/>
            <a:ext cx="4652076" cy="2557938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485F64-3A1E-370B-91A8-D994B8EFAC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7714" y="1545803"/>
            <a:ext cx="9973920" cy="43955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88647" y="274818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813193" y="501910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0047672">
            <a:off x="11204713" y="708452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652461">
            <a:off x="-356627" y="753219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60AC45-3F23-FCF5-908C-07F0CFAE65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968" t="7921" r="14337" b="17052"/>
          <a:stretch/>
        </p:blipFill>
        <p:spPr>
          <a:xfrm>
            <a:off x="2810577" y="866274"/>
            <a:ext cx="5544152" cy="1106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19C314-C70A-6234-9680-18831A76438D}"/>
              </a:ext>
            </a:extLst>
          </p:cNvPr>
          <p:cNvSpPr txBox="1"/>
          <p:nvPr/>
        </p:nvSpPr>
        <p:spPr>
          <a:xfrm>
            <a:off x="520921" y="1973179"/>
            <a:ext cx="111501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Tìm đọc câu chuyện về lòng biết ơn, viết được phiếu đọc sách theo mẫu.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Biêt trao đối, chia sẻ với bạn về nội dung câu chuyện đã đọc; nhớ tên một số câu chuyện của tác giả yêu thích và kể lại cho người thân.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trân trọng và cảm ơn những người đã giúp đỡ mình.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kiến thức từ bài học để vận dụng vào thực tiễn: Tự tin, mạnh dạn, biết trao đổi nhận xét trong giao tiếp.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5FE936-620B-1159-F6CD-5ADDF38316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657" y="-700960"/>
            <a:ext cx="11790686" cy="46150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A36682A-D7A9-350D-9638-A02F8D1CBB09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óng mát tâm hồn_ Lòng biết ơn">
            <a:hlinkClick r:id="" action="ppaction://media"/>
            <a:extLst>
              <a:ext uri="{FF2B5EF4-FFF2-40B4-BE49-F238E27FC236}">
                <a16:creationId xmlns:a16="http://schemas.microsoft.com/office/drawing/2014/main" xmlns="" id="{CF6F5B04-8167-FC1D-F486-E7ACFAEF2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58FE328-6803-FA0A-960B-63493EEB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E6BDEE55-E39E-2599-D1B9-3AA21452F95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A0F3DA04-4DC5-E8D4-B089-694E04BEEC8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1BF2DC6F-0578-7686-D7CB-CA4A8D909AB7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9DDE32AC-9A55-12D6-FB24-3C5A98E33322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CAAA1BA1-0D3C-76F3-64ED-D9D5C3190C36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160D4873-DBF4-B3B4-08FA-EE8ABC185F16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88EF68E5-DA8B-B10D-4A9C-88EAB81529C7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7A72C2D-B8DA-F3DE-994D-EDA83965F2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839" y="-692089"/>
            <a:ext cx="11467570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18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0E5AE2-F7B0-E8BE-77CB-D4BC9E5F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70C6AD4-566A-6EF9-A171-171F56AB87A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140777E2-0D34-7857-24A1-150A2A2B70D5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AFF992BE-F11E-323E-764E-757DA63E2E2D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E83D1B2-7753-07E1-602A-571F3D36448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DF809F87-D0A6-C3CE-FCBE-A933F6FE1A68}"/>
              </a:ext>
            </a:extLst>
          </p:cNvPr>
          <p:cNvSpPr txBox="1"/>
          <p:nvPr/>
        </p:nvSpPr>
        <p:spPr>
          <a:xfrm>
            <a:off x="660432" y="2482333"/>
            <a:ext cx="6659564" cy="183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Đọc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một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lòng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biết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ơn</a:t>
            </a:r>
            <a:endParaRPr lang="en-US" sz="5334" dirty="0">
              <a:solidFill>
                <a:srgbClr val="531139"/>
              </a:solidFill>
              <a:latin typeface="Cambria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D4CC88-F710-2B22-D0BE-F3E3A797B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864" y="596096"/>
            <a:ext cx="2117691" cy="1706308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B1960747-5985-1E38-0FEB-673E73411426}"/>
              </a:ext>
            </a:extLst>
          </p:cNvPr>
          <p:cNvSpPr/>
          <p:nvPr/>
        </p:nvSpPr>
        <p:spPr>
          <a:xfrm>
            <a:off x="7139106" y="932688"/>
            <a:ext cx="4367094" cy="5552124"/>
          </a:xfrm>
          <a:custGeom>
            <a:avLst/>
            <a:gdLst/>
            <a:ahLst/>
            <a:cxnLst/>
            <a:rect l="l" t="t" r="r" b="b"/>
            <a:pathLst>
              <a:path w="3909307" h="5268016">
                <a:moveTo>
                  <a:pt x="0" y="0"/>
                </a:moveTo>
                <a:lnTo>
                  <a:pt x="3909307" y="0"/>
                </a:lnTo>
                <a:lnTo>
                  <a:pt x="3909307" y="5268016"/>
                </a:lnTo>
                <a:lnTo>
                  <a:pt x="0" y="5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866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0D44BE8-D826-5DA3-4E19-F7C56A193CC4}"/>
              </a:ext>
            </a:extLst>
          </p:cNvPr>
          <p:cNvGrpSpPr/>
          <p:nvPr/>
        </p:nvGrpSpPr>
        <p:grpSpPr>
          <a:xfrm>
            <a:off x="603504" y="1392930"/>
            <a:ext cx="8174736" cy="4771184"/>
            <a:chOff x="603504" y="1392930"/>
            <a:chExt cx="8174736" cy="4771184"/>
          </a:xfrm>
        </p:grpSpPr>
        <p:grpSp>
          <p:nvGrpSpPr>
            <p:cNvPr id="3" name="Group 3"/>
            <p:cNvGrpSpPr/>
            <p:nvPr/>
          </p:nvGrpSpPr>
          <p:grpSpPr>
            <a:xfrm>
              <a:off x="603504" y="1392930"/>
              <a:ext cx="8174736" cy="4771184"/>
              <a:chOff x="0" y="0"/>
              <a:chExt cx="1541211" cy="12861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965164" y="1715145"/>
              <a:ext cx="7367229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 kí trưởng thành của đứa trẻ Ngoan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tuệ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84FEB38-F6D0-BC43-2B1A-B6B8CFA05582}"/>
              </a:ext>
            </a:extLst>
          </p:cNvPr>
          <p:cNvGrpSpPr/>
          <p:nvPr/>
        </p:nvGrpSpPr>
        <p:grpSpPr>
          <a:xfrm>
            <a:off x="561836" y="732100"/>
            <a:ext cx="9492671" cy="751328"/>
            <a:chOff x="464614" y="487848"/>
            <a:chExt cx="9492671" cy="751328"/>
          </a:xfrm>
        </p:grpSpPr>
        <p:grpSp>
          <p:nvGrpSpPr>
            <p:cNvPr id="24" name="Group 24"/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ngoan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858E987-7E94-5092-02EE-EBC7C832E4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712" r="14355" b="-2400"/>
          <a:stretch/>
        </p:blipFill>
        <p:spPr>
          <a:xfrm>
            <a:off x="8985183" y="1754048"/>
            <a:ext cx="3245788" cy="468564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AC2F3D-52F9-B2F7-C848-75BBE39C6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A4DA153A-4E80-2651-1D71-5729C1E54ABB}"/>
              </a:ext>
            </a:extLst>
          </p:cNvPr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xmlns="" id="{FF2C933B-8324-18D7-88B2-C2CF3D2A3F18}"/>
              </a:ext>
            </a:extLst>
          </p:cNvPr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55C5FC0-A0FA-090E-6DF3-C9A028F2AAC6}"/>
              </a:ext>
            </a:extLst>
          </p:cNvPr>
          <p:cNvGrpSpPr/>
          <p:nvPr/>
        </p:nvGrpSpPr>
        <p:grpSpPr>
          <a:xfrm>
            <a:off x="347472" y="1392929"/>
            <a:ext cx="8193024" cy="5099011"/>
            <a:chOff x="347472" y="1392929"/>
            <a:chExt cx="8193024" cy="509901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FBB0A2CB-998D-AEE1-3363-AB7D807FC03B}"/>
                </a:ext>
              </a:extLst>
            </p:cNvPr>
            <p:cNvGrpSpPr/>
            <p:nvPr/>
          </p:nvGrpSpPr>
          <p:grpSpPr>
            <a:xfrm>
              <a:off x="347472" y="1392929"/>
              <a:ext cx="8193024" cy="5099011"/>
              <a:chOff x="0" y="0"/>
              <a:chExt cx="1541211" cy="128611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xmlns="" id="{9BD7DE3B-AC8C-8D09-7490-0D4F0F16FB57}"/>
                  </a:ext>
                </a:extLst>
              </p:cNvPr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xmlns="" id="{FA2CB35A-3845-236C-F6B4-FA950F25905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xmlns="" id="{66786047-E7C8-8A59-599A-8BF12DB49A70}"/>
                </a:ext>
              </a:extLst>
            </p:cNvPr>
            <p:cNvSpPr txBox="1"/>
            <p:nvPr/>
          </p:nvSpPr>
          <p:spPr>
            <a:xfrm>
              <a:off x="608413" y="2054165"/>
              <a:ext cx="7678125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B5321F9-A5CA-ACBC-A1DF-006675CBEC25}"/>
              </a:ext>
            </a:extLst>
          </p:cNvPr>
          <p:cNvGrpSpPr/>
          <p:nvPr/>
        </p:nvGrpSpPr>
        <p:grpSpPr>
          <a:xfrm>
            <a:off x="751882" y="992059"/>
            <a:ext cx="7534656" cy="812290"/>
            <a:chOff x="464614" y="487848"/>
            <a:chExt cx="9492671" cy="751328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xmlns="" id="{8AB9FD9F-7F22-21AB-68A5-58EB1BF5BA98}"/>
                </a:ext>
              </a:extLst>
            </p:cNvPr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xmlns="" id="{B423E153-D460-6B51-7936-E4B13A1A7588}"/>
                  </a:ext>
                </a:extLst>
              </p:cNvPr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xmlns="" id="{C2F6AFED-38D0-CE4C-7658-31B8A7BDA9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xmlns="" id="{AD4B0C27-9B67-781A-8329-ACD4BD26A5C0}"/>
                </a:ext>
              </a:extLst>
            </p:cNvPr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xmlns="" id="{777AA1AD-4333-BE36-3AB1-CE19F76F2031}"/>
              </a:ext>
            </a:extLst>
          </p:cNvPr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A72A1C-8A2C-FCB0-0E2B-4135BEF295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4914" y="1514853"/>
            <a:ext cx="3580638" cy="49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9EF0E3-26E1-D34C-DB4B-4EB3D35E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97DF4C1-DE92-B1FB-08FB-16E5D41D078C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AD9A4031-1078-B981-794E-EFFC841A3224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D12CCF77-9337-71E0-F1F8-EE9D58906BAA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0B27A2D-9639-53DF-3626-F05FFD43D79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B3A9A02-F0CF-7D70-A0BB-4EA1863FDDC9}"/>
              </a:ext>
            </a:extLst>
          </p:cNvPr>
          <p:cNvGrpSpPr/>
          <p:nvPr/>
        </p:nvGrpSpPr>
        <p:grpSpPr>
          <a:xfrm>
            <a:off x="2318825" y="344343"/>
            <a:ext cx="8198876" cy="1180499"/>
            <a:chOff x="2194027" y="169711"/>
            <a:chExt cx="8198876" cy="118049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FC7903B6-AC53-7C24-6540-38354CD29F9D}"/>
                </a:ext>
              </a:extLst>
            </p:cNvPr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xmlns="" id="{CF9E0CBA-674C-5F98-187B-EA039DC9B63C}"/>
                </a:ext>
              </a:extLst>
            </p:cNvPr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xmlns="" id="{A05F01E9-0832-FD8A-4FA8-1D20F2F69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097646"/>
              </p:ext>
            </p:extLst>
          </p:nvPr>
        </p:nvGraphicFramePr>
        <p:xfrm>
          <a:off x="786130" y="1805711"/>
          <a:ext cx="10619736" cy="441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8856">
                  <a:extLst>
                    <a:ext uri="{9D8B030D-6E8A-4147-A177-3AD203B41FA5}">
                      <a16:colId xmlns:a16="http://schemas.microsoft.com/office/drawing/2014/main" xmlns="" val="4198270621"/>
                    </a:ext>
                  </a:extLst>
                </a:gridCol>
                <a:gridCol w="3520440">
                  <a:extLst>
                    <a:ext uri="{9D8B030D-6E8A-4147-A177-3AD203B41FA5}">
                      <a16:colId xmlns:a16="http://schemas.microsoft.com/office/drawing/2014/main" xmlns="" val="182406264"/>
                    </a:ext>
                  </a:extLst>
                </a:gridCol>
                <a:gridCol w="173736">
                  <a:extLst>
                    <a:ext uri="{9D8B030D-6E8A-4147-A177-3AD203B41FA5}">
                      <a16:colId xmlns:a16="http://schemas.microsoft.com/office/drawing/2014/main" xmlns="" val="3627170094"/>
                    </a:ext>
                  </a:extLst>
                </a:gridCol>
                <a:gridCol w="3346704">
                  <a:extLst>
                    <a:ext uri="{9D8B030D-6E8A-4147-A177-3AD203B41FA5}">
                      <a16:colId xmlns:a16="http://schemas.microsoft.com/office/drawing/2014/main" xmlns="" val="3339685418"/>
                    </a:ext>
                  </a:extLst>
                </a:gridCol>
              </a:tblGrid>
              <a:tr h="66777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0019867"/>
                  </a:ext>
                </a:extLst>
              </a:tr>
              <a:tr h="7395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6890471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Nội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dung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chính</a:t>
                      </a:r>
                      <a:endParaRPr lang="en-US" sz="2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5254144"/>
                  </a:ext>
                </a:extLst>
              </a:tr>
              <a:tr h="1212588">
                <a:tc gridSpan="3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xúc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động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ở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Bài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rút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ra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973547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01907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03AB9A-E5E5-41D9-DB5C-042E1F78CF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73" y="280999"/>
            <a:ext cx="193259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60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204</Words>
  <Application>Microsoft Office PowerPoint</Application>
  <PresentationFormat>Custom</PresentationFormat>
  <Paragraphs>27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</cp:revision>
  <dcterms:created xsi:type="dcterms:W3CDTF">2024-02-09T00:56:37Z</dcterms:created>
  <dcterms:modified xsi:type="dcterms:W3CDTF">2024-02-28T10:36:30Z</dcterms:modified>
</cp:coreProperties>
</file>