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2C0D-709D-4B0A-9AA3-5D8F0B6C1992}" type="datetimeFigureOut">
              <a:rPr lang="vi-VN" smtClean="0"/>
              <a:t>21/11/2025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18" y="-245338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17" y="2741092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" y="2448324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46" y="3892116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36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4" y="2741709"/>
            <a:ext cx="4017612" cy="401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4" y="529415"/>
            <a:ext cx="314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87" y="1387797"/>
            <a:ext cx="869974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867" y="1259844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59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3940" y="941685"/>
            <a:ext cx="7705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Cô </a:t>
            </a:r>
            <a:r>
              <a:rPr lang="vi-VN" sz="28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bé đã thể hiện tình yêu lao động như thế nào? Những việc làm của cô bé đã đem lại điều gì?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1709" y="220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bé đã thể hiện tình yêu lao động bằng cách thường xuyên giúp mẹ làm việc nhà như: gấp quần áo giúp mẹ, lau tủ kệ giúp mẹ. Những việc làm của cô bé khiến mẹ rất vui và hạnh phúc.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69" y="3081981"/>
            <a:ext cx="371888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70"/>
            <a:ext cx="12113443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5" y="313455"/>
            <a:ext cx="6748857" cy="112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014" y="585976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Theo em, vì sao phải yêu lao động?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6938" y="2113117"/>
            <a:ext cx="594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giúp ta khỏe mạnh và năng nổ hơn.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6938" y="2843990"/>
            <a:ext cx="632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tạo ra của cải vật chất nhằm thỏa mãn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6985" y="3497697"/>
            <a:ext cx="527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cầu vật chất, tinh thần của con người.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7280" y="4151404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384" y="4805111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Lao động giúp chất lượng cuộc sống được cải thiện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202" y="1121276"/>
            <a:ext cx="6992718" cy="602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20" y="344717"/>
            <a:ext cx="8157155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4" y="2566797"/>
            <a:ext cx="746215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535" y="1062155"/>
            <a:ext cx="6992718" cy="6029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698" y="522872"/>
            <a:ext cx="6011177" cy="1359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7" y="1711330"/>
            <a:ext cx="7635873" cy="515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102" y="1869945"/>
            <a:ext cx="1103472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536" y="2870272"/>
            <a:ext cx="1103472" cy="1103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59" y="4186120"/>
            <a:ext cx="1103472" cy="1103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807" y="5759424"/>
            <a:ext cx="1103472" cy="1103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44388" y="2188304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Đọc lại bài </a:t>
            </a:r>
            <a:r>
              <a:rPr lang="vi-VN" dirty="0" smtClean="0"/>
              <a:t>: Những giọt mồ hôi trên trán mẹ.</a:t>
            </a:r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5592417" y="32152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Thể hiện được </a:t>
            </a:r>
            <a:r>
              <a:rPr lang="vi-VN" dirty="0" smtClean="0"/>
              <a:t>một số việc làm thể hiện tình yêu lao động.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5707183" y="4588325"/>
            <a:ext cx="508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Đọc trước Bài 3 – Yêu lao động (SHS </a:t>
            </a:r>
            <a:r>
              <a:rPr lang="vi-VN" dirty="0" smtClean="0"/>
              <a:t>tr.21- 22).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547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1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64311"/>
            <a:ext cx="12193057" cy="698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50852" y="2967335"/>
            <a:ext cx="78903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 Condensed" panose="020B0502040204020203" pitchFamily="34" charset="0"/>
              </a:rPr>
              <a:t>XIN CHÀO VÀ HẸN GẶP LẠI.</a:t>
            </a:r>
            <a:endParaRPr lang="en-US" sz="7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75" y="2131435"/>
            <a:ext cx="2414225" cy="429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42"/>
            <a:ext cx="2316463" cy="4660836"/>
          </a:xfrm>
          <a:prstGeom prst="rect">
            <a:avLst/>
          </a:prstGeom>
        </p:spPr>
      </p:pic>
      <p:pic>
        <p:nvPicPr>
          <p:cNvPr id="6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171" y="885141"/>
            <a:ext cx="9571530" cy="597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916" y="3489259"/>
            <a:ext cx="7834039" cy="256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943" y="2590430"/>
            <a:ext cx="1219305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775"/>
            <a:ext cx="12066309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376" y="2590430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783"/>
            <a:ext cx="11479232" cy="2188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819" y="319353"/>
            <a:ext cx="1800519" cy="143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648" y="2524027"/>
            <a:ext cx="190211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1784" y="104775"/>
            <a:ext cx="12000216" cy="349321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latin typeface="+mj-lt"/>
              </a:rPr>
              <a:t>BÀI 3: YÊU LAO ĐỘNG</a:t>
            </a:r>
          </a:p>
          <a:p>
            <a:pPr algn="ctr"/>
            <a:r>
              <a:rPr lang="vi-VN" dirty="0" smtClean="0"/>
              <a:t>TIẾT 1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920" y="0"/>
            <a:ext cx="1560711" cy="156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388" y="3441842"/>
            <a:ext cx="4017612" cy="34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46" y="423411"/>
            <a:ext cx="5858764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50" y="1472014"/>
            <a:ext cx="1134563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04775"/>
            <a:ext cx="1200032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2485655"/>
            <a:ext cx="12193057" cy="426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208" y="90254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79" y="1992260"/>
            <a:ext cx="859610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149068"/>
            <a:ext cx="6565961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85" y="149068"/>
            <a:ext cx="6291617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39" y="1918898"/>
            <a:ext cx="4593614" cy="3991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5" y="1930162"/>
            <a:ext cx="5269582" cy="4046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471" y="1390848"/>
            <a:ext cx="65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Hãy nêu thêm các biểu hiện khác của lao động mà em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139" y="5643283"/>
            <a:ext cx="434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Tự giác nhận lau bảng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985" y="4859222"/>
            <a:ext cx="402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Bạn nữ đang say sưa, ngâm nga từng câu hát chăm sóc vườn rau.</a:t>
            </a:r>
          </a:p>
        </p:txBody>
      </p:sp>
    </p:spTree>
    <p:extLst>
      <p:ext uri="{BB962C8B-B14F-4D97-AF65-F5344CB8AC3E}">
        <p14:creationId xmlns:p14="http://schemas.microsoft.com/office/powerpoint/2010/main" val="1757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00322" cy="66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1913642"/>
            <a:ext cx="5052767" cy="424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18" y="1913642"/>
            <a:ext cx="5533534" cy="42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368" y="2590430"/>
            <a:ext cx="12193057" cy="4267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048" y="5509373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123" y="5028307"/>
            <a:ext cx="398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xin mẹ để tham gia tổng vệ sinh đường làng cùng với mọi người</a:t>
            </a:r>
            <a:r>
              <a:rPr lang="vi-VN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11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7" y="209550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47" y="613247"/>
            <a:ext cx="6809822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989" y="3375056"/>
            <a:ext cx="3718882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401" y="3639033"/>
            <a:ext cx="2310584" cy="3218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072" y="8580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Hãy nêu thêm các biểu hiện khác của yêu lao động mà em biết.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6" y="2478230"/>
            <a:ext cx="6858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281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Bahnschrift Condensed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19</cp:revision>
  <dcterms:created xsi:type="dcterms:W3CDTF">2023-10-23T08:45:11Z</dcterms:created>
  <dcterms:modified xsi:type="dcterms:W3CDTF">2025-11-21T03:48:40Z</dcterms:modified>
</cp:coreProperties>
</file>