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9" r:id="rId3"/>
    <p:sldId id="260" r:id="rId4"/>
    <p:sldId id="267" r:id="rId5"/>
    <p:sldId id="268" r:id="rId6"/>
    <p:sldId id="269" r:id="rId7"/>
    <p:sldId id="261" r:id="rId8"/>
    <p:sldId id="271" r:id="rId9"/>
    <p:sldId id="272" r:id="rId10"/>
    <p:sldId id="273" r:id="rId11"/>
    <p:sldId id="274" r:id="rId12"/>
    <p:sldId id="275" r:id="rId13"/>
    <p:sldId id="276" r:id="rId14"/>
    <p:sldId id="262" r:id="rId15"/>
    <p:sldId id="277" r:id="rId16"/>
    <p:sldId id="278" r:id="rId17"/>
    <p:sldId id="279" r:id="rId18"/>
    <p:sldId id="280" r:id="rId19"/>
    <p:sldId id="281" r:id="rId20"/>
    <p:sldId id="282" r:id="rId21"/>
    <p:sldId id="263" r:id="rId22"/>
    <p:sldId id="258" r:id="rId23"/>
    <p:sldId id="283" r:id="rId24"/>
    <p:sldId id="284" r:id="rId25"/>
    <p:sldId id="265"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99FF"/>
    <a:srgbClr val="33CC33"/>
    <a:srgbClr val="00CC99"/>
    <a:srgbClr val="99FF99"/>
    <a:srgbClr val="00FF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8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10-18T03:10:29.303"/>
    </inkml:context>
    <inkml:brush xml:id="br0">
      <inkml:brushProperty name="width" value="0.05292" units="cm"/>
      <inkml:brushProperty name="height" value="0.05292" units="cm"/>
      <inkml:brushProperty name="color" value="#FF0000"/>
    </inkml:brush>
  </inkml:definitions>
  <inkml:trace contextRef="#ctx0" brushRef="#br0">3365 12319 0,'-21'21'47,"0"-21"31,0 0-46,0 0-32,-22 0 15,22 0 32,0 0-31,0 21 93,0-21-93,0 22-1,-1-22 17,1 0-32,-21 42 15,21-21 32,0 0 31,-1 0-62,1 1-1,21 20 17,0-21-17,-21-21 1,0 42 0,21-20 15,0 20-16,0-21 1,0 21 0,0 22-1,0-22 1,0 1 0,0-22-1,0 0 1,0 21-1,0-21 1,21 1 0,-21 41-1,21-42 1,-21 0-16,21 1 16,-21-1-1,22 21-15,-22-21 16,21 0-1,21 22 1,-21-22 0,-21 0-1,21-21 1,-21 21 0,22-21 15,20 0-31,-42 21 15,21-21 1,0 0 15,0 22-31,1-22 32,20 0-17,-21 0 16,-21 21-15,42-21 0,-20 0 15,20 0 110,-21 0-48,0 0-61,-21-21 46,21 21-63,1 0 17,20-22 61,-21-20-77,0 21 15,-21 0-31,43-22 16,-43 22-1,21-21 1,0-22 0,-21 22 15,21 21-31,-21-21 47,21-1-32,-21 22 1,0 0 0,21 0-1,-21 0 1,0-1 0,0-20-1,0 21 1,0-21-1,0 20 1,0 1 0,0 0-16,0 0 31,0-21-15,0 20-1,0-20 1,0 21 15,-21 0-15,21 0 15,-21-1-15,-21-20 15,21 21-16,21 0 17,0 0-17,-43-1 1,43 1 0,-21 21-1,0-21 16,-21 0-15,42 0 15,-22 21-15,-20 0 15,42-21 32,-21 21 109,0 0-110,0 0 110</inkml:trace>
  <inkml:trace contextRef="#ctx0" brushRef="#br0" timeOffset="4839.3696">3641 12319 0,'21'-21'94,"0"0"-79,0 0-15,-21-1 16,21 1-1,0 0-15,1 0 16,-1 0 62,0 21-31,0 0-31,0 0 15,0 0-15,1 0-1,-1 0 1,0 0-1,0 0 17,0 0-17,0 0 1,1 0-16,-22 21 16,21-21 15,-21 42 31,21-21-62,-21 1 32,0-1-17,0 0-15,0 0 31,0 0-15,0 0 0,0 1 31,0-1-47,0 0 31</inkml:trace>
  <inkml:trace contextRef="#ctx0" brushRef="#br0" timeOffset="6310.6233">3873 12425 0,'22'0'187,"-1"0"-171,0 0 0,0 0 15,0 21 0,0-21 0,22 21 32,-22-21 46,0 21-93,0 1-1,-21-44 235,0 1-234,43-42 0,-22 42-1,-21-1 17,21 1-17,-21 0 1,21 0-1,-21 0-15,21 0 16,-21-1 15,0 1-15</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10-18T03:33:50.617"/>
    </inkml:context>
    <inkml:brush xml:id="br0">
      <inkml:brushProperty name="width" value="0.05292" units="cm"/>
      <inkml:brushProperty name="height" value="0.05292" units="cm"/>
      <inkml:brushProperty name="color" value="#FF0000"/>
    </inkml:brush>
  </inkml:definitions>
  <inkml:trace contextRef="#ctx0" brushRef="#br0">9271 12637 0,'-21'0'219,"0"-22"-219,-1 22 78,1 0-62,0 0-1,0 0-15,0 0 16,0 0 0,-22 0-1,1 0 1,21 0 15,-22 22-15,22-1 46,0-21-15,21 21-31,-21 0-1,0 0 1,0-21 0,21 21-16,0 1 15,-22-1 1,22 0-16,0 0 15,-21 0 1,0 22 0,21-22-1,-21 0 1,21 0 0,0 0-1,-42 22 1,42-22-1,0 0 1,0 0 0,0 0-1,-22 0 1,22 1 0,0 20-1,0 0 1,0 1-16,0-22 15,0 21 1,0-21 0,0 22-1,0-22-15,0 21 32,0-21-17,0 0 1,0 22-1,0-1 1,0-21 0,0 0-1,0 1-15,0-1 16,22 21 0,-1-21-16,-21 22 15,0-22 1,42 42-1,-42-42 1,21 22 0,0-22 15,1-21-15,-22 21-1,21-21 1,21 21-1,-42 0 1,21-21 0,0 0-1,22 0 1,-22 0 0,0 0-1,21 43 1,-20-43-1,-1 0 17,0 0-1,0 0 16,0 0-32,0 0 1,1 0 31,20 0 15,-21 0-46,0-21 31,22 21-16,-43-43-15,21 43-16,-21-21 15,21 21-15,0-42 16,0 21 0,22-43-1,-1 43 1,-42-21 0,21 20-1,0 1 1,0 21-1,-21-21-15,22 0 16,-22 0 0,0 0 15,0-1-15,0 1-1,0 0 1,0 0-1,0 0 1,0 0 0,0-1-1,0 1 1,21 0-16,-21 0 16,0 0-16,0 0 15,0-1 1,0-41-1,0 42 1,0-22 0,0 22-1,0 0 1,0 0 15,0 0-15,0 0-1,0-1 1,0 1 0,0-21-1,0 21 17,0 0-32,0-22 15,-21 43 1,21-42-1,0 21 17,-22 21-32,1-43 15,0 22 17,21 0-17,0 0 1,-21 0-1,0 0 1,0-1 0,21 1-1,-22 21 1,22-21 0,0 0-1,-21 0 1,0 21 46,0 0-46,0 0 0,0 0 62,-22 0-47,22 0 141</inkml:trace>
  <inkml:trace contextRef="#ctx0" brushRef="#br0" timeOffset="55911.5776">15579 12594 0,'-22'0'93,"1"0"-77,0 0 0,-21 0-1,-1 0 17,22 0-32,0 0 31,21 21-16,-42-21 1,21 22 0,-1-1-1,22 0 17,0 0-1,-21 0-31,21 0 15,-21 1 1,0-1 0,21 0 15,-42 42-15,42-41-1,0-1 1,-22 21-1,1 0 1,21 1 0,-21-1-1,21-21-15,0 0 16,0 22 0,0-22-1,0 21 1,0-21-1,0 1 1,-21 20 0,21-21-1,-21 43 17,21-43-17,0 21 1,0-21-1,0 0 1,0 1-16,0-1 16,0 21-16,0-21 15,0 0 1,21 22 0,-21-22-1,21 0 1,0 21-1,-21 1 1,43-1 0,-43-21 15,21 22-15,0-22-1,0 0-15,0 0 16,-21 0-16,43 0 0,-43 1 15,42-22 1,-21 21 0,0-21-1,0 21 1,1 0 0,20-21-1,-21 0 1,21 0 15,-20 0-15,20 0 15,-21 0-15,0 0 30,0 0-30,1-21 15,-1 0 16,-21 0-47,21 21 16,-21-22-1,21-20 1,0 21-16,-21 0 16,21 0-1,1-1 1,-22-20 0,21 42-1,-21-42 1,21 21-1,0-22 1,-21 22 0,0 0-1,0 0 17,0 0-32,21-1 15,-21 1 1,0-21-1,0 21 1,21 0 0,-21-1-1,0 1 17,0-21-17,22-22 1,-22 43-1,0-21 1,0 21 0,0-22-16,0 22 15,0 0 1,0 0 0,21-43-1,-21 43 1,0-21-1,0 21 1,0-22 0,0 22 31,0 0-32,0 0 1,0 0-1,0 0 1,0-1 0,-21 1-1,21 0 1,-22 0 0,-20 0 15,42-22-16,-21 43 1,0-21 15,0 0-31,21 0 32,-22 0-17,1 21 1,0-21-1,21-1 1,-21 22 0,-21-21 15</inkml:trace>
  <inkml:trace contextRef="#ctx0" brushRef="#br0" timeOffset="120039.9147">22034 12531 0,'0'0'47,"-63"0"-16,21 0-15,20-21-16,-41 21 16,42 0-1,-22 0 1,1-22-1,21 22 17,0 0-17,0 0 1,-1 0 0,-20 0-1,21 0 1,0 0-1,-22 0-15,1 0 16,42 22-16,-21-22 16,0 21-1,0 0-15,-1 0 16,1 0 0,21 0-16,-21 43 15,-21-22 1,21 1-1,-1-1 1,1 43 0,21-43 15,0 0-15,0 1-1,0-1 1,0-21-1,0 43 1,0-43 0,0 21-1,0 43 1,0-22 0,0-42-1,0 43 1,21-22-1,-21-21 1,0 22 0,22-22-16,-1 0 0,-21 0 31,0 0-15,0 22-1,21-1 1,0 0-1,-21 1 1,21-1 0,0 0-1,1 22 1,-1-43 0,0 0-1,0 22 1,0-22-16,0-21 15,1 21 1,41 21 0,-21-42-1,1 21 1,20 1 15,-42-22-15,43 21-1,-1 0 1,-41-21 0,-1 0-16,0 0 31,0 0-31,0 0 16,0 0 15,1 0-16,-1 0 17,0-21-17,21-22 1,-42 22 0,43-21-1,-22-22 1,0 1-1,0 42 1,0-22 0,-21 22-16,0 0 15,0 0-15,21 0 16,1-22 0,-22-20-1,0 42 1,0-22-1,0 22 17,0 0-17,0 0-15,0 0 32,0-22-17,0 22 1,0-21-1,0 21-15,0-22 16,0 22-16,0-21 16,0 21-1,0-22 1,0 1 0,0 21-1,0-43 1,0 43-1,0-42 1,0 20 0,-22 22-1,22-21 17,-21 0-17,0-22 1,21 22-1,-21 21 1,21-22 0,-21 1-1,0 21 1,21 0 0,-22-22-1,22 22 1,-21 21-16,0-42 15,0 21 1,0-1 15,0 22 1,-1-21-17,1 21 1,0 0-1,0-21 1,0 21 15</inkml:trace>
  <inkml:trace contextRef="#ctx0" brushRef="#br0" timeOffset="182008.6248">4106 7832 0,'21'0'141,"1"0"-110,-1 0-31,0 0 16,0 0-1,0 0 1,22-21 0,-22 21-1,21 0 1,-21 0-1,43-22 1,20 22 0,1 0-1,-21 0-15,-1 0 16,-21 0-16,1 0 16,-22 0-16,42 0 15,-41 0-15,83 0 16,-83 0-1,20 0-15,43 0 16,42 0 0,0 0-1,63 0 17,-42 0-17,0 0 1,-42 0-1,-63 0-15,-22 0 16,42 0-16,-20 0 0,-1 0 16,0 0-1,43 0 1,0 0 0,20 0-1,44 0 1,-22 0-1,-22 0 1,44 0 0,-65 0-1,43 0 17,0 0-17,0 0 1,-84 0-16,105 0 15,-106 0-15,0 0 16,64 0 0,-63 0-1,20 0 1,-21 0 0,1-21-1,-1 21 1,85 0-1,0 0 1,21 0 0,-105 0-1,41 0 1,-63 0-16,43 0 0,-1 0 16,22 0-1,21 0 1,-21 0-1,20 0 1,-41 0 0,42 0-1,-22 0 1,-20 0 0,-1 0-1,-41 0 1,-1 0-16,0 0 15,0 0 1,0 0-16,0 0 0,1 0 16,-1 0 15,0 0-15,0 0 30</inkml:trace>
  <inkml:trace contextRef="#ctx0" brushRef="#br0" timeOffset="200104.5984">9292 12637 0,'-42'-22'16,"42"1"31,21 0-32,-21-21-15,85-22 16,-64 22-1,21-22 1,-21 43 0,0 21-1,1-42 1,-1 42 0,-21-21-1,21 21 1,21-21-1,-21-1 1,1 22 0,20 0 15,-21 0-15,21 0-1,-20 0 1,20 0-1,-21 0 1,21 0 0,-20 0-1,20 22 1,-21-22 15,-21 21-31,21-21 16,-21 21-1,0 21-15,0 1 16,0-22 0,21 0-1,-21 0 1,0 0 0,0 0 15,0 22-16,0-1 1,0-21 0,0 0 187</inkml:trace>
  <inkml:trace contextRef="#ctx0" brushRef="#br0" timeOffset="201312.2696">9779 12531 0,'21'0'78,"21"0"-62,-20 0-16,-22 21 16,21-21-1,-21 21 1,42 0 0,-42 0-1,21-21 1,-21 22 15,21-22-15,-21 42-1,22-42 251,20 0-235,-21 0-31,-21-21 16,21 0-16,22-22 15,-43 1 1,42 21 0,-21-22-1,0 22 17,-21 0-17</inkml:trace>
  <inkml:trace contextRef="#ctx0" brushRef="#br0" timeOffset="218072.2764">9885 13907 0,'-21'21'250,"21"0"-235,0 0-15,-22 43 16,22-43-1,0 21-15,0-21 16,-21 0-16,21 22 16,0-1-1,0 0 1,0-20 0,0-1-1,0 0 1,0 0-1,-21 21 1,0-42 0,21 22-1</inkml:trace>
  <inkml:trace contextRef="#ctx0" brushRef="#br0" timeOffset="219720.2422">9673 14097 0,'0'21'265,"0"0"-265,0 1 16,0-1-1,21 0-15,0 21 16,-21-21 0,0 1-1,22-22 1,-22 21-16,21 0 16,-21 0-1,21 0 1,-21 0 15,0 1-15,0-1 15,21-21-15,-21 21-1,0 0 1,42-21 234,-20-21-235,20-21 1,0 20 0,-21-20-1,1 42-15,-22-21 16,63-21 0,-42 20-1,-21 1 1,43 0-1,-43 0 1,21 21 0</inkml:trace>
  <inkml:trace contextRef="#ctx0" brushRef="#br0" timeOffset="229744.0533">10118 15071 0,'0'-21'32,"-22"21"-17,22-22 1,-42 22 0,21-21-16,-21 0 15,20 0 1,-20 21-1,21 0 1,-21-42 15,20 42 1,-20 0-17,21 0 63,-21 0 0,20 0-62,22 21 15,-21 0-15,21 0 0,-21-21-1,0 42 1,21-20 15,0-1-15,-21 21-1,0-21 1,21 0 0,0 1-1,-22-22 1,22 42-16,0-21 15,-21 0-15,21 0 16,0 22 15,0-22-15,0 21 0,0 1-1,0-1 1,0 0-1,0-21 1,0 22 0,0-1-1,0-21-15,0 22 16,0-22 15,0 0-31,21 0 16,-21 0-1,22 22 17,-22-22-32,42 21 31,-21-21-15,0-21 15,0 0-16,1 0 1,20 21 0,-21-21-1,0 22 1,0-22 0,1 0 93,-1 0-62,0 0-32,0-22 1,-21 1-16,21 21 16,-21-21-16,21-21 31,-21 21-15,22 21-1,-1-43 1,0 22-1,-21 0 1,0 0-16,21 0 31,-21-1-31,21 1 32,0-42-17,-21 42-15,22-22 16,-22-20-1,0 42 1,0-22 0,42 1-1,-42 21 1,0-64 0,0 22-1,0 41 1,0-20-1,0 21 17,0 0 46,-21 0-63,0 21 17</inkml:trace>
  <inkml:trace contextRef="#ctx0" brushRef="#br0" timeOffset="235408.4041">10774 15007 0,'-21'0'63,"-1"0"-32,1 0-16,0 0 17,0 0-17,0 0 17,0 21 14,21 1-46,-22-1 16,22 0 0,-42 0-1,42 0 1,-21 22 0,0 20-1,0-42 1,21 22-1,-22-22 1,1 21 0,21-21-1,0 0 1,0 22 0,-21-1-1,21 0 1,0 1-1,0 41 1,0-62 0,21 20-1,22-21 1,-43 0 0,21 0-1,0 1-15,0-22 16,-21 21-1,21-21 1,0 0-16,1 21 16,-1-21 15,0 0-15,21 0-1,-21 0 1,1 0-1,-1 0 1,0 0 0,0 0-1,0 0 32,-21-21-31,43-85-1,-43 64 1,21-1 0,0-41 15,-21 62-15,0-20-1,0 21 1,0-21-1,0 20-15,0 1 16,0-21-16,-21 0 16,21 20-1,0 1 1,-21-21 0,21 21-1,-22-22 1,22 22 15,-21 0-15,0 0-1,21 0 1,-21 21 0,21-21-16,0-1 15,0 1-15,-21 0 0</inkml:trace>
  <inkml:trace contextRef="#ctx0" brushRef="#br0" timeOffset="236864.0706">11811 14965 0,'-21'0'16,"0"0"0,-22 0-1,1 0 1,21 0 0,-22-21-1,22 21 1,-21 0-1,0 0 1,20 21 15,1-21-31,0 21 16,-21 0 0,21 0-1,-1 43 1,1-1-1,0 1 1,0-1 0,21 22 15,0-43-15,0 43-1,0-64 1,0 43-1,0-43-15,0 21 16,0 1 0,0-22-1,0 21 1,21-21 0,-21 0-1,64-21 1,-43 0-1,21 43 1,0-43 0,-20 21 15,-1-21-15,0 0-16,0 0 15,0 0 32,0 0-31,1 0 15,-1 0-15,-21-42-1,63-22 1,-63 1-1,64-22 1,-43 21 0,42-20-1,-41 41 1,-1-41 0,0 63-16,-21-22 31,0 22-31,21 21 15,-21-42 1,0 21 0,0-1-1,0 1 1,0 0 0,0 0-1,-21 0-15,0 0 16,0 21-1,-1-22 1,1 1 0</inkml:trace>
  <inkml:trace contextRef="#ctx0" brushRef="#br0" timeOffset="238120.2334">12467 15007 0,'-42'0'78,"21"0"-62,-1 21-1,1-21 1,0 22 0,0-22-1,0 21-15,0-21 32,-1 42-17,1-21-15,0 0 16,0 22-16,0 20 15,21-42 1,-21 64 0,21-43-1,0 22 1,0-1 0,0-41-1,0 41 1,0-21-1,21 43 1,0-64 0,0-21-1,-21 21 1,64 22 0,-43-43-1,0 0 1,0 0-1,21 0 1,-20 0 0,20 0-1,-21 0 1,0 0 0,0 0-1,1 0 16,-1-43-15,-21 1-16,21-43 16,-21 1 15,21-1-15,0 22-1,-21 20 1,0-20-1,0 20 1,0 1 0,0 21-1,0 0-15,0 0 16,0-1-16,0 1 16,0 0-1,0 0 1,-21 0 15,21 0-31,-21 21 16,0-22-1,0 22 17,-1 0-17</inkml:trace>
  <inkml:trace contextRef="#ctx0" brushRef="#br0" timeOffset="239840.0818">13123 15007 0,'-21'0'110,"-21"0"-95,21 0 17,-22 43-32,22-22 31,21 0-31,-42 0 15,42 0 1,-21 22 0,-1-22-1,22 0 1,-21 0 0,21 21-1,0-20-15,0-1 16,0 21-1,0-21-15,0 0 16,0 22 0,0-22 15,0 21-15,0-21-1,0 1 1,21-1-1,1 21 1,-1-21 0,0 22-1,0-22 1,0-21 0,0 0-1,22 21 1,-22-21 15,21 0-15,-21 21 15,1-21 0,-1 0-15,0 0-1,0 0 1,21 0 15,-20-21 16,20-21-31,-42-1-1,42 1 1,-21 0 0,1-1-1,-22 1 17,21 0-17,-21 20-15,0 1 16,0-21-1,0 0 1,0 20 0,0 1-1,0 0 1,0 0 0,0-21-1,-21 20 16,-1 22-31,1-42 32,0 21-1,21 0-15,-42 21-1,21-21 16,-1 21 1,1 0-17,0-22 1,0 22 15</inkml:trace>
  <inkml:trace contextRef="#ctx0" brushRef="#br0" timeOffset="248480.3961">15727 12594 0,'-21'0'63,"-1"0"-32,1 0 0,-21 0 32,21 0-32,0 0 47,-1 0-31</inkml:trace>
  <inkml:trace contextRef="#ctx0" brushRef="#br0" timeOffset="255296.2806">15727 12573 0,'0'-21'94,"0"0"-78,21-22-16,0 43 15,-21-42-15,42 0 16,1-22 0,-22 43-1,0 21 48,0 0-48,0 0 1,1 0 0,-1 0-1,0 0 1,42 0-1,-20 0 1,-22 21 0,0-21-1,0 21-15,0-21 32,-21 22-17,22-22-15,-1 42 16,0 0-1,-21-21 17,21 1-17,-21-1-15,0 42 32,0-20-17,0-1 1,0-21-1,0 0 157</inkml:trace>
  <inkml:trace contextRef="#ctx0" brushRef="#br0" timeOffset="256608.3848">16171 12658 0,'0'-21'109,"21"21"-93,1 21 0,-1-21 15,0 0 78,-21 21-46,21 0-32,-21 0 0,21-21-15,0 21 31,-21 1 0,0-44 140,0 1-171,0-21-16,0 21 15,0-22-15,22 1 32,-1-21-17,0 20 1,-21 22-1,0 0 1</inkml:trace>
  <inkml:trace contextRef="#ctx0" brushRef="#br0" timeOffset="269000.3001">16341 12404 0,'0'-21'62,"0"-22"-46,0 22-16,0-21 16,0 21-16,0-43 15,0-21 1,0 22-1,0-1-15,0 43 16,0 0 0</inkml:trace>
  <inkml:trace contextRef="#ctx0" brushRef="#br0" timeOffset="270599.4133">16192 12065 0,'0'-21'187,"0"0"-187,22 0 16,-1-1 0,0 1-1,-21 0 1,21 0-16,0 0 62,-21 0 32,21 21 15,1-22-77,-1 1-17,0 0 282,0 21-297,0 21 31,-21 22-31,0-22 16,21 0 0,1 0-1,-22 0 1,21-21 15,-21 21 16,21-21-16</inkml:trace>
  <inkml:trace contextRef="#ctx0" brushRef="#br0" timeOffset="281335.41">16383 14266 0,'-21'0'62,"21"-21"-46,-43 21 15,22-21 0,0 21 1,0-21-17,0 0 17,0 21 124,-1 0-94,1 0-15,0 21-16,0 0 1,21 0-17,0 0 1,-21 22 0,21-22-1,0 0-15,0 0 16,0 0-1,-21-21-15,21 43 16,0-22 0,-22 42-1,22-41 17,0 20-17,0 0 1,0-21-1,0 1-15,0 20 16,0 0-16,0-21 16,0 22 15,0-22-31,0 0 16,0 0-1,0 0 1,22 1 31,-1-1-47,0 0 31,0-21-15,0 0-16,0 0 46,1 0-30,-1 0 0,0 0-1,0 0 1,0 0 0,0 0 15,1 0 16,-1 0 0,0 0-1,-21-21-14,0 0-17,42-1 1,-42 1-16,0 0 16,21-21-1,-21-22 1,0 22-1,0 21-15,0-22 16,0 22 0,43 0-16,-43 0 15,0 0 17,0-22-17,0 22 1,0 0-1,0 0 1,0 0 0,0-22-1,0 22 1,0-21 15,0 21-15,0 0 31,-21-1-16,-1 22 47,1 0 0,-21-21-62,21 21-1,-22 0 17,22-21-1</inkml:trace>
  <inkml:trace contextRef="#ctx0" brushRef="#br0" timeOffset="296657.8626">15282 14203 0,'0'-21'31,"0"0"-15,21 21 15,1 0-15,-1-22-1,0 1 1,0 0-16,0 21 15,64 0 1,-43-21 0,-21 21 15,1 0-31,-1 0 31,0 0-15,21 0-1,1 0 1,-22 0 31,-21 21-31,0 43-1,0-43 1,0 21-1,0-21 1,-21 64 15,-1-64 1,1 0-17,0 0 1,-21-21-1,21 22-15,-43 20 16,43-42-16,0 21 16,-22-21-1,22 0 1,0 0 0,0 42-1,0-42 16,42 0 110,0 0-125,43 0-16,-43 0 15,85-21 1,-85 21 0,21 0-1,-21 0 1,0 0-1,1 0 1,-1 0 15,0 21-15,0-21 15,-21 22-15,21-1-1,-21 0 1,21 21 0,-21-21-1,0 22 1,0-22 15,0 0-15,0 0-16,0 0 31,0 22 0,-21-22-15,0-21 31,0 21-32,0-21 1,0 0 0,-1 0-1,-20 21 1,21-21 0,-21 21-1,20-21-15,-20 0 31,0 0-15,21 0 0,-1 0-1,1 0 17</inkml:trace>
  <inkml:trace contextRef="#ctx0" brushRef="#br0" timeOffset="334886.0611">28342 12552 0,'-21'0'47,"0"0"-31,0 0 31,-1 0-16,1 0-31,0 0 16,0 0-1,0 21 1,0 0 15,-1-21 0,-20 0-15,42 21 15,-42 1-15,21-1 0,-43 0-1,43 0 1,-21 21-1,20-20 1,-20 62 0,21-63-1,0 1 1,0 20 0,-1 0-1,22 22 1,-21-1-1,21-42-15,-21 1 0,0 41 16,21-21 15,0 1-15,-21 20 0,21-20-1,0 41 1,0 22-1,0-21 1,0-22 0,21-20-1,-21-1 1,0-21-16,21 0 16,-21 0-16,0 1 15,21 20 1,0-42-16,1 21 15,-22 21 17,21-20-1,0-22 16,0 42-16,0-42-15,0 0 31</inkml:trace>
  <inkml:trace contextRef="#ctx0" brushRef="#br0" timeOffset="346784.8613">28130 12573 0,'-21'0'31,"21"21"16,-42 0 0,21 1-16,-22 20 1,22-42-1,0 42 0,-21 1 0,-1-1 1,22 0-1,0 22 16,0-43-47,21 0 31,-21 0-31,0 43 31,-1-1 0,1 22 1,21-22-1,0 64 0,0-105-15,-21 83 15,21-83-15,-21 20-1,21 43 17,0-22-1,0 64 0,0 0 0,0-106-31,63 127 32,-41-126-17,-22-1 1,42 0 31,-42 0-16,21-21 0,0 0 0,0 21-31,1-21 63,-1 0-32,0 0-15,0 21 15,21-21 0,22 0 1,-43 0-32,21 0 31,-20 0-16,-1 0 1,0 0 78,0 0-63,0-21 0,0 0-15,22 0 15,-1-21 0,-21 20 1,0-20-1,1 21-31,-1 0 47,-21 0-32,0-1 1,21-41 15,21-1 1,-21-20-1,22 20 0,-22 1 0,-21-1 1,21 22 14,-21-22-14,0 1-1,21-1 0,-21 43-31,0-63 31,0 62-15,0-41 0,0-22 15,0 43 16,0-43-16,0 43 0,0 21 1,-42-43-1,21 22 0,-22 0 16,22 20-31,21-20 30,-21 21-46,0 0 32,0 21-1,0 0 0,-1-43 0,1 43 1,0 0-1,0-21 235,-21 21-251,20 0 1,1-42-16,0 42 31</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10-18T03:41:53.777"/>
    </inkml:context>
    <inkml:brush xml:id="br0">
      <inkml:brushProperty name="width" value="0.05292" units="cm"/>
      <inkml:brushProperty name="height" value="0.05292" units="cm"/>
      <inkml:brushProperty name="color" value="#FF0000"/>
    </inkml:brush>
  </inkml:definitions>
  <inkml:trace contextRef="#ctx0" brushRef="#br0">3111 15917 0,'0'-21'47,"-21"0"-31,0 0-16,21 0 15,0 0 1,-21 21-16,21-43 16,-21 22 15,-22 0-15,43 0-1,-21 21 16,0 0-15,0 0 0,0 0 15,0 0-31,-22 0 16,-20 21-1,20-21 1,1 42-1,21-42 1,-21 21 15,42 1-15,-22-22 0,1 21-1,0 0 1,-42 0-1,63 0 1,-22 0 0,1 22-1,0-1 1,21 0 0,-42 22-1,21 21 1,21-22-1,0-21 1,0 1 0,0-22-1,0 21 1,0-21 0,0 1-1,0-1 1,0 42-1,21-20 1,0 20 0,0-21-1,0 22 1,0-43 0,22 43-1,-43-43 1,42 42-1,0-42 1,-42 1 0,43 20-1,-22-42 17,21 42-17,-21-21 1,1-21-1,-1 0 17,-21 22-32,42-1 15,-21-21 17,-21 21-17,21-21 1,22 0-1,-1 0 1,-21 0 15,0 0-15,1 0 0,-1 0-1,0 0 1,0 0 78,0-21-79,0 0 1,1-1-1,-1 1-15,0 0 16,0 0-16,0 0 31,0 0-15,22-22 0,-22 22-1,21-21 1,-42-1-1,21 22 1,1-21 0,-1-43-1,0 43 1,-21 21 0,21-43-1,0 22 1,-21 0-1,21-1 1,-21 22 0,0 0-1,0 0-15,0 0 32,0-1-17,0 1 1,0-21-1,-21 21 1,21-43 0,-21 64-1,0-42 1,0 21 0,0 0-1,-22-22 1,43 22-1,-21 21-15,0 0 32,0-21-32,-22 0 15,22 0-15,21-1 32,-63 1-17,63 0 1,-21 21-1,-1-21 1,1 21 0,0 0-1,0-42 1,0 42 15,0 0 0,-1 0 1</inkml:trace>
  <inkml:trace contextRef="#ctx0" brushRef="#br0" timeOffset="37464.0245">14160 15960 0,'-42'0'156,"21"-21"-124,21-1-17,-21 1-15,-22 21 32,22-21-17,0 21 16,21-21-31,-21 21 16,21-21 0,-21 21-1,0 0 1,-1 0-16,1-21 16,0 21-1,0 0 1,-43-22-1,22 22 17,21 0-32,-21 0 15,20 0 1,1 0 0,-21 0-1,0 43 16,20-43 1,1 21-17,21 0 1,-42 0 0,21 0-1,21 1 1,-43 41-1,22-21 1,0 1 0,0-1-16,21-21 15,-21 0-15,0 22 16,21-22 0,0 21-1,-43 1 1,43-22-1,0 21 1,0 22 15,0-22-15,0-21 0,0 21-1,0-20 1,0-1-16,0 0 15,0 0-15,0 21 16,0-20 0,0-1-1,21 0 1,-21 21 0,43 22-1,-22-22 1,21 0-1,-21 1 1,1-22 0,-22 21 15,21-42-31,0 0 16,-21 21-16,21-21 15,21 0 1,-20 22-1,-1-1 1,0-21 0,0 0-1,21 0 1,1 21 0,-22-21-1,21 0 1,-21 0 15,1 0-15,-1 0-1,0 0 1,42 0 0,-41 0-1,20 0 1,-21-21-1,21-22 1,-20 22 0,-1 0-1,0 0 1,0-21 0,21-1-1,-42 22 1,0 0 15,0 0-15,22 0-16,-1-22 31,-21 22-15,0 0-1,21-43 1,0 22 15,-21-21-15,0 41-1,0 1 1,0-21 0,0 21-1,0-22 1,0 22 15,0 0-31,0 0 31,0 0-15,0 0 0,0-1-1,0 1 1,0 0-1,0 0 1,0-21 0,0 20 15,0 1-31,0 0 31,-21 0 0,0 0-15,0 0 0,-1 21 31,22-22-32,-21 22-15,0 0 16,0 0-1,21-21 1,-21 0 0,21 0-1,-21 21 17</inkml:trace>
  <inkml:trace contextRef="#ctx0" brushRef="#br0" timeOffset="58768.3266">24701 15769 0,'0'-21'266,"-21"21"-235,0 0 0,0 0-31,0 0 16,0 21 31,-1 0-32,-41 22 1,42-43 0,-22 21-1,43 0 1,-21 0 0,0-21-1,-21 21 16,21 1-15,21-1 0,-22-21-1,-41 42 1,63-21 0,-21 22-1,0 20 1,-1-42-1,22 0 1,-21 22 0,21-1-1,0-21 1,0 43 0,0-22-1,0-21 1,0 22-1,0-22 1,0 21 15,0 0-15,0-20 0,0 20-1,0-21 1,0 0-1,0 22 1,0-22 0,0 42-1,21-63-15,-21 21 16,22-21-16,-22 22 16,0-1-1,21-21-15,0 42 16,0-21 15,0-21-15,0 21-1,1-21 1,-22 22 0,21-22-1,21 21 1,0 0-1,-20-21 48,-1 0-47,0 0-16,0 21 15,21-21 16,-20 0-15,-1 0-16,0 0 31,42 0-15,-41 0 0,-1 0-16,21 0 15,-21 0 16,0-21-15,1 21 0,-1-21-1,0 0 1,0-1 0,0 1-1,-21 0 1,21 0-1,1 0 1,-22 0 15,21-1-15,-21 1 0,21 21-1,0-21 1,-21 0-1,21-21 1,0 20 0,-21 1-1,0 0 1,22 0 0,-22-21-1,0 20-15,0 1 16,42-21-1,-42 21-15,0 0 16,0-22 0,21 22 15,-21-21-15,0-1-1,0 1 1,0 21-1,0 0 1,0-22 0,0 22-1,0 0-15,0-21 16,0 21 0,0-1-1,0 1 1,0 0 15,0 0 0,-21 0-15,-21 21 15,20 0-15,-20-21-1,21 21 1,-21 0 0,20-43-1,1 43 1,0 0 0,0 0-1,0-21 1,0 21-1,-1 0 48,-20 0 78,42-21-126,-21 0-15,-21 21 31,42-21-15,-22 21 0,1 0-1,0 0 32</inkml:trace>
  <inkml:trace contextRef="#ctx0" brushRef="#br0" timeOffset="87200.7254">24871 15854 0,'0'-21'79,"0"0"-79,21-1 15,0-20 1,0 0-1,0 42-15,1-43 16,20 22 0,-42-21 15,21 21 31,-21 0-30,21 21-17,0 0-15,1 0 16,-1 0 0,0 0-1,0 0 1,21 0-1,1 0 1,-1 21 15,22 0-15,-22 0 0,-21-21-1,-21 21 16,21-21-15,-21 21-16,0 1 16,0 41-1,0-21-15,21 1 16,-21-22 0,0 0 15,0 0 0,0 0-15,0 1 15,0-1-15,0 0-1,0 0 1,0 43-1,0-22 1,0-21-16,0 21 16,0-20 46</inkml:trace>
  <inkml:trace contextRef="#ctx0" brushRef="#br0" timeOffset="88695.3693">25315 16044 0,'-21'0'141,"21"22"-125,0 20-1,0-21 16,0 21-15,21-42 0,-21 22 15,21-22-15,-21 21-1,0 0 16,0 0-15,22-21 0,-22 21 93,42-21-78,-21-21 47,0 21-62,0-21-16,1 0 16,-22 0-1,21-1 1,0 1 15,0 21-31,-21-21 16,0 0 15,21-21-31,-21 20 31,21 1-15,-21 0 0,0 0 15,22 21-16</inkml:trace>
  <inkml:trace contextRef="#ctx0" brushRef="#br0" timeOffset="120791.9665">25358 17060 0,'-22'0'219,"22"43"-204,0-1 1,0-21-16,-21 22 16,21-22-1,0 0-15,0 0 16,0 0-1,-21 43 1,21-43 0,-21 42 15,21-41-15,0-1-16,0 0 15,0 0 1,-21 21-1,21-20 1,0-1 15</inkml:trace>
  <inkml:trace contextRef="#ctx0" brushRef="#br0" timeOffset="122056.2093">24934 17441 0,'21'0'63,"1"0"-47,-1 22-1,0-22 1,-21 21-1,21 0-15,-21 0 16,21 0-16,0 22 16,1-22 15,-22 21-31,42 0 16,-21-20-1,-21 20 1,21-21-1,-21 0 1,21-21 0,1 21 15,-1-21 94,0 0-94,21-42-15,-21 21-1,43-21-15,-64 20 16,21 22-16,0-42 16,22 0-1,-43 21 1,21-1 0,-21 1-1,0 0 1,21 0 31</inkml:trace>
  <inkml:trace contextRef="#ctx0" brushRef="#br0" timeOffset="130776.1159">25379 17971 0,'-21'-22'47,"-1"22"0,1 0-32,-21-21 1,21 21 0,0 0-1,-1 0 1,1 0 0,0 0 15,0 0 31,0 0-15,0 0-16,-1 21-15,1 1 15,0-1-15,0 0 0,-21 0 46,42 0-62,0 0 31,0 1-15,0-1 0,-22 0-16,22 21 31,0-21 16,0 1-32,0-1 1,0 0-16,0 0 31,0 0 0,0 0 1,0 1-17,0-1 17,22-21-17,-22 21 1,0 0-1,21 0 1,0-21 0,0 21-1,0 22 32,0-43-16,1 0 1,20 0 15,-21 21-16,21-21 16,-20 0-32,20 0 1,-21 0 15,0 0 16,0 0-31,1 0 15,-1 0-15,0 0 15,0 0-16,0 0 32,0 0-31,1-21-16,-22 0 16,21 21 15,0-22-16,0 1 1,-21 0 0,0 0-1,21 0 1,-21 0 0,21-1-1,-21 1 1,0-21 15,0 21 16,0-22 0,0 22-32,0 0 17,0 0-17,0 0 1,0 0 0,0-1-1,0 1 48,0 0-32,-21 21-31,21-21 16,-21 21-1,0-21 16,0 21 48,0 0-48,-1 0 31,1-43-62,0 43 32</inkml:trace>
  <inkml:trace contextRef="#ctx0" brushRef="#br0" timeOffset="139832.4741">26183 17949 0,'0'22'187,"-42"-1"-156,21-21 16,21 21-31,-43 0-1,43 0 17,-21 22 30,21-22-46,-21-21-16,21 42 15,0-21 1,-21 22-16,21-22 16,0 0-1,0 0 1,0 0 15,0 0-15,0 1-1,0-1 1,0 0 15,0 0-15,0 0 15,0 0-15,0 1-16,21-22 15,0 0 1,0 21 0,0 0-1,22-21 1,-1 21 0,-21-21 15,0 0-31,1 0 31,-1 0-15,0 0-1,0 0 17,0 0-17,22 0 32,-43-21-16,21 21-15,0-21-16,0 0 16,-21-22-1,42 22 1,-42-21-1,43-1 1,-22 1 15,-21 21-31,21 0 16,-21-22-16,0 1 16,0 21-1,0-21 1,0 20-1,0-20 1,0-21 0,0 41 15,0-20-15,0 21-1,-42 21 1,-1-21-1,-20 0 1,42-1 15,0 22-15,-1 0 0,-20 0-1</inkml:trace>
  <inkml:trace contextRef="#ctx0" brushRef="#br0" timeOffset="141540.7274">26903 17971 0,'-43'0'15,"43"-22"110,-21 44-78,21-1-31,0 0 0,0 0-1,0 0-15,0 0 16,0 1-1,0-1-15,0 0 32,0 0-17,0 0 1,0 0 0,0 1-1,21-1 1,1 0-1,-1 21 1,-21-21 15,21-21-31,0 22 16,0-1 0,0-21 15,1 0 0,20 21-15,-21-21-1,21 0 17,-20 0-1,-22 21-16,21-21 1,0 0 0,0 0-1,0 0 1,0 0 0,1 0-1,41-21 1,-42 0-1,43-43 1,-64 43 0,42-64 15,-42 43-31,21 21 16,-21 0-16,0 0 15,0-1 1,0 1-1,0 0 1,0 0 0,-21-43-1,-21 43 1,21-21 0,-1 0-1,1 20 1,0 22-1,-21 0 17,21 0-17,21-21 1,-43 21 0,22 0-1,-21-21 1,21 21-1,-1 0 1,1 0 0,0 0-1,-42 0 1,20 0 0</inkml:trace>
  <inkml:trace contextRef="#ctx0" brushRef="#br0" timeOffset="143008.3671">28109 17844 0,'-21'0'110,"0"0"-79,0 42-16,0-42-15,21 21 16,0 0-16,-22 22 16,-20 20-1,42-21 1,-21 1 0,21-1-1,0-21 1,0 0 15,0 1-15,0-1-1,0 0 1,0 21 15,0 1-15,21-1-1,0-21 1,43 21 0,-43-42-1,0 0 1,0 0 15,0 0-31,1 0 16,20 0 31,-42-21-16,21-21-15,0 0-1,-21-1 1,0-20-1,0-22 1,0 22 0,0 41-16,0 1 15,0 0-15,0-21 16,0 21 0,0-1-1,-21 1 1,0 0-1,0 0 1,0 0 15,-1 21 94</inkml:trace>
  <inkml:trace contextRef="#ctx0" brushRef="#br0" timeOffset="144356.5374">28702 17822 0,'-21'22'140,"-22"-1"-140,43 0 16,-21 0-16,0 0 16,0 43-1,0-43 1,21 21-1,0 1 1,0-1 0,0-21-1,0 21 1,0-20 0,0 20-16,0 0 15,0-21 1,21 1-1,-21-1-15,21 0 32,0-21-17,0 0 1,22 0 0,-22 21-1,0-21 1,-21 21-1,21-21 1,43 0 0,-43 0-1,0 0 1,0 0-16,0 0 16,22 0-1,-22 0 16,0 0-31,-21-21 16,42-21 15,-20-1-15,-22 1 0,21 21-1,-21-43 1,0 43-1,0 0-15,0 0 16,0 0-16,0 0 0,0-22 16,0 22 15,0 0-31,0 0 16,-43-43-1,43 43 16,-42 21-15,21 0 15,21-21-15,-21 0-16,-22 21 16,1 0 46,21 0-31,0 0 1,0 0-17,-1 0 16,1 0-31,0 0 16,0 0-16</inkml:trace>
  <inkml:trace contextRef="#ctx0" brushRef="#br0" timeOffset="152920.5036">3408 17082 0,'21'0'109,"0"0"-109,21 0 16,-20 0-16,-1 0 16,21 0-1,-21 0 1,22 0-1,-1 0 1,21 0 0,-20 0-1,-22 0 1,21 0 31,-42-43 31,0 1-62,0-22-16</inkml:trace>
  <inkml:trace contextRef="#ctx0" brushRef="#br0" timeOffset="154128.07">3535 15748 0,'-21'0'62,"21"-21"-46,-22-21 0,22 20-1,-21 1-15,0 0 31,0 0-15,-21 0 15,20 21 32,1 0-48,0 0 1,0 0 15,0 0-15,0 0 0,-1 0-16,1 0 31,0 0 0,0 0-15,0 0-1</inkml:trace>
  <inkml:trace contextRef="#ctx0" brushRef="#br0" timeOffset="155096.6848">3069 15473 0,'-21'0'47,"0"21"-32,0 0 1,21 0 0,0 1-1,0-1 48,0 0-32,0 0 16,0 0-16,0 0 78,21-21-109,42 0 16,-20 0 0,-1 0-1,-21 0-15,0 0 16,0 0 0,1 0-1</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10-18T03:46:57.289"/>
    </inkml:context>
    <inkml:brush xml:id="br0">
      <inkml:brushProperty name="width" value="0.05292" units="cm"/>
      <inkml:brushProperty name="height" value="0.05292" units="cm"/>
      <inkml:brushProperty name="color" value="#FF0000"/>
    </inkml:brush>
  </inkml:definitions>
  <inkml:trace contextRef="#ctx0" brushRef="#br0">7324 14944 0,'0'-21'78,"0"-1"-47,-43 22 0,22 0-15,0 22 0,-21-22-1,-1 0 1,22 21-16,0-21 15,-43 21 1,22 0 0,0 21-1,21-20 1,-1-1 0,-41 85-1,21-22 1,-1 1-1,43-43 1,0-21 0,0 22-16,-21-1 15,21-21 1,0 0-16,0 43 0,-21-22 16,21 64-1,0-42 1,0 20-1,0-20 1,0-22 0,0 0-1,0 43 1,21 0 0,0-43-16,0-21 15,-21 0-15,43 1 16,-43 20-16,42 0 15,43 1 1,-43-1 0,0-21 15,-20-21-15,20 21-1,0-21 1,1 21-1,-1-21 1,-21 0 0,64 0-1,-64 0-15,0 0 16,21 0-16,-20 0 16,-1 0-16,42 0 15,1 0 1,-1-21-1,1-21 1,-1 21 15,-20-22-15,-1 1 0,-21 0-1,-21-22 1,42 22-16,-42 21 15,0 0-15,0-22 0,22-20 16,-22 20 0,0 1-16,0-64 15,0 64 1,0-22-16,0-41 16,0 41-1,0-21 1,0 22-1,0-1 1,0-20 15,0 20-15,-22 22-16,22 0 16,0 20-16,-21-20 0,-21 0 15,42-1 1,-21 22-16,-22-63 15,22 41-15,21 22 16,-21 21 0,-21-42-1,42 21 1,-43 21 0,-62-22-1,41 1 1,-42 0-1,64 21 1,21-21 0,-22 21-16,22 0 0,-21 0 15,21 0 17</inkml:trace>
  <inkml:trace contextRef="#ctx0" brushRef="#br0" timeOffset="2489.0599">23897 15071 0,'0'0'0,"-21"0"0,0 0 15,-64-21 1,64 21 0,0 0-1,0 0 1,-1-22-16,1 22 31,-42 0-15,-1 43-1,22-1 1,-43 22 15,43-22-15,0 0 0,20 22-1,1 20 1,0-62-16,0-22 15,21 21-15,0 21 0,-21-21 16,0 43 0,21-43-16,0 64 15,0-43 1,0 0-16,0 43 16,0-43-1,0 1 1,0 20-1,0-42 1,42 64 15,-21-64-15,0 0-16,-21 22 16,21-43-16,1 0 0,-1 21 15,0-21 1,0 0-16,21 42 15,-20-42-15,20 21 16,0 0 0,1-21-1,-1 22 1,-21-22 0,21 21-1,-20-21 1,-1 0-1,0 0 1,0 0 0,0 0-16,0 0 15,1 0 17,-1 0-1,0-21 0,21 21-15,-42-22-1,21 22 1,22-42-16,-43 0 16,21 42-1,-21-21-15,21-1 16,-21-20-1,21 42-15,-21-21 0,21-85 16,-21 85 0,0-85 15,0 64-15,0-43-1,0 43 1,0-43-1,0 22 1,0-22 0,0 43-16,-21-1 15,0 43-15,21-42 16,0 21-16,-21-22 16,0 1-16,-22 0 15,22-22 1,0 22-16,0 0 15,-21 20 1,42 1 15,-22 0 47</inkml:trace>
  <inkml:trace contextRef="#ctx0" brushRef="#br0" timeOffset="3040.0016">25040 16404 0</inkml:trace>
  <inkml:trace contextRef="#ctx0" brushRef="#br0" timeOffset="4481.4732">8149 16489 0,'64'0'62,"-22"0"-46,21 0-16,-41 0 16,-1 0-16,42 0 15,-20 0 1,-22 0-1,21 0 17,-21-42-17,0 42 1,-21-22 0,22 22-1,-1-42 1,-21 21 15,21-43-15</inkml:trace>
  <inkml:trace contextRef="#ctx0" brushRef="#br0" timeOffset="8128.3001">24828 15198 0,'-21'0'0,"21"-21"32,0-1-17,0-20 1,0 0 0,0 21-1,0-22-15,0 1 16,-21 0-16,-21-1 0,21 1 15,-22 0 1,1-1 0,0 22-1,-1 21 1,22-42 0,0 42-1,-21 0 1,-22 0-1,22 0 1,-1 0 0,1 0-16,0 0 0,-1 0 15,22 0 1,-21 0-16,0 0 16,20 21-16,1-21 15,0 42 1,0-21-1,-21 1 1,42-1 0,-22 21-1,1-21 1</inkml:trace>
  <inkml:trace contextRef="#ctx0" brushRef="#br0" timeOffset="8976.7402">23812 14690 0,'-21'0'15,"21"21"17,-21 0-17,0 0-15,0 43 16,0-43 0,21 0-1,0 21 16,0 1-31,0-22 47,0 0 0,21-21-16,0 0-15,21 0-16,-21 0 16,43 0-1,-1 0 1,-20 0-16,-22 0 16,0 0 93</inkml:trace>
  <inkml:trace contextRef="#ctx0" brushRef="#br0" timeOffset="10953.1385">8594 15028 0,'-22'0'0,"22"-21"31,0 0-31,0-21 16,0-85 0,-21 42-1,-21-21 1,-22-42-1,22 127 1,42-43 0,-21 64 15,-21-42-15,20 42 15,1 0-31,-42-21 15,42 21 17,-22 0-32,22 0 15,-21 0 1,-1 0 0,22 0 15,-42 0-31,42 0 15,-22 0 17,22 0-1,0 0-15,0 0-1,-22 21 1,43 0 15,-21-21-31,0 21 16,21 1 31,0 20 15,0-21-46,-42 0 15,42 0 47,0 1 16</inkml:trace>
  <inkml:trace contextRef="#ctx0" brushRef="#br0" timeOffset="12377.0577">7620 14351 0,'0'21'94,"0"0"-78,0 1-16,0-1 15,0 21 1,0-21 0,0 0-1,0 1 79,0-1-63,0 21 125,21-42-140,0 0 0,22 0-1,-22 0-15,42 0 16,-42 0-16,-21-21 16,85 21-1,-43 0 1,22 0-1,-22-42 17,-21 42 15</inkml:trace>
  <inkml:trace contextRef="#ctx0" brushRef="#br0" timeOffset="38736.8253">6731 11599 0,'42'0'141,"1"0"-126,20 0-15,1-21 16,-1 21-16,106 0 31,1 0-15,-64 0 0,-1 0-1,-62 0-15,-1 0 16,-21 0-16,0 0 15,22 0 1,-1 0 0,0 0-1,1 0 1,41 0 0,-20-21-1,42 21 1,21 0-1,-106 0 1,42 0-16,-20 0 16,-22 0-16,21 0 15,85 0 1,0 0 0,0 0-1,43 0 1,-1 0-1,0 0 1,-21 0 0,43 0-1,-64 0 1,42 0 0,-84 0-16,-22 0 15,22 0-15,-21 0 16,-1 0-16,1 0 15,20 0-15,22 0 16,-21 0 0,-22 0-16,85 0 31,1 0-15,-1 0-1,0 0 1,21 0-1,-21 0 1,1 0 0,-86 0-16,22 0 15,-64 0-15,42 0 16,1 0-16,-43 0 16,43 0-16,-22 0 15,21 0-15,1 0 16,-22 0-1,22 0 1,-43 0 15,21 0-15,1-21 0,-22 21-1,0 0 1,0 0 15,21-21-15</inkml:trace>
  <inkml:trace contextRef="#ctx0" brushRef="#br0" timeOffset="66152.0451">8615 9737 0,'-21'0'15,"-1"0"1,1 0 0,0 0-1,-21 0-15,21 0 31,-1 0-31,1 0 16,0 0 0,0 0-16,0 0 15,-22 0 1,22 0-16,-63 0 16,62 0-1,1 0 1,0 0-1,0 0 64,0 21-79,0 0 15,-1 0 1,-20 22-16,21-22 15,-43 42 1,43-42-16,-42 85 16,20-63-1,22-22-15,-42 63 16,42-62 0,21 41-1,-43-42 1,43 0 15,0 1-15,0-1-16,-21 21 31,21-21-31,0 22 16,0-22-16,0 21 15,0-21 1,0 0-16,0 43 15,0-22-15,0-21 16,0 43 0,0-22-1,21-21 1,22 43 0,-22-43-1,21 43 1,0-22-1,-20-42 1,-1 42 0,21-42-16,-21 0 15,0 21 1,1-21 0,-1 22-1,0-1 1,64 0-1,-64-21 1,0 0 0,0 21-1,0-21 1,0 0 31,1 0-32,20 0 1,-21 0 0,0 0 15,0 0-15,22 0-1,-1 0 1,0 0-1,-20 0 17,-1 0-32,0-21 15,0 21 1,-21-21-16,42-22 16,-20 43-1,-22-21-15,42 0 16,-21 0-1,0-43 1,0 22 15,1 21-15,-22-21 0,42 20-1,-42-41 1,21 42-1,-21 0 1,21-1 0,-21-41-1,0 42 1,0-43 0,21-42-1,1 1 1,-22 62-1,0 1 1,0-22 15,0 43-15,0 0-16,0 0 16,0 0-16,0 0 0,0-1 15,0 1 1,0-21-1,0 21 1,0 0 0,-22-22-1,22 1 1,-21 42 0,0-21-1,0 0 1,0-1 15,21 1-31,-21 0 16,-1 21-1,1 0 1,0-21 15,0 21-15,0 0-1,0-21 1,-1 21 0,-20-21-1</inkml:trace>
  <inkml:trace contextRef="#ctx0" brushRef="#br0" timeOffset="131233.1544">9271 9504 0,'0'42'687,"-21"-42"-671,21 21-1,-21 1 17,21-1 61,0 0-61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C7E1A-3F1E-4EDA-82A0-EC4BCD4D586D}"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9C97-D2F8-43E9-8760-FAF51CCAA572}" type="slidenum">
              <a:rPr lang="en-US" smtClean="0"/>
              <a:t>‹#›</a:t>
            </a:fld>
            <a:endParaRPr lang="en-US"/>
          </a:p>
        </p:txBody>
      </p:sp>
    </p:spTree>
    <p:extLst>
      <p:ext uri="{BB962C8B-B14F-4D97-AF65-F5344CB8AC3E}">
        <p14:creationId xmlns:p14="http://schemas.microsoft.com/office/powerpoint/2010/main" val="201324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616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9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805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14934"/>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圆角矩形 1"/>
          <p:cNvSpPr/>
          <p:nvPr userDrawn="1"/>
        </p:nvSpPr>
        <p:spPr>
          <a:xfrm>
            <a:off x="206063" y="270456"/>
            <a:ext cx="11758410" cy="6387921"/>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742182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6567571"/>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6"/>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72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41.emf"/><Relationship Id="rId4" Type="http://schemas.openxmlformats.org/officeDocument/2006/relationships/image" Target="../media/image16.png"/><Relationship Id="rId9" Type="http://schemas.openxmlformats.org/officeDocument/2006/relationships/customXml" Target="../ink/ink4.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sp>
        <p:nvSpPr>
          <p:cNvPr id="7" name="文本框 17"/>
          <p:cNvSpPr txBox="1"/>
          <p:nvPr/>
        </p:nvSpPr>
        <p:spPr>
          <a:xfrm>
            <a:off x="2369276" y="1436939"/>
            <a:ext cx="44949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5400" b="1" smtClean="0">
                <a:solidFill>
                  <a:srgbClr val="33CC33"/>
                </a:solidFill>
                <a:effectLst>
                  <a:outerShdw blurRad="38100" dist="38100" dir="2700000" algn="tl">
                    <a:srgbClr val="000000">
                      <a:alpha val="43137"/>
                    </a:srgbClr>
                  </a:outerShdw>
                </a:effectLst>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rPr>
              <a:t>Bài 13</a:t>
            </a:r>
            <a:endParaRPr kumimoji="0" lang="en-US" altLang="zh-CN" sz="5400" b="1" i="0" u="none" strike="noStrike" kern="1200" cap="none" spc="0" normalizeH="0" baseline="0" noProof="0" dirty="0">
              <a:ln>
                <a:noFill/>
              </a:ln>
              <a:solidFill>
                <a:srgbClr val="33CC33"/>
              </a:solidFill>
              <a:effectLst>
                <a:outerShdw blurRad="38100" dist="38100" dir="2700000" algn="tl">
                  <a:srgbClr val="000000">
                    <a:alpha val="43137"/>
                  </a:srgbClr>
                </a:outerShdw>
              </a:effectLst>
              <a:uLnTx/>
              <a:uFillTx/>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endParaRPr>
          </a:p>
        </p:txBody>
      </p:sp>
      <p:pic>
        <p:nvPicPr>
          <p:cNvPr id="9" name="Picture 8"/>
          <p:cNvPicPr>
            <a:picLocks noChangeAspect="1"/>
          </p:cNvPicPr>
          <p:nvPr/>
        </p:nvPicPr>
        <p:blipFill>
          <a:blip r:embed="rId8"/>
          <a:stretch>
            <a:fillRect/>
          </a:stretch>
        </p:blipFill>
        <p:spPr>
          <a:xfrm>
            <a:off x="4942814" y="4700875"/>
            <a:ext cx="3153786" cy="1247393"/>
          </a:xfrm>
          <a:prstGeom prst="rect">
            <a:avLst/>
          </a:prstGeom>
        </p:spPr>
      </p:pic>
      <p:pic>
        <p:nvPicPr>
          <p:cNvPr id="18"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10"/>
          <a:stretch>
            <a:fillRect/>
          </a:stretch>
        </p:blipFill>
        <p:spPr>
          <a:xfrm>
            <a:off x="761978" y="2194909"/>
            <a:ext cx="8181541" cy="2414225"/>
          </a:xfrm>
          <a:prstGeom prst="rect">
            <a:avLst/>
          </a:prstGeom>
        </p:spPr>
      </p:pic>
    </p:spTree>
    <p:extLst>
      <p:ext uri="{BB962C8B-B14F-4D97-AF65-F5344CB8AC3E}">
        <p14:creationId xmlns:p14="http://schemas.microsoft.com/office/powerpoint/2010/main" val="316634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 calcmode="lin" valueType="num">
                                      <p:cBhvr>
                                        <p:cTn id="20"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7"/>
                                        </p:tgtEl>
                                      </p:cBhvr>
                                    </p:animEffect>
                                  </p:childTnLst>
                                </p:cTn>
                              </p:par>
                            </p:childTnLst>
                          </p:cTn>
                        </p:par>
                        <p:par>
                          <p:cTn id="23" fill="hold">
                            <p:stCondLst>
                              <p:cond delay="24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Rô-bốt cho </a:t>
              </a:r>
              <a:r>
                <a:rPr lang="en-US" sz="3600" b="1">
                  <a:latin typeface="Cambria" panose="02040503050406030204" pitchFamily="18" charset="0"/>
                  <a:ea typeface="Cambria" panose="02040503050406030204" pitchFamily="18" charset="0"/>
                </a:rPr>
                <a:t>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7769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123406" y="688201"/>
              <a:ext cx="10567851"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Hai số trên giống và khác nhau ở điểm nào?</a:t>
              </a:r>
              <a:endParaRPr lang="en-US" sz="96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
        <p:nvSpPr>
          <p:cNvPr id="8" name="Rounded Rectangle 7"/>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
        <p:nvSpPr>
          <p:cNvPr id="12" name="Rounded Rectangle 11"/>
          <p:cNvSpPr/>
          <p:nvPr/>
        </p:nvSpPr>
        <p:spPr>
          <a:xfrm>
            <a:off x="5264330" y="3062822"/>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00 000</a:t>
            </a:r>
            <a:r>
              <a:rPr lang="en-US" sz="2800" b="1" smtClean="0">
                <a:solidFill>
                  <a:srgbClr val="C00000"/>
                </a:solidFill>
                <a:latin typeface="Cambria" panose="02040503050406030204" pitchFamily="18" charset="0"/>
                <a:ea typeface="Cambria" panose="02040503050406030204" pitchFamily="18" charset="0"/>
              </a:rPr>
              <a:t> xe</a:t>
            </a:r>
            <a:endParaRPr lang="en-US" sz="2800" b="1">
              <a:solidFill>
                <a:srgbClr val="C00000"/>
              </a:solidFill>
              <a:latin typeface="Cambria" panose="02040503050406030204" pitchFamily="18" charset="0"/>
              <a:ea typeface="Cambria" panose="02040503050406030204" pitchFamily="18" charset="0"/>
            </a:endParaRPr>
          </a:p>
        </p:txBody>
      </p:sp>
      <p:sp>
        <p:nvSpPr>
          <p:cNvPr id="13" name="Rounded Rectangle 12"/>
          <p:cNvSpPr/>
          <p:nvPr/>
        </p:nvSpPr>
        <p:spPr>
          <a:xfrm>
            <a:off x="9405257" y="337633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12 615 </a:t>
            </a:r>
            <a:r>
              <a:rPr lang="en-US" sz="2800" b="1" smtClean="0">
                <a:solidFill>
                  <a:srgbClr val="C00000"/>
                </a:solidFill>
                <a:latin typeface="Cambria" panose="02040503050406030204" pitchFamily="18" charset="0"/>
                <a:ea typeface="Cambria" panose="02040503050406030204" pitchFamily="18" charset="0"/>
              </a:rPr>
              <a:t>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910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37011" y="1946363"/>
            <a:ext cx="9796601" cy="3159443"/>
          </a:xfrm>
          <a:prstGeom prst="rect">
            <a:avLst/>
          </a:prstGeom>
        </p:spPr>
      </p:pic>
      <p:grpSp>
        <p:nvGrpSpPr>
          <p:cNvPr id="6" name="Group 5"/>
          <p:cNvGrpSpPr/>
          <p:nvPr/>
        </p:nvGrpSpPr>
        <p:grpSpPr>
          <a:xfrm>
            <a:off x="3811495" y="479448"/>
            <a:ext cx="4447632" cy="748461"/>
            <a:chOff x="809897" y="544762"/>
            <a:chExt cx="10881360" cy="1129886"/>
          </a:xfrm>
        </p:grpSpPr>
        <p:sp>
          <p:nvSpPr>
            <p:cNvPr id="7"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53588" y="561701"/>
              <a:ext cx="10567852" cy="1068633"/>
            </a:xfrm>
            <a:prstGeom prst="rect">
              <a:avLst/>
            </a:prstGeom>
            <a:noFill/>
          </p:spPr>
          <p:txBody>
            <a:bodyPr wrap="square" rtlCol="0">
              <a:spAutoFit/>
            </a:bodyPr>
            <a:lstStyle/>
            <a:p>
              <a:pPr algn="ctr"/>
              <a:r>
                <a:rPr lang="en-US" sz="4000" b="1" i="1" smtClean="0">
                  <a:latin typeface="Cambria" panose="02040503050406030204" pitchFamily="18" charset="0"/>
                  <a:ea typeface="Cambria" panose="02040503050406030204" pitchFamily="18" charset="0"/>
                </a:rPr>
                <a:t>Quan sát tia số</a:t>
              </a:r>
              <a:endParaRPr lang="en-US" sz="4000" b="1">
                <a:latin typeface="Cambria" panose="02040503050406030204" pitchFamily="18" charset="0"/>
                <a:ea typeface="Cambria" panose="02040503050406030204" pitchFamily="18" charset="0"/>
              </a:endParaRPr>
            </a:p>
          </p:txBody>
        </p:sp>
      </p:grpSp>
      <p:grpSp>
        <p:nvGrpSpPr>
          <p:cNvPr id="9" name="Group 8"/>
          <p:cNvGrpSpPr/>
          <p:nvPr/>
        </p:nvGrpSpPr>
        <p:grpSpPr>
          <a:xfrm>
            <a:off x="589291" y="479447"/>
            <a:ext cx="10881360" cy="1311529"/>
            <a:chOff x="809897" y="544761"/>
            <a:chExt cx="10881360" cy="1311529"/>
          </a:xfrm>
        </p:grpSpPr>
        <p:sp>
          <p:nvSpPr>
            <p:cNvPr id="10"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1" name="TextBox 10"/>
            <p:cNvSpPr txBox="1"/>
            <p:nvPr/>
          </p:nvSpPr>
          <p:spPr>
            <a:xfrm>
              <a:off x="966651" y="574855"/>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Trên tia số, số </a:t>
              </a:r>
              <a:r>
                <a:rPr lang="en-US" sz="3600" b="1">
                  <a:solidFill>
                    <a:schemeClr val="bg1"/>
                  </a:solidFill>
                  <a:latin typeface="Cambria" panose="02040503050406030204" pitchFamily="18" charset="0"/>
                  <a:ea typeface="Cambria" panose="02040503050406030204" pitchFamily="18" charset="0"/>
                </a:rPr>
                <a:t>2 712 615 </a:t>
              </a:r>
              <a:r>
                <a:rPr lang="en-US" sz="3600" b="1">
                  <a:latin typeface="Cambria" panose="02040503050406030204" pitchFamily="18" charset="0"/>
                  <a:ea typeface="Cambria" panose="02040503050406030204" pitchFamily="18" charset="0"/>
                </a:rPr>
                <a:t>gần số </a:t>
              </a:r>
              <a:r>
                <a:rPr lang="en-US" sz="3600" b="1">
                  <a:solidFill>
                    <a:srgbClr val="FFFF00"/>
                  </a:solidFill>
                  <a:latin typeface="Cambria" panose="02040503050406030204" pitchFamily="18" charset="0"/>
                  <a:ea typeface="Cambria" panose="02040503050406030204" pitchFamily="18" charset="0"/>
                </a:rPr>
                <a:t>2 700 000 </a:t>
              </a:r>
              <a:r>
                <a:rPr lang="en-US" sz="3600" b="1">
                  <a:latin typeface="Cambria" panose="02040503050406030204" pitchFamily="18" charset="0"/>
                  <a:ea typeface="Cambria" panose="02040503050406030204" pitchFamily="18" charset="0"/>
                </a:rPr>
                <a:t>hơn hay gần số </a:t>
              </a:r>
              <a:r>
                <a:rPr lang="en-US" sz="3600" b="1">
                  <a:solidFill>
                    <a:srgbClr val="FF0000"/>
                  </a:solidFill>
                  <a:latin typeface="Cambria" panose="02040503050406030204" pitchFamily="18" charset="0"/>
                  <a:ea typeface="Cambria" panose="02040503050406030204" pitchFamily="18" charset="0"/>
                </a:rPr>
                <a:t>2 800 000 </a:t>
              </a:r>
              <a:r>
                <a:rPr lang="en-US" sz="3600" b="1">
                  <a:latin typeface="Cambria" panose="02040503050406030204" pitchFamily="18" charset="0"/>
                  <a:ea typeface="Cambria" panose="02040503050406030204" pitchFamily="18" charset="0"/>
                </a:rPr>
                <a:t>hơn?</a:t>
              </a:r>
              <a:endParaRPr lang="en-US" sz="23900" b="1">
                <a:latin typeface="Cambria" panose="02040503050406030204" pitchFamily="18" charset="0"/>
                <a:ea typeface="Cambria" panose="02040503050406030204" pitchFamily="18" charset="0"/>
              </a:endParaRPr>
            </a:p>
          </p:txBody>
        </p:sp>
      </p:grpSp>
      <p:sp>
        <p:nvSpPr>
          <p:cNvPr id="12" name="Rounded Rectangle 11"/>
          <p:cNvSpPr/>
          <p:nvPr/>
        </p:nvSpPr>
        <p:spPr>
          <a:xfrm>
            <a:off x="4911634" y="4477421"/>
            <a:ext cx="1959429" cy="7053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5254" y="5364331"/>
            <a:ext cx="10881360" cy="1353533"/>
            <a:chOff x="809897" y="544761"/>
            <a:chExt cx="10881360" cy="1353533"/>
          </a:xfrm>
        </p:grpSpPr>
        <p:sp>
          <p:nvSpPr>
            <p:cNvPr id="14"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92D050"/>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5" name="TextBox 14"/>
            <p:cNvSpPr txBox="1"/>
            <p:nvPr/>
          </p:nvSpPr>
          <p:spPr>
            <a:xfrm>
              <a:off x="966651" y="574855"/>
              <a:ext cx="10567851" cy="1323439"/>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Vậy</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tròn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chemeClr val="bg1"/>
                  </a:solidFill>
                  <a:latin typeface="Cambria" panose="02040503050406030204" pitchFamily="18" charset="0"/>
                  <a:ea typeface="Cambria" panose="02040503050406030204" pitchFamily="18" charset="0"/>
                </a:rPr>
                <a:t>2 712 615 </a:t>
              </a:r>
              <a:r>
                <a:rPr lang="en-US" sz="4000" b="1" dirty="0" err="1">
                  <a:solidFill>
                    <a:srgbClr val="002060"/>
                  </a:solidFill>
                  <a:latin typeface="Cambria" panose="02040503050406030204" pitchFamily="18" charset="0"/>
                  <a:ea typeface="Cambria" panose="02040503050406030204" pitchFamily="18" charset="0"/>
                </a:rPr>
                <a:t>đến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hàng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trăm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nghìn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thì</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được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rgbClr val="FFFF00"/>
                  </a:solidFill>
                  <a:latin typeface="Cambria" panose="02040503050406030204" pitchFamily="18" charset="0"/>
                  <a:ea typeface="Cambria" panose="02040503050406030204" pitchFamily="18" charset="0"/>
                </a:rPr>
                <a:t>2 700 000</a:t>
              </a:r>
              <a:r>
                <a:rPr lang="en-US" sz="4000" b="1" dirty="0">
                  <a:solidFill>
                    <a:srgbClr val="002060"/>
                  </a:solidFill>
                  <a:latin typeface="Cambria" panose="02040503050406030204" pitchFamily="18" charset="0"/>
                  <a:ea typeface="Cambria" panose="02040503050406030204" pitchFamily="18" charset="0"/>
                </a:rPr>
                <a:t>.</a:t>
              </a:r>
              <a:endParaRPr lang="en-US" sz="71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84336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83900" y="641725"/>
            <a:ext cx="3066554" cy="1121761"/>
          </a:xfrm>
          <a:prstGeom prst="rect">
            <a:avLst/>
          </a:prstGeom>
        </p:spPr>
      </p:pic>
      <p:grpSp>
        <p:nvGrpSpPr>
          <p:cNvPr id="8" name="Group 7"/>
          <p:cNvGrpSpPr/>
          <p:nvPr/>
        </p:nvGrpSpPr>
        <p:grpSpPr>
          <a:xfrm>
            <a:off x="1175658" y="1763486"/>
            <a:ext cx="9914708" cy="3762103"/>
            <a:chOff x="1175658" y="1763486"/>
            <a:chExt cx="9914708" cy="3762103"/>
          </a:xfrm>
        </p:grpSpPr>
        <p:sp>
          <p:nvSpPr>
            <p:cNvPr id="2" name="Rounded Rectangle 1"/>
            <p:cNvSpPr/>
            <p:nvPr/>
          </p:nvSpPr>
          <p:spPr>
            <a:xfrm>
              <a:off x="1175658" y="1763486"/>
              <a:ext cx="9914708" cy="3762103"/>
            </a:xfrm>
            <a:prstGeom prst="round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84663" y="1946365"/>
              <a:ext cx="9405257" cy="3477875"/>
            </a:xfrm>
            <a:prstGeom prst="rect">
              <a:avLst/>
            </a:prstGeom>
            <a:noFill/>
          </p:spPr>
          <p:txBody>
            <a:bodyPr wrap="square" rtlCol="0">
              <a:spAutoFit/>
            </a:bodyPr>
            <a:lstStyle/>
            <a:p>
              <a:pPr algn="just"/>
              <a:r>
                <a:rPr lang="en-US" sz="4400" b="1" dirty="0" err="1">
                  <a:latin typeface="Cambria" panose="02040503050406030204" pitchFamily="18" charset="0"/>
                  <a:ea typeface="Cambria" panose="02040503050406030204" pitchFamily="18" charset="0"/>
                </a:rPr>
                <a:t>Khi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đến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trăm</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nghìn</a:t>
              </a:r>
              <a:r>
                <a:rPr lang="en-US" sz="4400" b="1" dirty="0">
                  <a:latin typeface="Cambria" panose="02040503050406030204" pitchFamily="18" charset="0"/>
                  <a:ea typeface="Cambria" panose="02040503050406030204" pitchFamily="18" charset="0"/>
                </a:rPr>
                <a:t>, ta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chục</a:t>
              </a:r>
              <a:r>
                <a:rPr lang="en-US" sz="4400" b="1" dirty="0" smtClean="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nghìn</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Nếu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bé</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hơn</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xuống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làm</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lên</a:t>
              </a:r>
              <a:r>
                <a:rPr lang="en-US" sz="4400" b="1" dirty="0"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76293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H="1" flipV="1">
            <a:off x="1715028" y="298913"/>
            <a:ext cx="8979867" cy="6235102"/>
          </a:xfrm>
          <a:prstGeom prst="rect">
            <a:avLst/>
          </a:prstGeom>
        </p:spPr>
      </p:pic>
      <p:pic>
        <p:nvPicPr>
          <p:cNvPr id="7"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8" y="1023092"/>
            <a:ext cx="6858000" cy="6858000"/>
          </a:xfrm>
          <a:prstGeom prst="rect">
            <a:avLst/>
          </a:prstGeom>
        </p:spPr>
      </p:pic>
      <p:pic>
        <p:nvPicPr>
          <p:cNvPr id="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881" y="3322716"/>
            <a:ext cx="4162119" cy="4162119"/>
          </a:xfrm>
          <a:prstGeom prst="rect">
            <a:avLst/>
          </a:prstGeom>
        </p:spPr>
      </p:pic>
      <p:pic>
        <p:nvPicPr>
          <p:cNvPr id="13" name="Picture 12"/>
          <p:cNvPicPr>
            <a:picLocks noChangeAspect="1"/>
          </p:cNvPicPr>
          <p:nvPr/>
        </p:nvPicPr>
        <p:blipFill>
          <a:blip r:embed="rId5"/>
          <a:stretch>
            <a:fillRect/>
          </a:stretch>
        </p:blipFill>
        <p:spPr>
          <a:xfrm>
            <a:off x="4068665" y="570501"/>
            <a:ext cx="6450127" cy="4145639"/>
          </a:xfrm>
          <a:prstGeom prst="rect">
            <a:avLst/>
          </a:prstGeom>
        </p:spPr>
      </p:pic>
    </p:spTree>
    <p:extLst>
      <p:ext uri="{BB962C8B-B14F-4D97-AF65-F5344CB8AC3E}">
        <p14:creationId xmlns:p14="http://schemas.microsoft.com/office/powerpoint/2010/main" val="139675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31676" cy="1045958"/>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611991"/>
              <a:ext cx="10737669" cy="978729"/>
            </a:xfrm>
            <a:prstGeom prst="rect">
              <a:avLst/>
            </a:prstGeom>
            <a:noFill/>
          </p:spPr>
          <p:txBody>
            <a:bodyPr wrap="square" rtlCol="0">
              <a:spAutoFit/>
            </a:bodyPr>
            <a:lstStyle/>
            <a:p>
              <a:pPr algn="just">
                <a:lnSpc>
                  <a:spcPct val="80000"/>
                </a:lnSpc>
              </a:pPr>
              <a:r>
                <a:rPr lang="en-US" sz="3600" b="1" smtClean="0">
                  <a:latin typeface="Cambria" panose="02040503050406030204" pitchFamily="18" charset="0"/>
                  <a:ea typeface="Cambria" panose="02040503050406030204" pitchFamily="18" charset="0"/>
                </a:rPr>
                <a:t>Làm tròn giá tiền các mặt hàng sau đến hàng trăm nghìn.</a:t>
              </a:r>
              <a:endParaRPr lang="en-US" sz="8800" b="1">
                <a:latin typeface="Cambria" panose="02040503050406030204" pitchFamily="18" charset="0"/>
                <a:ea typeface="Cambria" panose="02040503050406030204" pitchFamily="18" charset="0"/>
              </a:endParaRPr>
            </a:p>
          </p:txBody>
        </p:sp>
      </p:grpSp>
      <p:grpSp>
        <p:nvGrpSpPr>
          <p:cNvPr id="18" name="Group 17"/>
          <p:cNvGrpSpPr/>
          <p:nvPr/>
        </p:nvGrpSpPr>
        <p:grpSpPr>
          <a:xfrm>
            <a:off x="355150" y="1745707"/>
            <a:ext cx="11529534" cy="3352309"/>
            <a:chOff x="355150" y="1745707"/>
            <a:chExt cx="11529534" cy="33523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1745707"/>
              <a:ext cx="10724051" cy="2538910"/>
            </a:xfrm>
            <a:prstGeom prst="rect">
              <a:avLst/>
            </a:prstGeom>
          </p:spPr>
        </p:pic>
        <p:pic>
          <p:nvPicPr>
            <p:cNvPr id="15" name="Picture 14"/>
            <p:cNvPicPr>
              <a:picLocks noChangeAspect="1"/>
            </p:cNvPicPr>
            <p:nvPr/>
          </p:nvPicPr>
          <p:blipFill>
            <a:blip r:embed="rId3"/>
            <a:stretch>
              <a:fillRect/>
            </a:stretch>
          </p:blipFill>
          <p:spPr>
            <a:xfrm>
              <a:off x="355150" y="4281081"/>
              <a:ext cx="3670110" cy="816935"/>
            </a:xfrm>
            <a:prstGeom prst="rect">
              <a:avLst/>
            </a:prstGeom>
          </p:spPr>
        </p:pic>
        <p:pic>
          <p:nvPicPr>
            <p:cNvPr id="16" name="Picture 15"/>
            <p:cNvPicPr>
              <a:picLocks noChangeAspect="1"/>
            </p:cNvPicPr>
            <p:nvPr/>
          </p:nvPicPr>
          <p:blipFill>
            <a:blip r:embed="rId4"/>
            <a:stretch>
              <a:fillRect/>
            </a:stretch>
          </p:blipFill>
          <p:spPr>
            <a:xfrm>
              <a:off x="4585001" y="4281080"/>
              <a:ext cx="3267739" cy="816935"/>
            </a:xfrm>
            <a:prstGeom prst="rect">
              <a:avLst/>
            </a:prstGeom>
          </p:spPr>
        </p:pic>
        <p:pic>
          <p:nvPicPr>
            <p:cNvPr id="17" name="Picture 16"/>
            <p:cNvPicPr>
              <a:picLocks noChangeAspect="1"/>
            </p:cNvPicPr>
            <p:nvPr/>
          </p:nvPicPr>
          <p:blipFill>
            <a:blip r:embed="rId5"/>
            <a:stretch>
              <a:fillRect/>
            </a:stretch>
          </p:blipFill>
          <p:spPr>
            <a:xfrm>
              <a:off x="8397470" y="4256694"/>
              <a:ext cx="3487214" cy="841321"/>
            </a:xfrm>
            <a:prstGeom prst="rect">
              <a:avLst/>
            </a:prstGeom>
          </p:spPr>
        </p:pic>
      </p:grpSp>
      <p:sp>
        <p:nvSpPr>
          <p:cNvPr id="19" name="TextBox 18"/>
          <p:cNvSpPr txBox="1"/>
          <p:nvPr/>
        </p:nvSpPr>
        <p:spPr>
          <a:xfrm>
            <a:off x="1005841" y="4358840"/>
            <a:ext cx="731520" cy="584775"/>
          </a:xfrm>
          <a:prstGeom prst="rect">
            <a:avLst/>
          </a:prstGeom>
          <a:noFill/>
        </p:spPr>
        <p:txBody>
          <a:bodyPr wrap="square" rtlCol="0">
            <a:spAutoFit/>
          </a:bodyPr>
          <a:lstStyle/>
          <a:p>
            <a:r>
              <a:rPr lang="en-US" sz="3200" dirty="0" smtClean="0">
                <a:solidFill>
                  <a:srgbClr val="0070C0"/>
                </a:solidFill>
                <a:latin typeface="UTM Avo" panose="02040603050506020204" pitchFamily="18" charset="0"/>
              </a:rPr>
              <a:t>4</a:t>
            </a:r>
            <a:r>
              <a:rPr lang="en-US" sz="3200" dirty="0" smtClean="0">
                <a:solidFill>
                  <a:srgbClr val="FF0000"/>
                </a:solidFill>
                <a:latin typeface="UTM Avo" panose="02040603050506020204" pitchFamily="18" charset="0"/>
              </a:rPr>
              <a:t>9</a:t>
            </a:r>
            <a:endParaRPr lang="en-US" sz="3200" dirty="0">
              <a:solidFill>
                <a:srgbClr val="FF0000"/>
              </a:solidFill>
              <a:latin typeface="UTM Avo" panose="02040603050506020204" pitchFamily="18" charset="0"/>
            </a:endParaRPr>
          </a:p>
        </p:txBody>
      </p:sp>
      <p:grpSp>
        <p:nvGrpSpPr>
          <p:cNvPr id="22" name="Group 21"/>
          <p:cNvGrpSpPr/>
          <p:nvPr/>
        </p:nvGrpSpPr>
        <p:grpSpPr>
          <a:xfrm>
            <a:off x="381948" y="5263679"/>
            <a:ext cx="3485883" cy="640080"/>
            <a:chOff x="446036" y="5172239"/>
            <a:chExt cx="3485883" cy="640080"/>
          </a:xfrm>
        </p:grpSpPr>
        <p:sp>
          <p:nvSpPr>
            <p:cNvPr id="20" name="Rounded Rectangle 19"/>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603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18 500 000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3" name="TextBox 22"/>
          <p:cNvSpPr txBox="1"/>
          <p:nvPr/>
        </p:nvSpPr>
        <p:spPr>
          <a:xfrm>
            <a:off x="5029139" y="4358840"/>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1</a:t>
            </a:r>
            <a:r>
              <a:rPr lang="en-US" sz="3200" smtClean="0">
                <a:solidFill>
                  <a:srgbClr val="FF0000"/>
                </a:solidFill>
                <a:latin typeface="UTM Avo" panose="02040603050506020204" pitchFamily="18" charset="0"/>
              </a:rPr>
              <a:t>2</a:t>
            </a:r>
            <a:endParaRPr lang="en-US" sz="3200">
              <a:solidFill>
                <a:srgbClr val="FF0000"/>
              </a:solidFill>
              <a:latin typeface="UTM Avo" panose="02040603050506020204" pitchFamily="18" charset="0"/>
            </a:endParaRPr>
          </a:p>
        </p:txBody>
      </p:sp>
      <p:grpSp>
        <p:nvGrpSpPr>
          <p:cNvPr id="24" name="Group 23"/>
          <p:cNvGrpSpPr/>
          <p:nvPr/>
        </p:nvGrpSpPr>
        <p:grpSpPr>
          <a:xfrm>
            <a:off x="4486142" y="5237553"/>
            <a:ext cx="3556907" cy="640080"/>
            <a:chOff x="470262" y="5172239"/>
            <a:chExt cx="3556907" cy="640080"/>
          </a:xfrm>
        </p:grpSpPr>
        <p:sp>
          <p:nvSpPr>
            <p:cNvPr id="25" name="Rounded Rectangle 24"/>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2 100 000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7" name="TextBox 26"/>
          <p:cNvSpPr txBox="1"/>
          <p:nvPr/>
        </p:nvSpPr>
        <p:spPr>
          <a:xfrm>
            <a:off x="8924411" y="4339136"/>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8</a:t>
            </a:r>
            <a:r>
              <a:rPr lang="en-US" sz="3200">
                <a:solidFill>
                  <a:srgbClr val="FF0000"/>
                </a:solidFill>
                <a:latin typeface="UTM Avo" panose="02040603050506020204" pitchFamily="18" charset="0"/>
              </a:rPr>
              <a:t>9</a:t>
            </a:r>
          </a:p>
        </p:txBody>
      </p:sp>
      <p:grpSp>
        <p:nvGrpSpPr>
          <p:cNvPr id="28" name="Group 27"/>
          <p:cNvGrpSpPr/>
          <p:nvPr/>
        </p:nvGrpSpPr>
        <p:grpSpPr>
          <a:xfrm>
            <a:off x="8369827" y="5247936"/>
            <a:ext cx="3556907" cy="640080"/>
            <a:chOff x="470262" y="5172239"/>
            <a:chExt cx="3556907" cy="640080"/>
          </a:xfrm>
        </p:grpSpPr>
        <p:sp>
          <p:nvSpPr>
            <p:cNvPr id="29" name="Rounded Rectangle 28"/>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2 900 000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31" name="Oval 30"/>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1051560" y="4374000"/>
              <a:ext cx="472680" cy="457560"/>
            </p14:xfrm>
          </p:contentPart>
        </mc:Choice>
        <mc:Fallback>
          <p:pic>
            <p:nvPicPr>
              <p:cNvPr id="6" name="Ink 5"/>
              <p:cNvPicPr/>
              <p:nvPr/>
            </p:nvPicPr>
            <p:blipFill>
              <a:blip r:embed="rId7"/>
              <a:stretch>
                <a:fillRect/>
              </a:stretch>
            </p:blipFill>
            <p:spPr>
              <a:xfrm>
                <a:off x="1042200" y="4364640"/>
                <a:ext cx="491400" cy="476280"/>
              </a:xfrm>
              <a:prstGeom prst="rect">
                <a:avLst/>
              </a:prstGeom>
            </p:spPr>
          </p:pic>
        </mc:Fallback>
      </mc:AlternateContent>
    </p:spTree>
    <p:extLst>
      <p:ext uri="{BB962C8B-B14F-4D97-AF65-F5344CB8AC3E}">
        <p14:creationId xmlns:p14="http://schemas.microsoft.com/office/powerpoint/2010/main" val="270102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6" y="672785"/>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10987" y="1882587"/>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12022"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13058"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04366" y="3172632"/>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Tree>
    <p:extLst>
      <p:ext uri="{BB962C8B-B14F-4D97-AF65-F5344CB8AC3E}">
        <p14:creationId xmlns:p14="http://schemas.microsoft.com/office/powerpoint/2010/main" val="16588312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79424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5" y="859669"/>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51328" y="2057398"/>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a:t>
            </a: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5" name="Rounded Rectangle 4"/>
          <p:cNvSpPr/>
          <p:nvPr/>
        </p:nvSpPr>
        <p:spPr>
          <a:xfrm>
            <a:off x="4352363"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122 381</a:t>
            </a:r>
          </a:p>
        </p:txBody>
      </p:sp>
      <p:sp>
        <p:nvSpPr>
          <p:cNvPr id="6" name="Rounded Rectangle 5"/>
          <p:cNvSpPr/>
          <p:nvPr/>
        </p:nvSpPr>
        <p:spPr>
          <a:xfrm>
            <a:off x="8153399"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31 278 000</a:t>
            </a:r>
          </a:p>
        </p:txBody>
      </p:sp>
      <p:grpSp>
        <p:nvGrpSpPr>
          <p:cNvPr id="8" name="Group 7"/>
          <p:cNvGrpSpPr/>
          <p:nvPr/>
        </p:nvGrpSpPr>
        <p:grpSpPr>
          <a:xfrm>
            <a:off x="563428" y="3401095"/>
            <a:ext cx="3390006" cy="1455823"/>
            <a:chOff x="809897" y="544762"/>
            <a:chExt cx="10881360" cy="1131538"/>
          </a:xfrm>
        </p:grpSpPr>
        <p:sp>
          <p:nvSpPr>
            <p:cNvPr id="9"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0" name="TextBox 9"/>
            <p:cNvSpPr txBox="1"/>
            <p:nvPr/>
          </p:nvSpPr>
          <p:spPr>
            <a:xfrm>
              <a:off x="809897" y="565665"/>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nghìn</a:t>
              </a:r>
            </a:p>
            <a:p>
              <a:pPr algn="ctr"/>
              <a:r>
                <a:rPr lang="en-US" sz="3600" b="1" smtClean="0">
                  <a:latin typeface="Cambria" panose="02040503050406030204" pitchFamily="18" charset="0"/>
                  <a:ea typeface="Cambria" panose="02040503050406030204" pitchFamily="18" charset="0"/>
                </a:rPr>
                <a:t>Lớp nghìn</a:t>
              </a:r>
              <a:endParaRPr lang="en-US" sz="8800" b="1">
                <a:latin typeface="Cambria" panose="02040503050406030204" pitchFamily="18" charset="0"/>
                <a:ea typeface="Cambria" panose="02040503050406030204" pitchFamily="18" charset="0"/>
              </a:endParaRPr>
            </a:p>
          </p:txBody>
        </p:sp>
      </p:grpSp>
      <p:grpSp>
        <p:nvGrpSpPr>
          <p:cNvPr id="11" name="Group 10"/>
          <p:cNvGrpSpPr/>
          <p:nvPr/>
        </p:nvGrpSpPr>
        <p:grpSpPr>
          <a:xfrm>
            <a:off x="4367603" y="3405761"/>
            <a:ext cx="3391350" cy="1448680"/>
            <a:chOff x="809897" y="544762"/>
            <a:chExt cx="10881360" cy="1129903"/>
          </a:xfrm>
        </p:grpSpPr>
        <p:sp>
          <p:nvSpPr>
            <p:cNvPr id="12"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3" name="TextBox 12"/>
            <p:cNvSpPr txBox="1"/>
            <p:nvPr/>
          </p:nvSpPr>
          <p:spPr>
            <a:xfrm>
              <a:off x="809897" y="564030"/>
              <a:ext cx="10737671"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triệu</a:t>
              </a:r>
            </a:p>
            <a:p>
              <a:pPr algn="ctr"/>
              <a:r>
                <a:rPr lang="en-US" sz="3600" b="1" smtClean="0">
                  <a:latin typeface="Cambria" panose="02040503050406030204" pitchFamily="18" charset="0"/>
                  <a:ea typeface="Cambria" panose="02040503050406030204" pitchFamily="18" charset="0"/>
                </a:rPr>
                <a:t>Lớp triệu</a:t>
              </a:r>
              <a:endParaRPr lang="en-US" sz="8800" b="1">
                <a:latin typeface="Cambria" panose="02040503050406030204" pitchFamily="18" charset="0"/>
                <a:ea typeface="Cambria" panose="02040503050406030204" pitchFamily="18" charset="0"/>
              </a:endParaRPr>
            </a:p>
          </p:txBody>
        </p:sp>
      </p:grpSp>
      <p:grpSp>
        <p:nvGrpSpPr>
          <p:cNvPr id="14" name="Group 13"/>
          <p:cNvGrpSpPr/>
          <p:nvPr/>
        </p:nvGrpSpPr>
        <p:grpSpPr>
          <a:xfrm>
            <a:off x="8074508" y="3408683"/>
            <a:ext cx="3848551" cy="1445758"/>
            <a:chOff x="809897" y="544762"/>
            <a:chExt cx="10881360" cy="1130087"/>
          </a:xfrm>
        </p:grpSpPr>
        <p:sp>
          <p:nvSpPr>
            <p:cNvPr id="15"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6" name="TextBox 15"/>
            <p:cNvSpPr txBox="1"/>
            <p:nvPr/>
          </p:nvSpPr>
          <p:spPr>
            <a:xfrm>
              <a:off x="809897" y="564214"/>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trăm triệu</a:t>
              </a:r>
            </a:p>
            <a:p>
              <a:pPr algn="ctr"/>
              <a:r>
                <a:rPr lang="en-US" sz="3600" b="1" smtClean="0">
                  <a:latin typeface="Cambria" panose="02040503050406030204" pitchFamily="18" charset="0"/>
                  <a:ea typeface="Cambria" panose="02040503050406030204" pitchFamily="18" charset="0"/>
                </a:rPr>
                <a:t>Lớp triệu</a:t>
              </a:r>
            </a:p>
          </p:txBody>
        </p:sp>
      </p:grpSp>
    </p:spTree>
    <p:extLst>
      <p:ext uri="{BB962C8B-B14F-4D97-AF65-F5344CB8AC3E}">
        <p14:creationId xmlns:p14="http://schemas.microsoft.com/office/powerpoint/2010/main" val="524667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4" name="Rounded Rectangle 3"/>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31260" y="726139"/>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
        <p:nvSpPr>
          <p:cNvPr id="8" name="Rounded Rectangle 7"/>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a:t>
            </a:r>
            <a:r>
              <a:rPr lang="en-US" sz="4400" b="1">
                <a:solidFill>
                  <a:srgbClr val="FF0000"/>
                </a:solidFill>
                <a:latin typeface="Cambria" panose="02040503050406030204" pitchFamily="18" charset="0"/>
                <a:ea typeface="Cambria" panose="02040503050406030204" pitchFamily="18" charset="0"/>
              </a:rPr>
              <a:t>3</a:t>
            </a:r>
            <a:r>
              <a:rPr lang="en-US" sz="4400" b="1">
                <a:solidFill>
                  <a:srgbClr val="0070C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9" name="Rounded Rectangle 8"/>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a:t>
            </a:r>
            <a:r>
              <a:rPr lang="en-US" sz="4400" b="1">
                <a:solidFill>
                  <a:srgbClr val="FF0000"/>
                </a:solidFill>
                <a:latin typeface="Cambria" panose="02040503050406030204" pitchFamily="18" charset="0"/>
                <a:ea typeface="Cambria" panose="02040503050406030204" pitchFamily="18" charset="0"/>
              </a:rPr>
              <a:t>2</a:t>
            </a:r>
            <a:r>
              <a:rPr lang="en-US" sz="4400" b="1">
                <a:solidFill>
                  <a:srgbClr val="0070C0"/>
                </a:solidFill>
                <a:latin typeface="Cambria" panose="02040503050406030204" pitchFamily="18" charset="0"/>
                <a:ea typeface="Cambria" panose="02040503050406030204" pitchFamily="18" charset="0"/>
              </a:rPr>
              <a:t>2</a:t>
            </a:r>
            <a:r>
              <a:rPr lang="en-US" sz="4400" b="1">
                <a:solidFill>
                  <a:schemeClr val="accent5">
                    <a:lumMod val="50000"/>
                  </a:schemeClr>
                </a:solidFill>
                <a:latin typeface="Cambria" panose="02040503050406030204" pitchFamily="18" charset="0"/>
                <a:ea typeface="Cambria" panose="02040503050406030204" pitchFamily="18" charset="0"/>
              </a:rPr>
              <a:t> 381</a:t>
            </a:r>
          </a:p>
        </p:txBody>
      </p:sp>
      <p:sp>
        <p:nvSpPr>
          <p:cNvPr id="10" name="Rounded Rectangle 9"/>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a:t>
            </a:r>
            <a:r>
              <a:rPr lang="en-US" sz="4400" b="1">
                <a:solidFill>
                  <a:srgbClr val="FF0000"/>
                </a:solidFill>
                <a:latin typeface="Cambria" panose="02040503050406030204" pitchFamily="18" charset="0"/>
                <a:ea typeface="Cambria" panose="02040503050406030204" pitchFamily="18" charset="0"/>
              </a:rPr>
              <a:t>7</a:t>
            </a:r>
            <a:r>
              <a:rPr lang="en-US" sz="4400" b="1">
                <a:solidFill>
                  <a:srgbClr val="0070C0"/>
                </a:solidFill>
                <a:latin typeface="Cambria" panose="02040503050406030204" pitchFamily="18" charset="0"/>
                <a:ea typeface="Cambria" panose="02040503050406030204" pitchFamily="18" charset="0"/>
              </a:rPr>
              <a:t>8</a:t>
            </a:r>
            <a:r>
              <a:rPr lang="en-US" sz="4400" b="1">
                <a:solidFill>
                  <a:schemeClr val="accent5">
                    <a:lumMod val="50000"/>
                  </a:schemeClr>
                </a:solidFill>
                <a:latin typeface="Cambria" panose="02040503050406030204" pitchFamily="18" charset="0"/>
                <a:ea typeface="Cambria" panose="02040503050406030204" pitchFamily="18" charset="0"/>
              </a:rPr>
              <a:t> 000</a:t>
            </a:r>
          </a:p>
        </p:txBody>
      </p:sp>
      <p:sp>
        <p:nvSpPr>
          <p:cNvPr id="14" name="Rounded Rectangle 13"/>
          <p:cNvSpPr/>
          <p:nvPr/>
        </p:nvSpPr>
        <p:spPr>
          <a:xfrm>
            <a:off x="537882" y="3172632"/>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a:t>
            </a:r>
            <a:r>
              <a:rPr lang="en-US" sz="4400" b="1" smtClean="0">
                <a:solidFill>
                  <a:schemeClr val="accent5">
                    <a:lumMod val="50000"/>
                  </a:schemeClr>
                </a:solidFill>
                <a:latin typeface="Cambria" panose="02040503050406030204" pitchFamily="18" charset="0"/>
                <a:ea typeface="Cambria" panose="02040503050406030204" pitchFamily="18" charset="0"/>
              </a:rPr>
              <a:t>8</a:t>
            </a:r>
            <a:r>
              <a:rPr lang="en-US" sz="4400" b="1" smtClean="0">
                <a:solidFill>
                  <a:srgbClr val="FF0000"/>
                </a:solidFill>
                <a:latin typeface="Cambria" panose="02040503050406030204" pitchFamily="18" charset="0"/>
                <a:ea typeface="Cambria" panose="02040503050406030204" pitchFamily="18" charset="0"/>
              </a:rPr>
              <a:t>40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388</a:t>
            </a:r>
          </a:p>
        </p:txBody>
      </p:sp>
      <p:sp>
        <p:nvSpPr>
          <p:cNvPr id="15" name="Rounded Rectangle 14"/>
          <p:cNvSpPr/>
          <p:nvPr/>
        </p:nvSpPr>
        <p:spPr>
          <a:xfrm>
            <a:off x="4338917"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a:t>
            </a:r>
            <a:r>
              <a:rPr lang="en-US" sz="4400" b="1" smtClean="0">
                <a:solidFill>
                  <a:schemeClr val="accent5">
                    <a:lumMod val="50000"/>
                  </a:schemeClr>
                </a:solidFill>
                <a:latin typeface="Cambria" panose="02040503050406030204" pitchFamily="18" charset="0"/>
                <a:ea typeface="Cambria" panose="02040503050406030204" pitchFamily="18" charset="0"/>
              </a:rPr>
              <a:t>1</a:t>
            </a:r>
            <a:r>
              <a:rPr lang="en-US" sz="4400" b="1" smtClean="0">
                <a:solidFill>
                  <a:srgbClr val="FF0000"/>
                </a:solidFill>
                <a:latin typeface="Cambria" panose="02040503050406030204" pitchFamily="18" charset="0"/>
                <a:ea typeface="Cambria" panose="02040503050406030204" pitchFamily="18" charset="0"/>
              </a:rPr>
              <a:t>20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381</a:t>
            </a:r>
          </a:p>
        </p:txBody>
      </p:sp>
      <p:sp>
        <p:nvSpPr>
          <p:cNvPr id="16" name="Rounded Rectangle 15"/>
          <p:cNvSpPr/>
          <p:nvPr/>
        </p:nvSpPr>
        <p:spPr>
          <a:xfrm>
            <a:off x="8139953"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a:t>
            </a:r>
            <a:r>
              <a:rPr lang="en-US" sz="4400" b="1" smtClean="0">
                <a:solidFill>
                  <a:schemeClr val="accent5">
                    <a:lumMod val="50000"/>
                  </a:schemeClr>
                </a:solidFill>
                <a:latin typeface="Cambria" panose="02040503050406030204" pitchFamily="18" charset="0"/>
                <a:ea typeface="Cambria" panose="02040503050406030204" pitchFamily="18" charset="0"/>
              </a:rPr>
              <a:t>2</a:t>
            </a:r>
            <a:r>
              <a:rPr lang="en-US" sz="4400" b="1" smtClean="0">
                <a:solidFill>
                  <a:srgbClr val="FF0000"/>
                </a:solidFill>
                <a:latin typeface="Cambria" panose="02040503050406030204" pitchFamily="18" charset="0"/>
                <a:ea typeface="Cambria" panose="02040503050406030204" pitchFamily="18" charset="0"/>
              </a:rPr>
              <a:t>80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000</a:t>
            </a:r>
          </a:p>
        </p:txBody>
      </p:sp>
    </p:spTree>
    <p:extLst>
      <p:ext uri="{BB962C8B-B14F-4D97-AF65-F5344CB8AC3E}">
        <p14:creationId xmlns:p14="http://schemas.microsoft.com/office/powerpoint/2010/main" val="24839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hàng trăm nghìn.</a:t>
            </a:r>
          </a:p>
        </p:txBody>
      </p:sp>
      <p:pic>
        <p:nvPicPr>
          <p:cNvPr id="5" name="Picture 4"/>
          <p:cNvPicPr>
            <a:picLocks noChangeAspect="1"/>
          </p:cNvPicPr>
          <p:nvPr/>
        </p:nvPicPr>
        <p:blipFill>
          <a:blip r:embed="rId2"/>
          <a:stretch>
            <a:fillRect/>
          </a:stretch>
        </p:blipFill>
        <p:spPr>
          <a:xfrm>
            <a:off x="349167" y="3425332"/>
            <a:ext cx="11479763" cy="1889924"/>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478160" y="2796480"/>
              <a:ext cx="8824320" cy="2941920"/>
            </p14:xfrm>
          </p:contentPart>
        </mc:Choice>
        <mc:Fallback>
          <p:pic>
            <p:nvPicPr>
              <p:cNvPr id="4" name="Ink 3"/>
              <p:cNvPicPr/>
              <p:nvPr/>
            </p:nvPicPr>
            <p:blipFill>
              <a:blip r:embed="rId4"/>
              <a:stretch>
                <a:fillRect/>
              </a:stretch>
            </p:blipFill>
            <p:spPr>
              <a:xfrm>
                <a:off x="1468800" y="2787120"/>
                <a:ext cx="8843040" cy="2960640"/>
              </a:xfrm>
              <a:prstGeom prst="rect">
                <a:avLst/>
              </a:prstGeom>
            </p:spPr>
          </p:pic>
        </mc:Fallback>
      </mc:AlternateContent>
    </p:spTree>
    <p:extLst>
      <p:ext uri="{BB962C8B-B14F-4D97-AF65-F5344CB8AC3E}">
        <p14:creationId xmlns:p14="http://schemas.microsoft.com/office/powerpoint/2010/main" val="32479767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3687" y="587829"/>
            <a:ext cx="10906942" cy="5888899"/>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6525" y="3866606"/>
            <a:ext cx="2991394" cy="2991394"/>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305870" y="206557"/>
            <a:ext cx="7206214" cy="1508443"/>
          </a:xfrm>
          <a:prstGeom prst="rect">
            <a:avLst/>
          </a:prstGeom>
        </p:spPr>
      </p:pic>
      <p:sp>
        <p:nvSpPr>
          <p:cNvPr id="5" name="TextBox 4"/>
          <p:cNvSpPr txBox="1"/>
          <p:nvPr/>
        </p:nvSpPr>
        <p:spPr>
          <a:xfrm>
            <a:off x="932760" y="1259736"/>
            <a:ext cx="10348795" cy="5016758"/>
          </a:xfrm>
          <a:prstGeom prst="rect">
            <a:avLst/>
          </a:prstGeom>
          <a:noFill/>
        </p:spPr>
        <p:txBody>
          <a:bodyPr wrap="square" rtlCol="0">
            <a:spAutoFit/>
          </a:bodyPr>
          <a:lstStyle/>
          <a:p>
            <a:pPr algn="just"/>
            <a:r>
              <a:rPr lang="en-US" sz="3200" b="1">
                <a:solidFill>
                  <a:srgbClr val="006666"/>
                </a:solidFill>
                <a:latin typeface="Cambria" panose="02040503050406030204" pitchFamily="18" charset="0"/>
                <a:ea typeface="Cambria" panose="02040503050406030204" pitchFamily="18" charset="0"/>
              </a:rPr>
              <a:t>* Năng lực đặc thù:</a:t>
            </a:r>
          </a:p>
          <a:p>
            <a:pPr algn="just"/>
            <a:r>
              <a:rPr lang="vi-VN" sz="3200" b="1">
                <a:solidFill>
                  <a:srgbClr val="002060"/>
                </a:solidFill>
                <a:latin typeface="Cambria" panose="02040503050406030204" pitchFamily="18" charset="0"/>
                <a:ea typeface="Cambria" panose="02040503050406030204" pitchFamily="18" charset="0"/>
              </a:rPr>
              <a:t>- Biết làm tròn số và làm tròn được số đến hàng trăm nghìn.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Vận dụng được làm tròn số và một số tình huống thực tế đơn giản.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6666"/>
                </a:solidFill>
                <a:latin typeface="Cambria" panose="02040503050406030204" pitchFamily="18" charset="0"/>
                <a:ea typeface="Cambria" panose="02040503050406030204" pitchFamily="18" charset="0"/>
              </a:rPr>
              <a:t>* Năng lực chung: </a:t>
            </a:r>
            <a:r>
              <a:rPr lang="vi-VN" sz="3200" b="1">
                <a:solidFill>
                  <a:srgbClr val="002060"/>
                </a:solidFill>
                <a:latin typeface="Cambria" panose="02040503050406030204" pitchFamily="18" charset="0"/>
                <a:ea typeface="Cambria" panose="02040503050406030204" pitchFamily="18" charset="0"/>
              </a:rPr>
              <a:t>Năng lực ước lượng thông qua các bài toán ước lượng số.</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Năng lực giải quyết vấn đề khi áp dụng yêu cầu làm tròn số vào các bài toán thực tế.</a:t>
            </a:r>
            <a:endParaRPr lang="en-US" sz="3200" b="1">
              <a:solidFill>
                <a:srgbClr val="002060"/>
              </a:solidFill>
              <a:latin typeface="Cambria" panose="02040503050406030204" pitchFamily="18" charset="0"/>
              <a:ea typeface="Cambria" panose="02040503050406030204" pitchFamily="18" charset="0"/>
            </a:endParaRPr>
          </a:p>
          <a:p>
            <a:pPr algn="just"/>
            <a:r>
              <a:rPr lang="en-US" sz="3200" b="1">
                <a:solidFill>
                  <a:srgbClr val="006666"/>
                </a:solidFill>
                <a:latin typeface="Cambria" panose="02040503050406030204" pitchFamily="18" charset="0"/>
                <a:ea typeface="Cambria" panose="02040503050406030204" pitchFamily="18" charset="0"/>
              </a:rPr>
              <a:t>* Phẩm chất: </a:t>
            </a:r>
            <a:r>
              <a:rPr lang="en-US" sz="3200" b="1">
                <a:solidFill>
                  <a:srgbClr val="002060"/>
                </a:solidFill>
                <a:latin typeface="Cambria" panose="02040503050406030204" pitchFamily="18" charset="0"/>
                <a:ea typeface="Cambria" panose="02040503050406030204" pitchFamily="18" charset="0"/>
              </a:rPr>
              <a:t>Chăm chỉ, trách</a:t>
            </a:r>
            <a:r>
              <a:rPr lang="vi-VN" sz="3200" b="1">
                <a:solidFill>
                  <a:srgbClr val="002060"/>
                </a:solidFill>
                <a:latin typeface="Cambria" panose="02040503050406030204" pitchFamily="18" charset="0"/>
                <a:ea typeface="Cambria" panose="02040503050406030204" pitchFamily="18" charset="0"/>
              </a:rPr>
              <a:t> nhiệm</a:t>
            </a:r>
            <a:r>
              <a:rPr lang="vi-VN" sz="3200" b="1" smtClean="0">
                <a:solidFill>
                  <a:srgbClr val="002060"/>
                </a:solidFill>
                <a:latin typeface="Cambria" panose="02040503050406030204" pitchFamily="18" charset="0"/>
                <a:ea typeface="Cambria" panose="02040503050406030204" pitchFamily="18" charset="0"/>
              </a:rPr>
              <a:t>.</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596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a:t>
            </a:r>
            <a:r>
              <a:rPr lang="en-US" sz="3600" b="1">
                <a:solidFill>
                  <a:srgbClr val="0070C0"/>
                </a:solidFill>
                <a:latin typeface="Cambria" panose="02040503050406030204" pitchFamily="18" charset="0"/>
                <a:ea typeface="Cambria" panose="02040503050406030204" pitchFamily="18" charset="0"/>
              </a:rPr>
              <a:t>hàng trăm nghìn</a:t>
            </a:r>
            <a:r>
              <a:rPr lang="en-US" sz="3600" b="1">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369108" y="3358061"/>
            <a:ext cx="11479763" cy="1889924"/>
          </a:xfrm>
          <a:prstGeom prst="rect">
            <a:avLst/>
          </a:prstGeom>
        </p:spPr>
      </p:pic>
      <p:sp>
        <p:nvSpPr>
          <p:cNvPr id="7" name="Rounded Rectangle 6"/>
          <p:cNvSpPr/>
          <p:nvPr/>
        </p:nvSpPr>
        <p:spPr>
          <a:xfrm>
            <a:off x="2680446" y="4380560"/>
            <a:ext cx="2227731"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100 000</a:t>
            </a:r>
            <a:endParaRPr lang="en-US" sz="3500">
              <a:solidFill>
                <a:srgbClr val="C00000"/>
              </a:solidFill>
              <a:latin typeface="UTM Avo" panose="02040603050506020204" pitchFamily="18" charset="0"/>
            </a:endParaRPr>
          </a:p>
        </p:txBody>
      </p:sp>
      <p:sp>
        <p:nvSpPr>
          <p:cNvPr id="8" name="Rounded Rectangle 7"/>
          <p:cNvSpPr/>
          <p:nvPr/>
        </p:nvSpPr>
        <p:spPr>
          <a:xfrm>
            <a:off x="4970471" y="4380560"/>
            <a:ext cx="2223705"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300 000</a:t>
            </a:r>
            <a:endParaRPr lang="en-US" sz="3500">
              <a:solidFill>
                <a:srgbClr val="C00000"/>
              </a:solidFill>
              <a:latin typeface="UTM Avo" panose="02040603050506020204" pitchFamily="18" charset="0"/>
            </a:endParaRPr>
          </a:p>
        </p:txBody>
      </p:sp>
      <p:sp>
        <p:nvSpPr>
          <p:cNvPr id="9" name="Rounded Rectangle 8"/>
          <p:cNvSpPr/>
          <p:nvPr/>
        </p:nvSpPr>
        <p:spPr>
          <a:xfrm>
            <a:off x="7256470" y="4380560"/>
            <a:ext cx="2237154"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400 000</a:t>
            </a:r>
            <a:endParaRPr lang="en-US" sz="3500">
              <a:solidFill>
                <a:srgbClr val="C00000"/>
              </a:solidFill>
              <a:latin typeface="UTM Avo" panose="02040603050506020204" pitchFamily="18" charset="0"/>
            </a:endParaRPr>
          </a:p>
        </p:txBody>
      </p:sp>
      <p:sp>
        <p:nvSpPr>
          <p:cNvPr id="10" name="Rounded Rectangle 9"/>
          <p:cNvSpPr/>
          <p:nvPr/>
        </p:nvSpPr>
        <p:spPr>
          <a:xfrm>
            <a:off x="9556375" y="4380560"/>
            <a:ext cx="2265602"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3 3</a:t>
            </a:r>
            <a:r>
              <a:rPr lang="en-US" sz="3500" smtClean="0">
                <a:solidFill>
                  <a:srgbClr val="C00000"/>
                </a:solidFill>
                <a:latin typeface="UTM Avo" panose="02040603050506020204" pitchFamily="18" charset="0"/>
              </a:rPr>
              <a:t>00 000</a:t>
            </a:r>
            <a:endParaRPr lang="en-US" sz="3500">
              <a:solidFill>
                <a:srgbClr val="C00000"/>
              </a:solidFill>
              <a:latin typeface="UTM Avo" panose="02040603050506020204" pitchFamily="18" charset="0"/>
            </a:endParaRPr>
          </a:p>
        </p:txBody>
      </p:sp>
    </p:spTree>
    <p:extLst>
      <p:ext uri="{BB962C8B-B14F-4D97-AF65-F5344CB8AC3E}">
        <p14:creationId xmlns:p14="http://schemas.microsoft.com/office/powerpoint/2010/main" val="136313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V="1">
            <a:off x="3374011" y="520982"/>
            <a:ext cx="8979867" cy="6235102"/>
          </a:xfrm>
          <a:prstGeom prst="rect">
            <a:avLst/>
          </a:prstGeom>
        </p:spPr>
      </p:pic>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70" y="1460211"/>
            <a:ext cx="6543843" cy="6543843"/>
          </a:xfrm>
          <a:prstGeom prst="rect">
            <a:avLst/>
          </a:prstGeom>
        </p:spPr>
      </p:pic>
      <p:pic>
        <p:nvPicPr>
          <p:cNvPr id="14" name="Picture 13"/>
          <p:cNvPicPr>
            <a:picLocks noChangeAspect="1"/>
          </p:cNvPicPr>
          <p:nvPr/>
        </p:nvPicPr>
        <p:blipFill>
          <a:blip r:embed="rId4"/>
          <a:stretch>
            <a:fillRect/>
          </a:stretch>
        </p:blipFill>
        <p:spPr>
          <a:xfrm>
            <a:off x="3838418" y="814109"/>
            <a:ext cx="7388992" cy="4377307"/>
          </a:xfrm>
          <a:prstGeom prst="rect">
            <a:avLst/>
          </a:prstGeom>
        </p:spPr>
      </p:pic>
    </p:spTree>
    <p:extLst>
      <p:ext uri="{BB962C8B-B14F-4D97-AF65-F5344CB8AC3E}">
        <p14:creationId xmlns:p14="http://schemas.microsoft.com/office/powerpoint/2010/main" val="396553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1" name="Group 20"/>
          <p:cNvGrpSpPr/>
          <p:nvPr/>
        </p:nvGrpSpPr>
        <p:grpSpPr>
          <a:xfrm>
            <a:off x="337381" y="1907946"/>
            <a:ext cx="11462689" cy="4313532"/>
            <a:chOff x="337381" y="1907946"/>
            <a:chExt cx="11462689" cy="431353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337381" y="1907946"/>
              <a:ext cx="3466668" cy="312125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804049" y="2096974"/>
              <a:ext cx="4389189" cy="293222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193238" y="2541496"/>
              <a:ext cx="3606832" cy="2366682"/>
            </a:xfrm>
            <a:prstGeom prst="rect">
              <a:avLst/>
            </a:prstGeom>
          </p:spPr>
        </p:pic>
        <p:sp>
          <p:nvSpPr>
            <p:cNvPr id="9" name="TextBox 8"/>
            <p:cNvSpPr txBox="1"/>
            <p:nvPr/>
          </p:nvSpPr>
          <p:spPr>
            <a:xfrm>
              <a:off x="524303"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231"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44222" y="4947047"/>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303" y="5631967"/>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469448" y="5627231"/>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841" y="5624862"/>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mc:AlternateContent xmlns:mc="http://schemas.openxmlformats.org/markup-compatibility/2006">
        <mc:Choice xmlns:p14="http://schemas.microsoft.com/office/powerpoint/2010/main" Requires="p14">
          <p:contentPart p14:bwMode="auto" r:id="rId3">
            <p14:nvContentPartPr>
              <p14:cNvPr id="22" name="Ink 21"/>
              <p14:cNvContentPartPr/>
              <p14:nvPr/>
            </p14:nvContentPartPr>
            <p14:xfrm>
              <a:off x="853560" y="5570280"/>
              <a:ext cx="9609120" cy="1105200"/>
            </p14:xfrm>
          </p:contentPart>
        </mc:Choice>
        <mc:Fallback>
          <p:pic>
            <p:nvPicPr>
              <p:cNvPr id="22" name="Ink 21"/>
              <p:cNvPicPr/>
              <p:nvPr/>
            </p:nvPicPr>
            <p:blipFill>
              <a:blip r:embed="rId4"/>
              <a:stretch>
                <a:fillRect/>
              </a:stretch>
            </p:blipFill>
            <p:spPr>
              <a:xfrm>
                <a:off x="844200" y="5560920"/>
                <a:ext cx="9627840" cy="1123920"/>
              </a:xfrm>
              <a:prstGeom prst="rect">
                <a:avLst/>
              </a:prstGeom>
            </p:spPr>
          </p:pic>
        </mc:Fallback>
      </mc:AlternateContent>
    </p:spTree>
    <p:extLst>
      <p:ext uri="{BB962C8B-B14F-4D97-AF65-F5344CB8AC3E}">
        <p14:creationId xmlns:p14="http://schemas.microsoft.com/office/powerpoint/2010/main" val="141309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524435" y="1801312"/>
            <a:ext cx="3140453" cy="282754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991104" y="1972553"/>
            <a:ext cx="3976164" cy="265630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380292" y="2363857"/>
            <a:ext cx="3267427" cy="2143976"/>
          </a:xfrm>
          <a:prstGeom prst="rect">
            <a:avLst/>
          </a:prstGeom>
        </p:spPr>
      </p:pic>
      <p:sp>
        <p:nvSpPr>
          <p:cNvPr id="9" name="TextBox 8"/>
          <p:cNvSpPr txBox="1"/>
          <p:nvPr/>
        </p:nvSpPr>
        <p:spPr>
          <a:xfrm>
            <a:off x="524435" y="4507833"/>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363"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54895"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435" y="5097154"/>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509921" y="5065524"/>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973" y="5090049"/>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nvGrpSpPr>
          <p:cNvPr id="22" name="Group 21"/>
          <p:cNvGrpSpPr/>
          <p:nvPr/>
        </p:nvGrpSpPr>
        <p:grpSpPr>
          <a:xfrm>
            <a:off x="467129" y="5097154"/>
            <a:ext cx="3279878" cy="589511"/>
            <a:chOff x="483962" y="5631967"/>
            <a:chExt cx="3279878" cy="589511"/>
          </a:xfrm>
        </p:grpSpPr>
        <p:sp>
          <p:nvSpPr>
            <p:cNvPr id="23" name="Rounded Rectangle 22"/>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1 200 000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5" name="Group 24"/>
          <p:cNvGrpSpPr/>
          <p:nvPr/>
        </p:nvGrpSpPr>
        <p:grpSpPr>
          <a:xfrm>
            <a:off x="4479363" y="5065524"/>
            <a:ext cx="3279878" cy="589511"/>
            <a:chOff x="457068" y="5631967"/>
            <a:chExt cx="3279878" cy="589511"/>
          </a:xfrm>
        </p:grpSpPr>
        <p:sp>
          <p:nvSpPr>
            <p:cNvPr id="26" name="Rounded Rectangle 2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068"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3</a:t>
              </a:r>
              <a:r>
                <a:rPr lang="en-US" sz="3200" b="1" smtClean="0">
                  <a:solidFill>
                    <a:srgbClr val="0070C0"/>
                  </a:solidFill>
                  <a:latin typeface="Cambria" panose="02040503050406030204" pitchFamily="18" charset="0"/>
                  <a:ea typeface="Cambria" panose="02040503050406030204" pitchFamily="18" charset="0"/>
                </a:rPr>
                <a:t> 400 000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8" name="Group 27"/>
          <p:cNvGrpSpPr/>
          <p:nvPr/>
        </p:nvGrpSpPr>
        <p:grpSpPr>
          <a:xfrm>
            <a:off x="8316751" y="5090823"/>
            <a:ext cx="3279878" cy="589511"/>
            <a:chOff x="483962" y="5631967"/>
            <a:chExt cx="3279878" cy="589511"/>
          </a:xfrm>
        </p:grpSpPr>
        <p:sp>
          <p:nvSpPr>
            <p:cNvPr id="29" name="Rounded Rectangle 2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1 900 000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086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31260" y="726139"/>
            <a:ext cx="10618694" cy="707886"/>
          </a:xfrm>
          <a:prstGeom prst="rect">
            <a:avLst/>
          </a:prstGeom>
          <a:noFill/>
        </p:spPr>
        <p:txBody>
          <a:bodyPr wrap="square" rtlCol="0">
            <a:spAutoFit/>
          </a:bodyPr>
          <a:lstStyle/>
          <a:p>
            <a:r>
              <a:rPr lang="en-US" sz="4000" b="1" i="1">
                <a:latin typeface="Cambria" panose="02040503050406030204" pitchFamily="18" charset="0"/>
                <a:ea typeface="Cambria" panose="02040503050406030204" pitchFamily="18" charset="0"/>
              </a:rPr>
              <a:t>Chọn câu trả lời đúng.</a:t>
            </a:r>
            <a:endParaRPr lang="en-US" sz="4000" b="1">
              <a:latin typeface="Cambria" panose="02040503050406030204" pitchFamily="18" charset="0"/>
              <a:ea typeface="Cambria" panose="02040503050406030204" pitchFamily="18" charset="0"/>
            </a:endParaRPr>
          </a:p>
        </p:txBody>
      </p:sp>
      <p:sp>
        <p:nvSpPr>
          <p:cNvPr id="4" name="TextBox 3"/>
          <p:cNvSpPr txBox="1"/>
          <p:nvPr/>
        </p:nvSpPr>
        <p:spPr>
          <a:xfrm>
            <a:off x="1331260" y="1479176"/>
            <a:ext cx="10286999"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Số nào dưới đây làm tròn đến hàng trăm nghìn thì được </a:t>
            </a:r>
            <a:r>
              <a:rPr lang="en-US" sz="4000" b="1">
                <a:solidFill>
                  <a:srgbClr val="0070C0"/>
                </a:solidFill>
                <a:latin typeface="Cambria" panose="02040503050406030204" pitchFamily="18" charset="0"/>
                <a:ea typeface="Cambria" panose="02040503050406030204" pitchFamily="18" charset="0"/>
              </a:rPr>
              <a:t>hai trăm nghìn</a:t>
            </a:r>
            <a:r>
              <a:rPr lang="en-US" sz="4000" b="1">
                <a:latin typeface="Cambria" panose="02040503050406030204" pitchFamily="18" charset="0"/>
                <a:ea typeface="Cambria" panose="02040503050406030204" pitchFamily="18" charset="0"/>
              </a:rPr>
              <a:t>?</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899918" y="322712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190 001</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1050572" y="322712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149 000</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1026132" y="5108811"/>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250 001</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899918" y="5077871"/>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560174" y="491356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284 910</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335349" y="323660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535251" y="4965578"/>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80909" y="4962045"/>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950956" y="328032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96604" y="343113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5027467" y="328032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97613" y="5239372"/>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08315" y="5194582"/>
            <a:ext cx="891076" cy="896464"/>
          </a:xfrm>
          <a:prstGeom prst="rect">
            <a:avLst/>
          </a:prstGeom>
        </p:spPr>
      </p:pic>
      <mc:AlternateContent xmlns:mc="http://schemas.openxmlformats.org/markup-compatibility/2006">
        <mc:Choice xmlns:p14="http://schemas.microsoft.com/office/powerpoint/2010/main" Requires="p14">
          <p:contentPart p14:bwMode="auto" r:id="rId9">
            <p14:nvContentPartPr>
              <p14:cNvPr id="25" name="Ink 24"/>
              <p14:cNvContentPartPr/>
              <p14:nvPr/>
            </p14:nvContentPartPr>
            <p14:xfrm>
              <a:off x="2423160" y="3421440"/>
              <a:ext cx="6591600" cy="2537640"/>
            </p14:xfrm>
          </p:contentPart>
        </mc:Choice>
        <mc:Fallback>
          <p:pic>
            <p:nvPicPr>
              <p:cNvPr id="25" name="Ink 24"/>
              <p:cNvPicPr/>
              <p:nvPr/>
            </p:nvPicPr>
            <p:blipFill>
              <a:blip r:embed="rId10"/>
              <a:stretch>
                <a:fillRect/>
              </a:stretch>
            </p:blipFill>
            <p:spPr>
              <a:xfrm>
                <a:off x="2413800" y="3412080"/>
                <a:ext cx="6610320" cy="2556360"/>
              </a:xfrm>
              <a:prstGeom prst="rect">
                <a:avLst/>
              </a:prstGeom>
            </p:spPr>
          </p:pic>
        </mc:Fallback>
      </mc:AlternateContent>
    </p:spTree>
    <p:extLst>
      <p:ext uri="{BB962C8B-B14F-4D97-AF65-F5344CB8AC3E}">
        <p14:creationId xmlns:p14="http://schemas.microsoft.com/office/powerpoint/2010/main" val="399320620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18"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8"/>
          <a:stretch>
            <a:fillRect/>
          </a:stretch>
        </p:blipFill>
        <p:spPr>
          <a:xfrm>
            <a:off x="4008707" y="111617"/>
            <a:ext cx="4292246" cy="1951631"/>
          </a:xfrm>
          <a:prstGeom prst="rect">
            <a:avLst/>
          </a:prstGeom>
        </p:spPr>
      </p:pic>
      <p:sp>
        <p:nvSpPr>
          <p:cNvPr id="12" name="TextBox 11">
            <a:extLst>
              <a:ext uri="{FF2B5EF4-FFF2-40B4-BE49-F238E27FC236}">
                <a16:creationId xmlns:a16="http://schemas.microsoft.com/office/drawing/2014/main" id="{A0C8EFDC-9F68-E142-3452-C4222B19AA14}"/>
              </a:ext>
            </a:extLst>
          </p:cNvPr>
          <p:cNvSpPr txBox="1"/>
          <p:nvPr/>
        </p:nvSpPr>
        <p:spPr>
          <a:xfrm>
            <a:off x="1317812" y="1951139"/>
            <a:ext cx="754816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14 – </a:t>
            </a:r>
            <a:r>
              <a:rPr lang="en-US" sz="3600" b="1" i="1">
                <a:solidFill>
                  <a:srgbClr val="008080"/>
                </a:solidFill>
                <a:latin typeface="Cambria" panose="02040503050406030204" pitchFamily="18" charset="0"/>
                <a:ea typeface="Cambria" panose="02040503050406030204" pitchFamily="18" charset="0"/>
              </a:rPr>
              <a:t>So sánh các số có nhiều chữ </a:t>
            </a:r>
            <a:r>
              <a:rPr lang="en-US" sz="3600" b="1" i="1" smtClean="0">
                <a:solidFill>
                  <a:srgbClr val="008080"/>
                </a:solidFill>
                <a:latin typeface="Cambria" panose="02040503050406030204" pitchFamily="18" charset="0"/>
                <a:ea typeface="Cambria" panose="02040503050406030204" pitchFamily="18" charset="0"/>
              </a:rPr>
              <a:t>số.</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6057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pic>
        <p:nvPicPr>
          <p:cNvPr id="18"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1" name="Picture 10">
            <a:extLst>
              <a:ext uri="{FF2B5EF4-FFF2-40B4-BE49-F238E27FC236}">
                <a16:creationId xmlns:a16="http://schemas.microsoft.com/office/drawing/2014/main" id="{6299EE79-B207-B02A-683E-4F7A6969512A}"/>
              </a:ext>
            </a:extLst>
          </p:cNvPr>
          <p:cNvPicPr>
            <a:picLocks noChangeAspect="1"/>
          </p:cNvPicPr>
          <p:nvPr/>
        </p:nvPicPr>
        <p:blipFill>
          <a:blip r:embed="rId9"/>
          <a:stretch>
            <a:fillRect/>
          </a:stretch>
        </p:blipFill>
        <p:spPr>
          <a:xfrm>
            <a:off x="755332" y="1343176"/>
            <a:ext cx="8284166" cy="4597799"/>
          </a:xfrm>
          <a:prstGeom prst="rect">
            <a:avLst/>
          </a:prstGeom>
        </p:spPr>
      </p:pic>
    </p:spTree>
    <p:extLst>
      <p:ext uri="{BB962C8B-B14F-4D97-AF65-F5344CB8AC3E}">
        <p14:creationId xmlns:p14="http://schemas.microsoft.com/office/powerpoint/2010/main" val="324074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1744511" y="-341167"/>
            <a:ext cx="8979867" cy="623510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17564"/>
          <a:stretch/>
        </p:blipFill>
        <p:spPr>
          <a:xfrm>
            <a:off x="7475400" y="1136469"/>
            <a:ext cx="4716600" cy="5721531"/>
          </a:xfrm>
          <a:prstGeom prst="rect">
            <a:avLst/>
          </a:prstGeom>
        </p:spPr>
      </p:pic>
      <p:pic>
        <p:nvPicPr>
          <p:cNvPr id="4"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340"/>
            <a:ext cx="3153588" cy="3153588"/>
          </a:xfrm>
          <a:prstGeom prst="rect">
            <a:avLst/>
          </a:prstGeom>
        </p:spPr>
      </p:pic>
      <p:pic>
        <p:nvPicPr>
          <p:cNvPr id="7" name="Picture 6"/>
          <p:cNvPicPr>
            <a:picLocks noChangeAspect="1"/>
          </p:cNvPicPr>
          <p:nvPr/>
        </p:nvPicPr>
        <p:blipFill>
          <a:blip r:embed="rId5"/>
          <a:stretch>
            <a:fillRect/>
          </a:stretch>
        </p:blipFill>
        <p:spPr>
          <a:xfrm>
            <a:off x="2329188" y="1328544"/>
            <a:ext cx="6279424" cy="4121253"/>
          </a:xfrm>
          <a:prstGeom prst="rect">
            <a:avLst/>
          </a:prstGeom>
        </p:spPr>
      </p:pic>
    </p:spTree>
    <p:extLst>
      <p:ext uri="{BB962C8B-B14F-4D97-AF65-F5344CB8AC3E}">
        <p14:creationId xmlns:p14="http://schemas.microsoft.com/office/powerpoint/2010/main" val="3737854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138773"/>
          </a:xfrm>
          <a:prstGeom prst="rect">
            <a:avLst/>
          </a:prstGeom>
          <a:noFill/>
        </p:spPr>
        <p:txBody>
          <a:bodyPr wrap="square" rtlCol="0">
            <a:spAutoFit/>
          </a:bodyPr>
          <a:lstStyle/>
          <a:p>
            <a:pPr algn="ctr"/>
            <a:r>
              <a:rPr lang="en-US" sz="3400" b="1" smtClean="0">
                <a:solidFill>
                  <a:srgbClr val="C00000"/>
                </a:solidFill>
                <a:latin typeface="Cambria" panose="02040503050406030204" pitchFamily="18" charset="0"/>
                <a:ea typeface="Cambria" panose="02040503050406030204" pitchFamily="18" charset="0"/>
              </a:rPr>
              <a:t>Câu 1. </a:t>
            </a:r>
            <a:r>
              <a:rPr lang="en-US" sz="3400" b="1" smtClean="0">
                <a:latin typeface="Cambria" panose="02040503050406030204" pitchFamily="18" charset="0"/>
                <a:ea typeface="Cambria" panose="02040503050406030204" pitchFamily="18" charset="0"/>
              </a:rPr>
              <a:t>Số “</a:t>
            </a:r>
            <a:r>
              <a:rPr lang="vi-VN" sz="3400" b="1" i="1" smtClean="0">
                <a:solidFill>
                  <a:srgbClr val="0070C0"/>
                </a:solidFill>
                <a:latin typeface="Cambria" panose="02040503050406030204" pitchFamily="18" charset="0"/>
                <a:ea typeface="Cambria" panose="02040503050406030204" pitchFamily="18" charset="0"/>
              </a:rPr>
              <a:t>Mười </a:t>
            </a:r>
            <a:r>
              <a:rPr lang="vi-VN" sz="3400" b="1" i="1">
                <a:solidFill>
                  <a:srgbClr val="0070C0"/>
                </a:solidFill>
                <a:latin typeface="Cambria" panose="02040503050406030204" pitchFamily="18" charset="0"/>
                <a:ea typeface="Cambria" panose="02040503050406030204" pitchFamily="18" charset="0"/>
              </a:rPr>
              <a:t>lăm triệu không trăm ba mươi lăm nghìn bốn trăm bảy mươi </a:t>
            </a:r>
            <a:r>
              <a:rPr lang="vi-VN" sz="3400" b="1" i="1" smtClean="0">
                <a:solidFill>
                  <a:srgbClr val="0070C0"/>
                </a:solidFill>
                <a:latin typeface="Cambria" panose="02040503050406030204" pitchFamily="18" charset="0"/>
                <a:ea typeface="Cambria" panose="02040503050406030204" pitchFamily="18" charset="0"/>
              </a:rPr>
              <a:t>tám</a:t>
            </a:r>
            <a:r>
              <a:rPr lang="en-US" sz="3400" b="1" smtClean="0">
                <a:latin typeface="Cambria" panose="02040503050406030204" pitchFamily="18" charset="0"/>
                <a:ea typeface="Cambria" panose="02040503050406030204" pitchFamily="18" charset="0"/>
              </a:rPr>
              <a:t>” được viết là</a:t>
            </a:r>
            <a:r>
              <a:rPr lang="en-US" sz="3400" b="1">
                <a:latin typeface="Cambria" panose="02040503050406030204" pitchFamily="18" charset="0"/>
                <a:ea typeface="Cambria" panose="02040503050406030204" pitchFamily="18" charset="0"/>
              </a:rPr>
              <a:t>:</a:t>
            </a:r>
            <a:endParaRPr lang="en-US" sz="3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30721" y="2864057"/>
            <a:ext cx="4537107" cy="1129886"/>
            <a:chOff x="6830721" y="2864057"/>
            <a:chExt cx="4537107"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r>
                <a:rPr lang="en-US" sz="4400" b="1" smtClean="0">
                  <a:latin typeface="Cambria" panose="02040503050406030204" pitchFamily="18" charset="0"/>
                </a:rPr>
                <a:t>15 035 478</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81375" y="2864057"/>
            <a:ext cx="4537107" cy="1129886"/>
            <a:chOff x="981375" y="2864057"/>
            <a:chExt cx="4537107"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r>
                <a:rPr lang="en-US" sz="4400" b="1" smtClean="0">
                  <a:latin typeface="Cambria" panose="02040503050406030204" pitchFamily="18" charset="0"/>
                </a:rPr>
                <a:t>1 535 478</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56935" y="4745740"/>
            <a:ext cx="4537107" cy="1129886"/>
            <a:chOff x="981375" y="4872764"/>
            <a:chExt cx="4537107"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r>
                <a:rPr lang="en-US" sz="4400" b="1" smtClean="0">
                  <a:latin typeface="Cambria" panose="02040503050406030204" pitchFamily="18" charset="0"/>
                </a:rPr>
                <a:t>15 35 478</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30721" y="4714800"/>
            <a:ext cx="4587858" cy="1129886"/>
            <a:chOff x="6830721" y="4714800"/>
            <a:chExt cx="4587858"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B13FCE4-291E-4D2D-E8D5-2F1CD55EF9EA}"/>
                </a:ext>
              </a:extLst>
            </p:cNvPr>
            <p:cNvSpPr txBox="1"/>
            <p:nvPr/>
          </p:nvSpPr>
          <p:spPr>
            <a:xfrm>
              <a:off x="7667750" y="4913569"/>
              <a:ext cx="3750829" cy="769441"/>
            </a:xfrm>
            <a:prstGeom prst="rect">
              <a:avLst/>
            </a:prstGeom>
            <a:noFill/>
          </p:spPr>
          <p:txBody>
            <a:bodyPr wrap="square" rtlCol="0">
              <a:spAutoFit/>
            </a:bodyPr>
            <a:lstStyle/>
            <a:p>
              <a:r>
                <a:rPr lang="en-US" sz="4400" b="1" smtClean="0">
                  <a:latin typeface="Cambria" panose="02040503050406030204" pitchFamily="18" charset="0"/>
                </a:rPr>
                <a:t>15 305 478</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66054" y="4602507"/>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28416" y="4876301"/>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300880162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323439"/>
          </a:xfrm>
          <a:prstGeom prst="rect">
            <a:avLst/>
          </a:prstGeom>
          <a:noFill/>
        </p:spPr>
        <p:txBody>
          <a:bodyPr wrap="square" rtlCol="0">
            <a:spAutoFit/>
          </a:bodyPr>
          <a:lstStyle/>
          <a:p>
            <a:pPr algn="ctr"/>
            <a:r>
              <a:rPr lang="en-US" sz="4000" b="1" smtClean="0">
                <a:solidFill>
                  <a:srgbClr val="C00000"/>
                </a:solidFill>
                <a:latin typeface="Cambria" panose="02040503050406030204" pitchFamily="18" charset="0"/>
                <a:ea typeface="Cambria" panose="02040503050406030204" pitchFamily="18" charset="0"/>
              </a:rPr>
              <a:t>Câu 2. </a:t>
            </a:r>
            <a:r>
              <a:rPr lang="vi-VN" sz="4000" b="1">
                <a:latin typeface="Cambria" panose="02040503050406030204" pitchFamily="18" charset="0"/>
                <a:ea typeface="Cambria" panose="02040503050406030204" pitchFamily="18" charset="0"/>
              </a:rPr>
              <a:t>Số </a:t>
            </a:r>
            <a:r>
              <a:rPr lang="vi-VN" sz="4000" b="1">
                <a:solidFill>
                  <a:srgbClr val="0070C0"/>
                </a:solidFill>
                <a:latin typeface="Cambria" panose="02040503050406030204" pitchFamily="18" charset="0"/>
                <a:ea typeface="Cambria" panose="02040503050406030204" pitchFamily="18" charset="0"/>
              </a:rPr>
              <a:t>15 035 478 </a:t>
            </a:r>
            <a:r>
              <a:rPr lang="vi-VN" sz="4000" b="1">
                <a:latin typeface="Cambria" panose="02040503050406030204" pitchFamily="18" charset="0"/>
                <a:ea typeface="Cambria" panose="02040503050406030204" pitchFamily="18" charset="0"/>
              </a:rPr>
              <a:t>có hàng trăm nghìn là chữ số nào ?</a:t>
            </a:r>
            <a:endParaRPr lang="en-US" sz="40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66704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algn="ctr"/>
              <a:r>
                <a:rPr lang="en-US" sz="6000" b="1" smtClean="0">
                  <a:latin typeface="Cambria" panose="02040503050406030204" pitchFamily="18" charset="0"/>
                </a:rPr>
                <a:t>0</a:t>
              </a:r>
              <a:endParaRPr lang="en-US" sz="6000" b="1" dirty="0">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algn="ctr"/>
              <a:r>
                <a:rPr lang="en-US" sz="6000" b="1" smtClean="0">
                  <a:latin typeface="Cambria" panose="02040503050406030204" pitchFamily="18" charset="0"/>
                </a:rPr>
                <a:t>1</a:t>
              </a:r>
              <a:endParaRPr lang="en-US" sz="60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71480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algn="ctr"/>
              <a:r>
                <a:rPr lang="en-US" sz="6000" b="1" smtClean="0">
                  <a:latin typeface="Cambria" panose="02040503050406030204" pitchFamily="18" charset="0"/>
                </a:rPr>
                <a:t>3</a:t>
              </a:r>
              <a:endParaRPr lang="en-US" sz="60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289285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algn="ctr"/>
              <a:r>
                <a:rPr lang="en-US" sz="6000" b="1" smtClean="0">
                  <a:latin typeface="Cambria" panose="02040503050406030204" pitchFamily="18" charset="0"/>
                </a:rPr>
                <a:t>5</a:t>
              </a:r>
              <a:endParaRPr lang="en-US" sz="6000" b="1" dirty="0">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57156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487105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484536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009567"/>
            <a:ext cx="891076" cy="896464"/>
          </a:xfrm>
          <a:prstGeom prst="rect">
            <a:avLst/>
          </a:prstGeom>
        </p:spPr>
      </p:pic>
    </p:spTree>
    <p:extLst>
      <p:ext uri="{BB962C8B-B14F-4D97-AF65-F5344CB8AC3E}">
        <p14:creationId xmlns:p14="http://schemas.microsoft.com/office/powerpoint/2010/main" val="52219939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671112"/>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3. </a:t>
            </a:r>
            <a:r>
              <a:rPr lang="vi-VN" sz="4400" b="1">
                <a:latin typeface="Cambria" panose="02040503050406030204" pitchFamily="18" charset="0"/>
                <a:ea typeface="Cambria" panose="02040503050406030204" pitchFamily="18" charset="0"/>
              </a:rPr>
              <a:t>Số </a:t>
            </a:r>
            <a:r>
              <a:rPr lang="vi-VN" sz="4400" b="1">
                <a:solidFill>
                  <a:srgbClr val="0070C0"/>
                </a:solidFill>
                <a:latin typeface="Cambria" panose="02040503050406030204" pitchFamily="18" charset="0"/>
                <a:ea typeface="Cambria" panose="02040503050406030204" pitchFamily="18" charset="0"/>
              </a:rPr>
              <a:t>15 035 478 </a:t>
            </a:r>
            <a:r>
              <a:rPr lang="en-US" sz="4400" b="1" smtClean="0">
                <a:latin typeface="Cambria" panose="02040503050406030204" pitchFamily="18" charset="0"/>
                <a:ea typeface="Cambria" panose="02040503050406030204" pitchFamily="18" charset="0"/>
              </a:rPr>
              <a:t>gồm mấy lớp</a:t>
            </a:r>
            <a:r>
              <a:rPr lang="vi-VN" sz="4400" b="1"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685688"/>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algn="ctr"/>
              <a:r>
                <a:rPr lang="en-US" sz="4400" b="1" smtClean="0">
                  <a:latin typeface="Cambria" panose="02040503050406030204" pitchFamily="18" charset="0"/>
                </a:rPr>
                <a:t>3 lớp </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lớp </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2825721"/>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 lớp </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714800"/>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algn="ctr"/>
              <a:r>
                <a:rPr lang="en-US" sz="4400" b="1" smtClean="0">
                  <a:latin typeface="Cambria" panose="02040503050406030204" pitchFamily="18" charset="0"/>
                </a:rPr>
                <a:t>4 lớp</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504157"/>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4889699"/>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2956282"/>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14833836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2345402" y="-628550"/>
            <a:ext cx="8979867" cy="6235102"/>
          </a:xfrm>
          <a:prstGeom prst="rect">
            <a:avLst/>
          </a:prstGeom>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78" y="979050"/>
            <a:ext cx="6333518" cy="6333518"/>
          </a:xfrm>
          <a:prstGeom prst="rect">
            <a:avLst/>
          </a:prstGeom>
        </p:spPr>
      </p:pic>
      <p:pic>
        <p:nvPicPr>
          <p:cNvPr id="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262" y="-211099"/>
            <a:ext cx="3206007" cy="3206007"/>
          </a:xfrm>
          <a:prstGeom prst="rect">
            <a:avLst/>
          </a:prstGeom>
        </p:spPr>
      </p:pic>
      <p:pic>
        <p:nvPicPr>
          <p:cNvPr id="9" name="Picture 8"/>
          <p:cNvPicPr>
            <a:picLocks noChangeAspect="1"/>
          </p:cNvPicPr>
          <p:nvPr/>
        </p:nvPicPr>
        <p:blipFill>
          <a:blip r:embed="rId5"/>
          <a:stretch>
            <a:fillRect/>
          </a:stretch>
        </p:blipFill>
        <p:spPr>
          <a:xfrm>
            <a:off x="2900250" y="979050"/>
            <a:ext cx="6822015" cy="4279763"/>
          </a:xfrm>
          <a:prstGeom prst="rect">
            <a:avLst/>
          </a:prstGeom>
        </p:spPr>
      </p:pic>
    </p:spTree>
    <p:extLst>
      <p:ext uri="{BB962C8B-B14F-4D97-AF65-F5344CB8AC3E}">
        <p14:creationId xmlns:p14="http://schemas.microsoft.com/office/powerpoint/2010/main" val="134132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53589" y="561702"/>
              <a:ext cx="10567851" cy="1077218"/>
            </a:xfrm>
            <a:prstGeom prst="rect">
              <a:avLst/>
            </a:prstGeom>
            <a:noFill/>
          </p:spPr>
          <p:txBody>
            <a:bodyPr wrap="square" rtlCol="0">
              <a:spAutoFit/>
            </a:bodyPr>
            <a:lstStyle/>
            <a:p>
              <a:pPr algn="just"/>
              <a:r>
                <a:rPr lang="en-US" sz="3200" b="1" i="1">
                  <a:latin typeface="Cambria" panose="02040503050406030204" pitchFamily="18" charset="0"/>
                  <a:ea typeface="Cambria" panose="02040503050406030204" pitchFamily="18" charset="0"/>
                </a:rPr>
                <a:t>Phóng viên và Rô-bốt báo cáo về số lượng xe máy được bán ra của công ty A vào năm </a:t>
              </a:r>
              <a:r>
                <a:rPr lang="en-US" sz="3200" b="1" i="1" smtClean="0">
                  <a:latin typeface="Cambria" panose="02040503050406030204" pitchFamily="18" charset="0"/>
                  <a:ea typeface="Cambria" panose="02040503050406030204" pitchFamily="18" charset="0"/>
                </a:rPr>
                <a:t>2020.</a:t>
              </a:r>
              <a:endParaRPr lang="en-US" sz="32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13879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Phóng viên cho 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866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TotalTime>
  <Words>744</Words>
  <Application>Microsoft Office PowerPoint</Application>
  <PresentationFormat>Widescreen</PresentationFormat>
  <Paragraphs>112</Paragraphs>
  <Slides>26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宋体</vt:lpstr>
      <vt:lpstr>#9Slide05 Pattaya</vt:lpstr>
      <vt:lpstr>#9Slide07 HoneyCream</vt:lpstr>
      <vt:lpstr>Arial</vt:lpstr>
      <vt:lpstr>Calibri</vt:lpstr>
      <vt:lpstr>Cambria</vt:lpstr>
      <vt:lpstr>等线</vt:lpstr>
      <vt:lpstr>inpin heiti</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Admin</cp:lastModifiedBy>
  <cp:revision>44</cp:revision>
  <dcterms:created xsi:type="dcterms:W3CDTF">2023-08-27T09:15:33Z</dcterms:created>
  <dcterms:modified xsi:type="dcterms:W3CDTF">2024-10-18T05:11:45Z</dcterms:modified>
</cp:coreProperties>
</file>