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40"/>
  </p:notesMasterIdLst>
  <p:sldIdLst>
    <p:sldId id="381" r:id="rId4"/>
    <p:sldId id="382" r:id="rId5"/>
    <p:sldId id="257" r:id="rId6"/>
    <p:sldId id="363" r:id="rId7"/>
    <p:sldId id="362" r:id="rId8"/>
    <p:sldId id="345" r:id="rId9"/>
    <p:sldId id="360" r:id="rId10"/>
    <p:sldId id="258" r:id="rId11"/>
    <p:sldId id="260" r:id="rId12"/>
    <p:sldId id="364" r:id="rId13"/>
    <p:sldId id="346" r:id="rId14"/>
    <p:sldId id="348" r:id="rId15"/>
    <p:sldId id="349" r:id="rId16"/>
    <p:sldId id="366" r:id="rId17"/>
    <p:sldId id="365" r:id="rId18"/>
    <p:sldId id="265" r:id="rId19"/>
    <p:sldId id="261" r:id="rId20"/>
    <p:sldId id="367" r:id="rId21"/>
    <p:sldId id="350" r:id="rId22"/>
    <p:sldId id="368" r:id="rId23"/>
    <p:sldId id="369" r:id="rId24"/>
    <p:sldId id="370" r:id="rId25"/>
    <p:sldId id="371" r:id="rId26"/>
    <p:sldId id="372" r:id="rId27"/>
    <p:sldId id="373" r:id="rId28"/>
    <p:sldId id="356" r:id="rId29"/>
    <p:sldId id="374" r:id="rId30"/>
    <p:sldId id="375" r:id="rId31"/>
    <p:sldId id="376" r:id="rId32"/>
    <p:sldId id="276" r:id="rId33"/>
    <p:sldId id="377" r:id="rId34"/>
    <p:sldId id="378" r:id="rId35"/>
    <p:sldId id="379" r:id="rId36"/>
    <p:sldId id="380" r:id="rId37"/>
    <p:sldId id="357" r:id="rId38"/>
    <p:sldId id="2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30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7.jpeg"/><Relationship Id="rId4" Type="http://schemas.openxmlformats.org/officeDocument/2006/relationships/image" Target="../media/image10.png"/><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39.GI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40.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1.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20.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3" name="Picture 12" descr="Logo trường"/>
          <p:cNvPicPr>
            <a:picLocks noChangeAspect="1"/>
          </p:cNvPicPr>
          <p:nvPr/>
        </p:nvPicPr>
        <p:blipFill>
          <a:blip r:embed="rId6"/>
          <a:stretch>
            <a:fillRect/>
          </a:stretch>
        </p:blipFill>
        <p:spPr>
          <a:xfrm>
            <a:off x="884555" y="693420"/>
            <a:ext cx="1189355" cy="1189355"/>
          </a:xfrm>
          <a:prstGeom prst="rect">
            <a:avLst/>
          </a:prstGeom>
        </p:spPr>
      </p:pic>
      <p:sp>
        <p:nvSpPr>
          <p:cNvPr id="14" name="Text Box 1"/>
          <p:cNvSpPr txBox="1"/>
          <p:nvPr/>
        </p:nvSpPr>
        <p:spPr>
          <a:xfrm>
            <a:off x="3012123" y="873125"/>
            <a:ext cx="6168390" cy="82994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Phúc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Lợi</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15" name="Text Box 2"/>
          <p:cNvSpPr txBox="1"/>
          <p:nvPr/>
        </p:nvSpPr>
        <p:spPr>
          <a:xfrm>
            <a:off x="3181904" y="2063115"/>
            <a:ext cx="5827557" cy="1200329"/>
          </a:xfrm>
          <a:prstGeom prst="rect">
            <a:avLst/>
          </a:prstGeom>
          <a:noFill/>
        </p:spPr>
        <p:txBody>
          <a:bodyPr wrap="non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KHOA HỌC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4</a:t>
            </a:r>
          </a:p>
        </p:txBody>
      </p:sp>
      <p:sp>
        <p:nvSpPr>
          <p:cNvPr id="16" name="Text Box 4"/>
          <p:cNvSpPr txBox="1"/>
          <p:nvPr/>
        </p:nvSpPr>
        <p:spPr>
          <a:xfrm>
            <a:off x="588246" y="3587750"/>
            <a:ext cx="11016157" cy="830997"/>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8: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và</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sự</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truyền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21" name="Text Box 5"/>
          <p:cNvSpPr txBox="1"/>
          <p:nvPr/>
        </p:nvSpPr>
        <p:spPr>
          <a:xfrm>
            <a:off x="4486592" y="5513478"/>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custDataLst>
      <p:tags r:id="rId1"/>
    </p:custDataLst>
    <p:extLst>
      <p:ext uri="{BB962C8B-B14F-4D97-AF65-F5344CB8AC3E}">
        <p14:creationId xmlns:p14="http://schemas.microsoft.com/office/powerpoint/2010/main" val="9946383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5980" y="769435"/>
            <a:ext cx="11184674" cy="4725396"/>
          </a:xfrm>
          <a:prstGeom prst="rect">
            <a:avLst/>
          </a:prstGeom>
        </p:spPr>
        <p:txBody>
          <a:bodyPr wrap="square">
            <a:spAutoFit/>
          </a:bodyPr>
          <a:lstStyle/>
          <a:p>
            <a:pPr marL="342900" lvl="0" indent="-342900">
              <a:lnSpc>
                <a:spcPct val="115000"/>
              </a:lnSpc>
              <a:spcAft>
                <a:spcPts val="0"/>
              </a:spcAft>
              <a:buFont typeface="+mj-lt"/>
              <a:buAutoNum type="arabicPeriod"/>
            </a:pPr>
            <a:r>
              <a:rPr lang="en-US" sz="36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chiếu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sáng</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vi-VN" sz="3600" dirty="0">
                <a:latin typeface="Times New Roman" panose="02020603050405020304" pitchFamily="18" charset="0"/>
                <a:ea typeface="Calibri" panose="020F0502020204030204" pitchFamily="34" charset="0"/>
                <a:cs typeface="Times New Roman" panose="02020603050405020304" pitchFamily="18" charset="0"/>
              </a:rPr>
              <a:t>Ban ngày vật tự phát sáng duy nhất là Mặt Trời còn tất cả mọi vật khác được Mặt Trời chiếu sáng.</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vi-VN" sz="3600" dirty="0">
                <a:latin typeface="Times New Roman" panose="02020603050405020304" pitchFamily="18" charset="0"/>
                <a:ea typeface="Calibri" panose="020F0502020204030204" pitchFamily="34" charset="0"/>
                <a:cs typeface="Times New Roman" panose="02020603050405020304" pitchFamily="18" charset="0"/>
              </a:rPr>
              <a:t>Ban đêm vật tự phát sáng là: đèn điện khi có dòng điện chạy qua, đom đóm,..</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2.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sáng</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vi-VN" sz="3600" dirty="0">
                <a:latin typeface="Times New Roman" panose="02020603050405020304" pitchFamily="18" charset="0"/>
                <a:ea typeface="Calibri" panose="020F0502020204030204" pitchFamily="34" charset="0"/>
              </a:rPr>
              <a:t>Ánh sáng truyền </a:t>
            </a:r>
            <a:r>
              <a:rPr lang="en-US" sz="3600" dirty="0" err="1">
                <a:latin typeface="Times New Roman" panose="02020603050405020304" pitchFamily="18" charset="0"/>
                <a:ea typeface="Calibri" panose="020F0502020204030204" pitchFamily="34" charset="0"/>
              </a:rPr>
              <a:t>trong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khí</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theo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đường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thẳng</a:t>
            </a:r>
            <a:endParaRPr lang="en-US" sz="3600" dirty="0"/>
          </a:p>
        </p:txBody>
      </p:sp>
    </p:spTree>
    <p:extLst>
      <p:ext uri="{BB962C8B-B14F-4D97-AF65-F5344CB8AC3E}">
        <p14:creationId xmlns:p14="http://schemas.microsoft.com/office/powerpoint/2010/main" val="401741189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2568419" y="272548"/>
            <a:ext cx="1670095" cy="17399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1210</Words>
  <Application>Microsoft Office PowerPoint</Application>
  <PresentationFormat>Widescreen</PresentationFormat>
  <Paragraphs>126</Paragraphs>
  <Slides>36</Slides>
  <Notes>34</Notes>
  <HiddenSlides>0</HiddenSlides>
  <MMClips>1</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36</vt:i4>
      </vt:variant>
    </vt:vector>
  </HeadingPairs>
  <TitlesOfParts>
    <vt:vector size="61" baseType="lpstr">
      <vt:lpstr>微软雅黑</vt:lpstr>
      <vt:lpstr>宋体</vt:lpstr>
      <vt:lpstr>宋体</vt:lpstr>
      <vt:lpstr>#9Slide03 Arima Madurai Black</vt:lpstr>
      <vt:lpstr>#9Slide03 Arima Madurai Medium</vt:lpstr>
      <vt:lpstr>Algerian</vt:lpstr>
      <vt:lpstr>Arial</vt:lpstr>
      <vt:lpstr>Arimo</vt:lpstr>
      <vt:lpstr>Calibri</vt:lpstr>
      <vt:lpstr>Calibri Light</vt:lpstr>
      <vt:lpstr>Cambria</vt:lpstr>
      <vt:lpstr>Delius Swash Caps</vt:lpstr>
      <vt:lpstr>等线</vt:lpstr>
      <vt:lpstr>Hammersmith One</vt:lpstr>
      <vt:lpstr>Lato</vt:lpstr>
      <vt:lpstr>Montserrat</vt:lpstr>
      <vt:lpstr>SVN-Genica Pro</vt:lpstr>
      <vt:lpstr>Times New Roman</vt:lpstr>
      <vt:lpstr>Wingdings</vt:lpstr>
      <vt:lpstr>仓耳章鱼小丸子体 W01</vt:lpstr>
      <vt:lpstr>字魂59号-创粗黑</vt:lpstr>
      <vt:lpstr>思源黑体 CN Bold</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48</cp:revision>
  <dcterms:created xsi:type="dcterms:W3CDTF">2023-07-31T23:18:00Z</dcterms:created>
  <dcterms:modified xsi:type="dcterms:W3CDTF">2023-10-19T03:53:33Z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