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7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93" d="100"/>
          <a:sy n="93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233630" y="1300740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4845090" y="4521027"/>
            <a:ext cx="680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540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 (tr.11)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9941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091" y="4511073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592" y="5339214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09301" y="145105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10060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395830" y="-123523"/>
            <a:ext cx="3248892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xám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 được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7359300" y="2779854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127837" y="3078621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204961" y="362514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655652" y="3961092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52546" y="3747314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500</Words>
  <Application>Microsoft Office PowerPoint</Application>
  <PresentationFormat>Widescreen</PresentationFormat>
  <Paragraphs>111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Times New Roman</vt:lpstr>
      <vt:lpstr>思源黑体 CN Bold</vt:lpstr>
      <vt:lpstr>方正尚酷简体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86</cp:revision>
  <dcterms:created xsi:type="dcterms:W3CDTF">2021-05-23T15:28:19Z</dcterms:created>
  <dcterms:modified xsi:type="dcterms:W3CDTF">2025-09-12T10:01:21Z</dcterms:modified>
</cp:coreProperties>
</file>