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6" r:id="rId3"/>
    <p:sldId id="266" r:id="rId4"/>
    <p:sldId id="265" r:id="rId5"/>
    <p:sldId id="258" r:id="rId6"/>
    <p:sldId id="260" r:id="rId7"/>
    <p:sldId id="261" r:id="rId8"/>
    <p:sldId id="262" r:id="rId9"/>
    <p:sldId id="257" r:id="rId10"/>
    <p:sldId id="263" r:id="rId11"/>
    <p:sldId id="269" r:id="rId12"/>
    <p:sldId id="275" r:id="rId13"/>
    <p:sldId id="278" r:id="rId14"/>
    <p:sldId id="268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72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18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slide" Target="slide16.xml"/><Relationship Id="rId26" Type="http://schemas.openxmlformats.org/officeDocument/2006/relationships/slide" Target="slide18.xml"/><Relationship Id="rId39" Type="http://schemas.microsoft.com/office/2007/relationships/hdphoto" Target="../media/hdphoto34.wdp"/><Relationship Id="rId21" Type="http://schemas.openxmlformats.org/officeDocument/2006/relationships/image" Target="../media/image28.png"/><Relationship Id="rId34" Type="http://schemas.microsoft.com/office/2007/relationships/hdphoto" Target="../media/hdphoto33.wdp"/><Relationship Id="rId42" Type="http://schemas.openxmlformats.org/officeDocument/2006/relationships/image" Target="../media/image54.png"/><Relationship Id="rId47" Type="http://schemas.microsoft.com/office/2007/relationships/hdphoto" Target="../media/hdphoto38.wdp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6" Type="http://schemas.microsoft.com/office/2007/relationships/hdphoto" Target="../media/hdphoto19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3.png"/><Relationship Id="rId24" Type="http://schemas.openxmlformats.org/officeDocument/2006/relationships/image" Target="../media/image47.png"/><Relationship Id="rId32" Type="http://schemas.microsoft.com/office/2007/relationships/hdphoto" Target="../media/hdphoto32.wdp"/><Relationship Id="rId37" Type="http://schemas.openxmlformats.org/officeDocument/2006/relationships/image" Target="../media/image51.png"/><Relationship Id="rId40" Type="http://schemas.openxmlformats.org/officeDocument/2006/relationships/image" Target="../media/image53.png"/><Relationship Id="rId45" Type="http://schemas.microsoft.com/office/2007/relationships/hdphoto" Target="../media/hdphoto37.wdp"/><Relationship Id="rId5" Type="http://schemas.openxmlformats.org/officeDocument/2006/relationships/image" Target="../media/image40.png"/><Relationship Id="rId15" Type="http://schemas.openxmlformats.org/officeDocument/2006/relationships/image" Target="../media/image29.png"/><Relationship Id="rId23" Type="http://schemas.openxmlformats.org/officeDocument/2006/relationships/slide" Target="slide19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6.png"/><Relationship Id="rId31" Type="http://schemas.openxmlformats.org/officeDocument/2006/relationships/image" Target="../media/image49.png"/><Relationship Id="rId44" Type="http://schemas.openxmlformats.org/officeDocument/2006/relationships/image" Target="../media/image55.png"/><Relationship Id="rId4" Type="http://schemas.microsoft.com/office/2007/relationships/hdphoto" Target="../media/hdphoto25.wdp"/><Relationship Id="rId9" Type="http://schemas.openxmlformats.org/officeDocument/2006/relationships/image" Target="../media/image42.png"/><Relationship Id="rId14" Type="http://schemas.openxmlformats.org/officeDocument/2006/relationships/slide" Target="slide15.xml"/><Relationship Id="rId22" Type="http://schemas.microsoft.com/office/2007/relationships/hdphoto" Target="../media/hdphoto18.wdp"/><Relationship Id="rId27" Type="http://schemas.openxmlformats.org/officeDocument/2006/relationships/image" Target="../media/image48.png"/><Relationship Id="rId30" Type="http://schemas.microsoft.com/office/2007/relationships/hdphoto" Target="../media/hdphoto21.wdp"/><Relationship Id="rId35" Type="http://schemas.openxmlformats.org/officeDocument/2006/relationships/image" Target="../media/image32.png"/><Relationship Id="rId43" Type="http://schemas.microsoft.com/office/2007/relationships/hdphoto" Target="../media/hdphoto36.wdp"/><Relationship Id="rId8" Type="http://schemas.microsoft.com/office/2007/relationships/hdphoto" Target="../media/hdphoto27.wdp"/><Relationship Id="rId3" Type="http://schemas.openxmlformats.org/officeDocument/2006/relationships/image" Target="../media/image39.png"/><Relationship Id="rId12" Type="http://schemas.microsoft.com/office/2007/relationships/hdphoto" Target="../media/hdphoto29.wdp"/><Relationship Id="rId17" Type="http://schemas.openxmlformats.org/officeDocument/2006/relationships/image" Target="../media/image45.png"/><Relationship Id="rId25" Type="http://schemas.microsoft.com/office/2007/relationships/hdphoto" Target="../media/hdphoto30.wdp"/><Relationship Id="rId33" Type="http://schemas.openxmlformats.org/officeDocument/2006/relationships/image" Target="../media/image50.png"/><Relationship Id="rId38" Type="http://schemas.openxmlformats.org/officeDocument/2006/relationships/image" Target="../media/image52.png"/><Relationship Id="rId46" Type="http://schemas.openxmlformats.org/officeDocument/2006/relationships/image" Target="../media/image56.png"/><Relationship Id="rId20" Type="http://schemas.openxmlformats.org/officeDocument/2006/relationships/slide" Target="slide17.xml"/><Relationship Id="rId41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5.wdp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23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microsoft.com/office/2007/relationships/hdphoto" Target="../media/hdphoto14.wdp"/><Relationship Id="rId24" Type="http://schemas.openxmlformats.org/officeDocument/2006/relationships/image" Target="../media/image31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microsoft.com/office/2007/relationships/hdphoto" Target="../media/hdphoto18.wdp"/><Relationship Id="rId31" Type="http://schemas.openxmlformats.org/officeDocument/2006/relationships/image" Target="../media/image35.png"/><Relationship Id="rId4" Type="http://schemas.openxmlformats.org/officeDocument/2006/relationships/image" Target="../media/image21.jpeg"/><Relationship Id="rId9" Type="http://schemas.microsoft.com/office/2007/relationships/hdphoto" Target="../media/hdphoto13.wdp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microsoft.com/office/2007/relationships/hdphoto" Target="../media/hdphoto22.wdp"/><Relationship Id="rId30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896796" y="135540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4053090" y="4576367"/>
            <a:ext cx="723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1 – Khám phá (tr.10)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990600" y="2340135"/>
            <a:ext cx="2176792" cy="2123657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195791" y="2716360"/>
            <a:ext cx="202078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43737" y="998317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tia số và viết được số thích hợp trên tia số.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4111" y="2198898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7392" y="3765121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củng cố thứ tự các số từ 0 đến 20.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3C060-C4B7-D2C8-399D-CAFE135BE456}"/>
              </a:ext>
            </a:extLst>
          </p:cNvPr>
          <p:cNvGrpSpPr/>
          <p:nvPr/>
        </p:nvGrpSpPr>
        <p:grpSpPr>
          <a:xfrm>
            <a:off x="1944790" y="4850833"/>
            <a:ext cx="8934656" cy="1242442"/>
            <a:chOff x="6693412" y="4276614"/>
            <a:chExt cx="8934656" cy="1242442"/>
          </a:xfrm>
        </p:grpSpPr>
        <p:sp>
          <p:nvSpPr>
            <p:cNvPr id="20" name="等腰三角形 16">
              <a:extLst>
                <a:ext uri="{FF2B5EF4-FFF2-40B4-BE49-F238E27FC236}">
                  <a16:creationId xmlns:a16="http://schemas.microsoft.com/office/drawing/2014/main" id="{302630A3-532D-0E33-FB3C-F135389A5F02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8B2FCB-71C5-5703-E595-A2F197511653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tìm số liền sau, số liền trước.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2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BIỆT </a:t>
            </a:r>
            <a:r>
              <a:rPr lang="en-US" altLang="zh-CN" sz="540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</a:t>
            </a:r>
            <a:r>
              <a:rPr lang="en-US" altLang="zh-CN" sz="540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990600" y="2340135"/>
            <a:ext cx="2176792" cy="2123657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195791" y="2716360"/>
            <a:ext cx="202078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43737" y="998317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tia số và viết được số thích hợp trên tia số.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4111" y="2198898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7392" y="3765121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củng cố thứ tự các số từ 0 đến 20.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3C060-C4B7-D2C8-399D-CAFE135BE456}"/>
              </a:ext>
            </a:extLst>
          </p:cNvPr>
          <p:cNvGrpSpPr/>
          <p:nvPr/>
        </p:nvGrpSpPr>
        <p:grpSpPr>
          <a:xfrm>
            <a:off x="1944790" y="4850833"/>
            <a:ext cx="8934656" cy="1242442"/>
            <a:chOff x="6693412" y="4276614"/>
            <a:chExt cx="8934656" cy="1242442"/>
          </a:xfrm>
        </p:grpSpPr>
        <p:sp>
          <p:nvSpPr>
            <p:cNvPr id="20" name="等腰三角形 16">
              <a:extLst>
                <a:ext uri="{FF2B5EF4-FFF2-40B4-BE49-F238E27FC236}">
                  <a16:creationId xmlns:a16="http://schemas.microsoft.com/office/drawing/2014/main" id="{302630A3-532D-0E33-FB3C-F135389A5F02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8B2FCB-71C5-5703-E595-A2F197511653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tìm số liền sau, số liền trước.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911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尚酷简体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10011220" y="3830726"/>
            <a:ext cx="586829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87163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</TotalTime>
  <Words>639</Words>
  <Application>Microsoft Office PowerPoint</Application>
  <PresentationFormat>Widescreen</PresentationFormat>
  <Paragraphs>197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等线</vt:lpstr>
      <vt:lpstr>iCiel Cadena</vt:lpstr>
      <vt:lpstr>Times New Roman</vt:lpstr>
      <vt:lpstr>思源黑体 CN Bold</vt:lpstr>
      <vt:lpstr>方正尚酷简体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80</cp:revision>
  <dcterms:created xsi:type="dcterms:W3CDTF">2021-05-23T15:28:19Z</dcterms:created>
  <dcterms:modified xsi:type="dcterms:W3CDTF">2023-09-02T04:07:17Z</dcterms:modified>
</cp:coreProperties>
</file>