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307" r:id="rId3"/>
    <p:sldId id="314" r:id="rId4"/>
    <p:sldId id="311" r:id="rId5"/>
    <p:sldId id="308" r:id="rId6"/>
    <p:sldId id="309" r:id="rId7"/>
    <p:sldId id="310" r:id="rId8"/>
    <p:sldId id="313" r:id="rId9"/>
    <p:sldId id="312" r:id="rId10"/>
    <p:sldId id="317" r:id="rId11"/>
    <p:sldId id="31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252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2022/10/30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43745" y="1024237"/>
            <a:ext cx="728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6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16</a:t>
            </a:r>
            <a:r>
              <a:rPr lang="en-US" altLang="zh-CN" sz="6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sz="6000" b="1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Lít (tiết 2)</a:t>
            </a:r>
            <a:endParaRPr lang="zh-CN" altLang="en-US" sz="6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4535364" y="2676213"/>
            <a:ext cx="552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tập (tr 64)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7429629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Làm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quen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phép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cộng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trừ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dung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tích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lít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442597" cy="996453"/>
            <a:chOff x="4375946" y="1084217"/>
            <a:chExt cx="7561158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8" y="1084217"/>
              <a:ext cx="7547986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Vận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dụng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giải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toán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thực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tế</a:t>
              </a:r>
              <a:r>
                <a:rPr lang="en-US" altLang="zh-CN" sz="2800" b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liên quan các phép tính đó.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0829" y="646758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a) 5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12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20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=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+ 6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b) 9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- 3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19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- 10</a:t>
              </a:r>
              <a:r>
                <a:rPr lang="en-US" sz="3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11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- 2</a:t>
              </a:r>
              <a:r>
                <a:rPr lang="en-US" sz="3600" b="1" i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l    </a:t>
              </a:r>
              <a:r>
                <a:rPr lang="en-US" sz="3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7" y="2150573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 8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+ 6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14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; 12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– 7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= 5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286" y="3278135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9286" y="3259085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43723" y="4293381"/>
            <a:ext cx="753732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32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4190" y="5176564"/>
            <a:ext cx="753732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7121" y="4204799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00144" y="5131463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12" grpId="0"/>
      <p:bldP spid="39" grpId="0"/>
      <p:bldP spid="20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67466" y="49502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6677" y="5021150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02882" y="494258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1489" y="3888208"/>
            <a:ext cx="245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Vì</a:t>
            </a:r>
            <a:r>
              <a:rPr lang="en-US" sz="2800" smtClean="0">
                <a:solidFill>
                  <a:srgbClr val="0070C0"/>
                </a:solidFill>
              </a:rPr>
              <a:t>: </a:t>
            </a:r>
            <a:r>
              <a:rPr lang="en-US" sz="2800" smtClean="0">
                <a:solidFill>
                  <a:srgbClr val="0070C0"/>
                </a:solidFill>
              </a:rPr>
              <a:t>1l </a:t>
            </a:r>
            <a:r>
              <a:rPr lang="en-US" sz="2800" smtClean="0">
                <a:solidFill>
                  <a:srgbClr val="0070C0"/>
                </a:solidFill>
              </a:rPr>
              <a:t>+ </a:t>
            </a:r>
            <a:r>
              <a:rPr lang="en-US" sz="2800" smtClean="0">
                <a:solidFill>
                  <a:srgbClr val="0070C0"/>
                </a:solidFill>
              </a:rPr>
              <a:t>2l </a:t>
            </a:r>
            <a:r>
              <a:rPr lang="en-US" sz="2800" smtClean="0">
                <a:solidFill>
                  <a:srgbClr val="0070C0"/>
                </a:solidFill>
              </a:rPr>
              <a:t>= </a:t>
            </a:r>
            <a:r>
              <a:rPr lang="en-US" sz="2800" smtClean="0">
                <a:solidFill>
                  <a:srgbClr val="0070C0"/>
                </a:solidFill>
              </a:rPr>
              <a:t>3l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Trong can còn lại bao </a:t>
            </a:r>
            <a:r>
              <a:rPr lang="en-US" sz="32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nhiêu </a:t>
            </a:r>
            <a:r>
              <a:rPr lang="en-US" sz="3200" b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lít nước?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5677" y="5568905"/>
            <a:ext cx="267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Vì</a:t>
            </a:r>
            <a:r>
              <a:rPr lang="en-US" sz="2800" smtClean="0">
                <a:solidFill>
                  <a:srgbClr val="0070C0"/>
                </a:solidFill>
              </a:rPr>
              <a:t>: </a:t>
            </a:r>
            <a:r>
              <a:rPr lang="en-US" sz="2800" smtClean="0">
                <a:solidFill>
                  <a:srgbClr val="0070C0"/>
                </a:solidFill>
              </a:rPr>
              <a:t>5l – 2l </a:t>
            </a:r>
            <a:r>
              <a:rPr lang="en-US" sz="2800" smtClean="0">
                <a:solidFill>
                  <a:srgbClr val="0070C0"/>
                </a:solidFill>
              </a:rPr>
              <a:t>= </a:t>
            </a:r>
            <a:r>
              <a:rPr lang="en-US" sz="2800" smtClean="0">
                <a:solidFill>
                  <a:srgbClr val="0070C0"/>
                </a:solidFill>
              </a:rPr>
              <a:t>3l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89706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0344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+mj-lt"/>
              </a:rPr>
              <a:t>7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5599" y="2591028"/>
            <a:ext cx="279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Vì</a:t>
            </a:r>
            <a:r>
              <a:rPr lang="en-US" sz="2800" smtClean="0">
                <a:solidFill>
                  <a:srgbClr val="0070C0"/>
                </a:solidFill>
              </a:rPr>
              <a:t>: </a:t>
            </a:r>
            <a:r>
              <a:rPr lang="en-US" sz="2800" smtClean="0">
                <a:solidFill>
                  <a:srgbClr val="0070C0"/>
                </a:solidFill>
              </a:rPr>
              <a:t>1l </a:t>
            </a:r>
            <a:r>
              <a:rPr lang="en-US" sz="2800" smtClean="0">
                <a:solidFill>
                  <a:srgbClr val="0070C0"/>
                </a:solidFill>
              </a:rPr>
              <a:t>+ </a:t>
            </a:r>
            <a:r>
              <a:rPr lang="en-US" sz="2800" smtClean="0">
                <a:solidFill>
                  <a:srgbClr val="0070C0"/>
                </a:solidFill>
              </a:rPr>
              <a:t>1l </a:t>
            </a:r>
            <a:r>
              <a:rPr lang="en-US" sz="2800" smtClean="0">
                <a:solidFill>
                  <a:srgbClr val="0070C0"/>
                </a:solidFill>
              </a:rPr>
              <a:t>= </a:t>
            </a:r>
            <a:r>
              <a:rPr lang="en-US" sz="2800" smtClean="0">
                <a:solidFill>
                  <a:srgbClr val="0070C0"/>
                </a:solidFill>
              </a:rPr>
              <a:t>2l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2" y="3140093"/>
            <a:ext cx="10779857" cy="125822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Đồ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nào đựng ít nước nhất?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2" y="4813527"/>
            <a:ext cx="10779857" cy="115778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đựng nhiều nước nhất là 7l.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Bình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nhất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2l.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58229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01514" y="3114478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0438" y="3240942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Đáp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8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66335" y="763577"/>
            <a:ext cx="2926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47764" y="748856"/>
            <a:ext cx="3291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1233" y="1213936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7429629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Làm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quen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phép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cộng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trừ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với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dung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tích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lít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442597" cy="996453"/>
            <a:chOff x="4375946" y="1084217"/>
            <a:chExt cx="7561158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8" y="1084217"/>
              <a:ext cx="7547986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 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Vận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dụng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giải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toán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thực</a:t>
              </a:r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err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tế</a:t>
              </a:r>
              <a:r>
                <a:rPr lang="en-US" altLang="zh-CN" sz="2800" b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liên quan các phép tính đó.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0829" y="646758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374</Words>
  <Application>Microsoft Office PowerPoint</Application>
  <PresentationFormat>Widescreen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宋体</vt:lpstr>
      <vt:lpstr>Arial</vt:lpstr>
      <vt:lpstr>Arial Unicode MS</vt:lpstr>
      <vt:lpstr>Calibri</vt:lpstr>
      <vt:lpstr>黑体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MyPC</cp:lastModifiedBy>
  <cp:revision>553</cp:revision>
  <dcterms:created xsi:type="dcterms:W3CDTF">2016-02-25T11:28:42Z</dcterms:created>
  <dcterms:modified xsi:type="dcterms:W3CDTF">2022-10-30T07:44:51Z</dcterms:modified>
</cp:coreProperties>
</file>