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76" r:id="rId4"/>
    <p:sldId id="259" r:id="rId5"/>
    <p:sldId id="271" r:id="rId6"/>
    <p:sldId id="272" r:id="rId7"/>
    <p:sldId id="270" r:id="rId8"/>
    <p:sldId id="273" r:id="rId9"/>
    <p:sldId id="277" r:id="rId10"/>
    <p:sldId id="27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66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08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98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95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9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41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0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5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0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5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65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94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8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7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2582" y="2351998"/>
            <a:ext cx="694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(trang 42)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12, 13 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34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12 - 4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12 = 10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4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+ 2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12 - 4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</a:t>
              </a:r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- 6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39960" y="4075211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 animBg="1"/>
      <p:bldP spid="41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42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5342" y="216179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1521" y="16623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9678155" y="2168982"/>
            <a:ext cx="821131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52808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430868" y="293061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56559" y="29633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553886" y="296242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09" y="304770"/>
            <a:ext cx="1082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2" b="80370" l="23906" r="73281">
                        <a14:foregroundMark x1="31458" y1="57778" x2="31458" y2="57778"/>
                        <a14:foregroundMark x1="33958" y1="55556" x2="27448" y2="57500"/>
                        <a14:foregroundMark x1="30469" y1="52870" x2="32708" y2="48889"/>
                        <a14:foregroundMark x1="33125" y1="54074" x2="33021" y2="51944"/>
                        <a14:foregroundMark x1="31615" y1="74537" x2="37031" y2="69630"/>
                        <a14:foregroundMark x1="33854" y1="69167" x2="34948" y2="64074"/>
                        <a14:foregroundMark x1="33802" y1="41296" x2="39375" y2="46944"/>
                        <a14:foregroundMark x1="37344" y1="41481" x2="36354" y2="36204"/>
                        <a14:foregroundMark x1="37500" y1="41852" x2="40521" y2="38796"/>
                        <a14:foregroundMark x1="40000" y1="42222" x2="40000" y2="42222"/>
                        <a14:foregroundMark x1="40521" y1="42685" x2="40521" y2="42685"/>
                        <a14:foregroundMark x1="40208" y1="45093" x2="40208" y2="45093"/>
                        <a14:foregroundMark x1="56823" y1="46574" x2="63385" y2="43426"/>
                        <a14:foregroundMark x1="59792" y1="42130" x2="61615" y2="37037"/>
                        <a14:foregroundMark x1="63490" y1="55278" x2="69948" y2="57222"/>
                        <a14:foregroundMark x1="66875" y1="53426" x2="69531" y2="50185"/>
                        <a14:foregroundMark x1="64323" y1="51574" x2="64323" y2="51574"/>
                        <a14:foregroundMark x1="65781" y1="52593" x2="65781" y2="52593"/>
                        <a14:foregroundMark x1="62813" y1="71111" x2="69167" y2="72130"/>
                        <a14:foregroundMark x1="66667" y1="68519" x2="68802" y2="65278"/>
                        <a14:foregroundMark x1="63854" y1="67593" x2="63854" y2="67593"/>
                        <a14:foregroundMark x1="65000" y1="68519" x2="65000" y2="68519"/>
                        <a14:foregroundMark x1="35781" y1="67037" x2="35781" y2="67037"/>
                        <a14:foregroundMark x1="35000" y1="68519" x2="35000" y2="68519"/>
                      </a14:backgroundRemoval>
                    </a14:imgEffect>
                  </a14:imgLayer>
                </a14:imgProps>
              </a:ext>
            </a:extLst>
          </a:blip>
          <a:srcRect l="23939" t="34310" r="26818" b="19630"/>
          <a:stretch/>
        </p:blipFill>
        <p:spPr>
          <a:xfrm>
            <a:off x="1565564" y="1177636"/>
            <a:ext cx="9005455" cy="473825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100945" y="2590435"/>
            <a:ext cx="2153194" cy="1081610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83527" y="3200401"/>
            <a:ext cx="2970611" cy="51736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629891" y="4149450"/>
            <a:ext cx="1357745" cy="122611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53745" y="3906252"/>
            <a:ext cx="1219202" cy="1192221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8976890">
            <a:off x="6593860" y="3332561"/>
            <a:ext cx="2689480" cy="1437168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7259781" y="2587513"/>
            <a:ext cx="609601" cy="1084532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33934" y="6090915"/>
            <a:ext cx="6417774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1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778" l="31979" r="70313"/>
                    </a14:imgEffect>
                  </a14:imgLayer>
                </a14:imgProps>
              </a:ext>
            </a:extLst>
          </a:blip>
          <a:srcRect l="32092" t="20259" r="26531" b="23760"/>
          <a:stretch/>
        </p:blipFill>
        <p:spPr>
          <a:xfrm>
            <a:off x="6377021" y="1099225"/>
            <a:ext cx="7566940" cy="5758775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63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840" y="2459435"/>
            <a:ext cx="6124595" cy="286512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tờ giấy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– 5 = 8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1638" y="4301839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         Đáp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tờ giấy màu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671638" y="581847"/>
            <a:ext cx="2416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06142" y="581847"/>
            <a:ext cx="23367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77021" y="971550"/>
            <a:ext cx="865829" cy="87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12, 13 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08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6872288" cy="265747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 hướng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ọc tập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842250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tập,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 hành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sau: Phép trừ (qua 10) trong phạm vi 20 – Tiết 3 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418</Words>
  <Application>Microsoft Office PowerPoint</Application>
  <PresentationFormat>Widescreen</PresentationFormat>
  <Paragraphs>120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等线</vt:lpstr>
      <vt:lpstr>iCiel Crocante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82</cp:revision>
  <dcterms:created xsi:type="dcterms:W3CDTF">2021-05-28T09:26:39Z</dcterms:created>
  <dcterms:modified xsi:type="dcterms:W3CDTF">2022-10-09T07:48:31Z</dcterms:modified>
</cp:coreProperties>
</file>