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3" r:id="rId4"/>
    <p:sldId id="266" r:id="rId5"/>
    <p:sldId id="259" r:id="rId6"/>
    <p:sldId id="267" r:id="rId7"/>
    <p:sldId id="268" r:id="rId8"/>
    <p:sldId id="277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4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8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5758150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0"/>
            <a:ext cx="1367967" cy="818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9" y="2907954"/>
            <a:ext cx="2435276" cy="1457062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2000" cy="532942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5" y="220339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5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6" y="448795"/>
            <a:ext cx="2665929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6"/>
            <a:ext cx="1977089" cy="13276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49" y="4648050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8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12.emf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109" y="1249052"/>
            <a:ext cx="11069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trừ (qua 10) trong phạm vi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1 - Trang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45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được ý nghĩa của phép trừ.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04790" y="3512276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hiện được các phép trừ dạng “11 trừ đi một số”.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5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55596" y="1675942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38" grpId="1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0" y="-117587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2865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819" y="227794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Tính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777" y="1386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45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được ý nghĩa của phép trừ.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04790" y="3512276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hiện được các phép trừ dạng “11 trừ đi một số”.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838825" cy="284104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phép trừ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– trang 42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359</Words>
  <Application>Microsoft Office PowerPoint</Application>
  <PresentationFormat>Widescreen</PresentationFormat>
  <Paragraphs>90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75</cp:revision>
  <dcterms:created xsi:type="dcterms:W3CDTF">2021-05-28T09:26:39Z</dcterms:created>
  <dcterms:modified xsi:type="dcterms:W3CDTF">2022-10-08T14:41:21Z</dcterms:modified>
</cp:coreProperties>
</file>