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gv68LkmhJ4JXjvh6OCQm5uScPH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45" name="Google Shape;14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52" name="Google Shape;15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59" name="Google Shape;15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66" name="Google Shape;16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73" name="Google Shape;17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82" name="Google Shape;18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89" name="Google Shape;18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97" name="Google Shape;19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04" name="Google Shape;20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11" name="Google Shape;21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85" name="Google Shape;8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18" name="Google Shape;21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25" name="Google Shape;22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32" name="Google Shape;23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39" name="Google Shape;23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46" name="Google Shape;24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53" name="Google Shape;25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60" name="Google Shape;26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67" name="Google Shape;26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74" name="Google Shape;274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281" name="Google Shape;281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92" name="Google Shape;9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99" name="Google Shape;9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06" name="Google Shape;10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13" name="Google Shape;11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22" name="Google Shape;12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29" name="Google Shape;12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  <p:sp>
        <p:nvSpPr>
          <p:cNvPr id="138" name="Google Shape;13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/>
          <p:nvPr/>
        </p:nvSpPr>
        <p:spPr>
          <a:xfrm>
            <a:off x="3490969" y="59635"/>
            <a:ext cx="5649718" cy="146423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Presentation </a:t>
            </a:r>
            <a:endParaRPr sz="80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1"/>
          <p:cNvSpPr txBox="1"/>
          <p:nvPr/>
        </p:nvSpPr>
        <p:spPr>
          <a:xfrm>
            <a:off x="1594462" y="2459524"/>
            <a:ext cx="900307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Unit 1 – Lesson 1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32BD7-C0EF-9D46-DACE-2C8ABC490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9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8" name="Google Shape;14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1324" y="884515"/>
            <a:ext cx="10014372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D39195-9C5F-569A-4FC9-A71775A30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0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5" name="Google Shape;15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160" y="884515"/>
            <a:ext cx="10177673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A9DAF4-85B8-F2F5-BC1E-4242BFF25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1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2" name="Google Shape;16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07" y="970295"/>
            <a:ext cx="10141780" cy="5887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0918C-494B-0965-6DF7-BF005CD72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2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9" name="Google Shape;16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457" y="880671"/>
            <a:ext cx="10049079" cy="597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07E695-13AB-32AA-6429-CD5A6FB83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3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6" name="Google Shape;17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089" y="884515"/>
            <a:ext cx="9909816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0824" y="1256322"/>
            <a:ext cx="4989796" cy="41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31880" y="1701636"/>
            <a:ext cx="5548597" cy="34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48A484-D107-43C6-B9F0-7B7940C63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4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5" name="Google Shape;185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3231" y="884515"/>
            <a:ext cx="9805532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7DFF8-3C9F-9A81-622A-B65D8C87F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5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2" name="Google Shape;192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1016" y="884515"/>
            <a:ext cx="9822173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48034" y="884515"/>
            <a:ext cx="54959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E441F3-4D60-9382-2D14-C4A635E88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6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0" name="Google Shape;200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971" y="884515"/>
            <a:ext cx="10880586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5AA072-581D-A00F-C775-43723418C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7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7" name="Google Shape;207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608" y="884515"/>
            <a:ext cx="10175242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61CD99-7C31-81E8-F018-DAD0D0D77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8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4" name="Google Shape;21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308" y="884515"/>
            <a:ext cx="10103667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AE3563-38C1-02A3-CCB2-14C83957C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8" name="Google Shape;8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402" y="884515"/>
            <a:ext cx="11633072" cy="5816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BAFE3B-1D2B-6356-2315-FF494C06D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9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1" name="Google Shape;221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158" y="884515"/>
            <a:ext cx="10303678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AFC86-246D-651A-7B3A-8601BA544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0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8" name="Google Shape;22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6992" y="884515"/>
            <a:ext cx="9858010" cy="587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8974F4-FC1E-580A-BFAD-FB79C9C9C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1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5" name="Google Shape;235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194" y="884515"/>
            <a:ext cx="10265605" cy="597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E5975B-B003-CCBA-CBE0-289CFDD2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2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2" name="Google Shape;242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877" y="884515"/>
            <a:ext cx="11330239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BBC622-7EDB-6B61-2296-99ED516ED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3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9" name="Google Shape;249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327" y="884515"/>
            <a:ext cx="1031934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C7DBED-069B-83A6-5CF2-03867D428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4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6" name="Google Shape;256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727" y="884515"/>
            <a:ext cx="9888539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D76D1F-272A-42E0-8AC2-97053D1C5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5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3" name="Google Shape;26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7443" y="884515"/>
            <a:ext cx="7337108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E0F986-89B1-57EC-708D-4FBC27F03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6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0" name="Google Shape;27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8031" y="884515"/>
            <a:ext cx="7495931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4DB42-39E1-AB1A-FF5E-6918BF390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7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7" name="Google Shape;27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350" y="884515"/>
            <a:ext cx="7209378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9D3C2A-567D-D4F5-C680-D9847F291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8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4" name="Google Shape;28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4592" y="884515"/>
            <a:ext cx="6722810" cy="597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FBEE88-2780-7FE0-B05F-93ABD0B2D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2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Google Shape;9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2395" y="884515"/>
            <a:ext cx="10367204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6112EA-2513-EB29-841F-91E33F424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3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" name="Google Shape;10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827" y="884515"/>
            <a:ext cx="993434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28DEDD-012A-B3CA-2072-4E60404BD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4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9" name="Google Shape;10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939" y="884515"/>
            <a:ext cx="10210115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8F0EC7-56A3-4205-E3BB-F4F065A72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5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6" name="Google Shape;11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1787" y="2021797"/>
            <a:ext cx="9468419" cy="495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1496" y="1002622"/>
            <a:ext cx="3429000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5046" y="1450297"/>
            <a:ext cx="75819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37417-A782-7F77-486E-21F411E39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6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137" y="884515"/>
            <a:ext cx="1030572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214B54-CC7A-B82C-D4E7-DDFD6CDC6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7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2" name="Google Shape;132;p47"/>
          <p:cNvPicPr preferRelativeResize="0"/>
          <p:nvPr/>
        </p:nvPicPr>
        <p:blipFill rotWithShape="1">
          <a:blip r:embed="rId3">
            <a:alphaModFix/>
          </a:blip>
          <a:srcRect t="15808"/>
          <a:stretch/>
        </p:blipFill>
        <p:spPr>
          <a:xfrm>
            <a:off x="945250" y="1828800"/>
            <a:ext cx="10289971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1685" y="1311741"/>
            <a:ext cx="727710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7"/>
          <p:cNvPicPr preferRelativeResize="0"/>
          <p:nvPr/>
        </p:nvPicPr>
        <p:blipFill rotWithShape="1">
          <a:blip r:embed="rId3">
            <a:alphaModFix/>
          </a:blip>
          <a:srcRect l="43977" t="691" r="37586" b="93826"/>
          <a:stretch/>
        </p:blipFill>
        <p:spPr>
          <a:xfrm>
            <a:off x="4944107" y="884671"/>
            <a:ext cx="2292256" cy="39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C57878-0E01-F788-6088-9550EE948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8"/>
          <p:cNvSpPr/>
          <p:nvPr/>
        </p:nvSpPr>
        <p:spPr>
          <a:xfrm>
            <a:off x="2693066" y="0"/>
            <a:ext cx="6805863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of transportation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1" name="Google Shape;14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3051" y="943986"/>
            <a:ext cx="8725892" cy="591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7C2D3B-E938-7C11-6F61-3EAE9AB34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6" y="-203751"/>
            <a:ext cx="1359411" cy="13594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</Words>
  <Application>Microsoft Office PowerPoint</Application>
  <PresentationFormat>Widescreen</PresentationFormat>
  <Paragraphs>31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My Nguyễn</cp:lastModifiedBy>
  <cp:revision>1</cp:revision>
  <dcterms:modified xsi:type="dcterms:W3CDTF">2024-07-02T03:37:32Z</dcterms:modified>
</cp:coreProperties>
</file>