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3">
          <p15:clr>
            <a:srgbClr val="000000"/>
          </p15:clr>
        </p15:guide>
        <p15:guide id="2" pos="3840">
          <p15:clr>
            <a:srgbClr val="000000"/>
          </p15:clr>
        </p15:guide>
      </p15:sldGuideLst>
    </p:ext>
    <p:ext uri="GoogleSlidesCustomDataVersion2">
      <go:slidesCustomData xmlns:go="http://customooxmlschemas.google.com/" r:id="rId30" roundtripDataSignature="AMtx7mhHD1oE/KT36Rp2EL7zYl2Q0kAZ8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Trần Thị Anh"/>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83"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0"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6-24T02:07:38.620">
    <p:pos x="6000" y="0"/>
    <p:text>C xem lại slide này nhé, sao nó lại ở vị trí đầu tiên nhỉ?</p:text>
    <p:extLst>
      <p:ext uri="{C676402C-5697-4E1C-873F-D02D1690AC5C}">
        <p15:threadingInfo timeZoneBias="0"/>
      </p:ext>
      <p:ext uri="http://customooxmlschemas.google.com/">
        <go:slidesCustomData xmlns:go="http://customooxmlschemas.google.com/" commentPostId="AAABQLNxp1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Our lesson today is: Unit 2 – Lesson 1: Tell the time</a:t>
            </a:r>
            <a:endParaRPr/>
          </a:p>
        </p:txBody>
      </p:sp>
      <p:sp>
        <p:nvSpPr>
          <p:cNvPr id="82" name="Google Shape;8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Invite some students to answer the question</a:t>
            </a:r>
            <a:endParaRPr/>
          </a:p>
        </p:txBody>
      </p:sp>
      <p:sp>
        <p:nvSpPr>
          <p:cNvPr id="150" name="Google Shape;15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Very good! It’s 3 o’clock (because the longer hand is pointing to the number 12 and the shorter hand is pointing to the number 3)</a:t>
            </a:r>
            <a:endParaRPr/>
          </a:p>
        </p:txBody>
      </p:sp>
      <p:sp>
        <p:nvSpPr>
          <p:cNvPr id="158" name="Google Shape;15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Invite some students to answer the question (maybe explain)</a:t>
            </a:r>
            <a:endParaRPr/>
          </a:p>
        </p:txBody>
      </p:sp>
      <p:sp>
        <p:nvSpPr>
          <p:cNvPr id="165" name="Google Shape;16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Invite some students to answer the question (maybe explain)</a:t>
            </a:r>
            <a:endParaRPr/>
          </a:p>
        </p:txBody>
      </p:sp>
      <p:sp>
        <p:nvSpPr>
          <p:cNvPr id="173" name="Google Shape;17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Introduce and say hello to Jim</a:t>
            </a:r>
            <a:endParaRPr/>
          </a:p>
        </p:txBody>
      </p:sp>
      <p:sp>
        <p:nvSpPr>
          <p:cNvPr id="181" name="Google Shape;18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Ask students what time does Jim get up? ----- invite some students</a:t>
            </a:r>
            <a:endParaRPr/>
          </a:p>
        </p:txBody>
      </p:sp>
      <p:sp>
        <p:nvSpPr>
          <p:cNvPr id="188" name="Google Shape;18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Ask students what time does Jim go to school? ----- invite some students</a:t>
            </a:r>
            <a:endParaRPr/>
          </a:p>
        </p:txBody>
      </p:sp>
      <p:sp>
        <p:nvSpPr>
          <p:cNvPr id="195" name="Google Shape;19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Ask students what time does Jim do his homework? ----- invite some students</a:t>
            </a:r>
            <a:endParaRPr/>
          </a:p>
        </p:txBody>
      </p:sp>
      <p:sp>
        <p:nvSpPr>
          <p:cNvPr id="202" name="Google Shape;202;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Ask students what time does Jim go to bed? ----- invite some students</a:t>
            </a:r>
            <a:endParaRPr/>
          </a:p>
        </p:txBody>
      </p:sp>
      <p:sp>
        <p:nvSpPr>
          <p:cNvPr id="209" name="Google Shape;209;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Introduce and say hello to Anna. Ask students some question about Anna’s routine (point to the picture and ask)</a:t>
            </a:r>
            <a:endParaRPr/>
          </a:p>
        </p:txBody>
      </p:sp>
      <p:sp>
        <p:nvSpPr>
          <p:cNvPr id="216" name="Google Shape;216;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Get started the lesson by reading the sentence in this picture.</a:t>
            </a:r>
            <a:endParaRPr/>
          </a:p>
        </p:txBody>
      </p:sp>
      <p:sp>
        <p:nvSpPr>
          <p:cNvPr id="89" name="Google Shape;8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Ask students about their daily routine </a:t>
            </a:r>
            <a:endParaRPr/>
          </a:p>
        </p:txBody>
      </p:sp>
      <p:sp>
        <p:nvSpPr>
          <p:cNvPr id="223" name="Google Shape;223;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Goodbye! Let’s go to the vocabulary part to practice more.</a:t>
            </a:r>
            <a:endParaRPr/>
          </a:p>
        </p:txBody>
      </p:sp>
      <p:sp>
        <p:nvSpPr>
          <p:cNvPr id="230" name="Google Shape;230;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Let’s practice more in the vocabulary part.</a:t>
            </a:r>
            <a:endParaRPr/>
          </a:p>
        </p:txBody>
      </p:sp>
      <p:sp>
        <p:nvSpPr>
          <p:cNvPr id="237" name="Google Shape;23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O’clock (point and say)-- very good. O’clock (x3). Point to the sentence and say: It’s 3 o’clock-----invite some students.</a:t>
            </a:r>
            <a:endParaRPr/>
          </a:p>
        </p:txBody>
      </p:sp>
      <p:sp>
        <p:nvSpPr>
          <p:cNvPr id="244" name="Google Shape;244;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(point and say the sentence) ------ invite the whole class say 2 times: clock face</a:t>
            </a:r>
            <a:endParaRPr/>
          </a:p>
        </p:txBody>
      </p:sp>
      <p:sp>
        <p:nvSpPr>
          <p:cNvPr id="99" name="Google Shape;99;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Look! (point and say) This is an analog clock------ invite the whole class say 2 times</a:t>
            </a:r>
            <a:endParaRPr/>
          </a:p>
        </p:txBody>
      </p:sp>
      <p:sp>
        <p:nvSpPr>
          <p:cNvPr id="106" name="Google Shape;106;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Look! (point and say) This is an hour hand, and it is the shorter hand------ invite the whole class say 2 times</a:t>
            </a:r>
            <a:endParaRPr/>
          </a:p>
        </p:txBody>
      </p:sp>
      <p:sp>
        <p:nvSpPr>
          <p:cNvPr id="113" name="Google Shape;113;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(point and say) The red sticks are called “hands”------ invite the whole class say 2 times</a:t>
            </a:r>
            <a:endParaRPr/>
          </a:p>
        </p:txBody>
      </p:sp>
      <p:sp>
        <p:nvSpPr>
          <p:cNvPr id="120" name="Google Shape;120;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(point and say) The minute hand is the longer hand</a:t>
            </a:r>
            <a:endParaRPr/>
          </a:p>
        </p:txBody>
      </p:sp>
      <p:sp>
        <p:nvSpPr>
          <p:cNvPr id="127" name="Google Shape;127;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Look! (point and say the sentence in the picture)----- invite the whole class say 2 times: clockwise------- invite some students</a:t>
            </a:r>
            <a:endParaRPr/>
          </a:p>
        </p:txBody>
      </p:sp>
      <p:sp>
        <p:nvSpPr>
          <p:cNvPr id="134" name="Google Shape;13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1" name="Google Shape;14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1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1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2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2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2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4"/>
          <p:cNvSpPr/>
          <p:nvPr>
            <p:ph idx="2" type="pic"/>
          </p:nvPr>
        </p:nvSpPr>
        <p:spPr>
          <a:xfrm>
            <a:off x="5183188" y="987425"/>
            <a:ext cx="6172200" cy="4873625"/>
          </a:xfrm>
          <a:prstGeom prst="rect">
            <a:avLst/>
          </a:prstGeom>
          <a:noFill/>
          <a:ln>
            <a:noFill/>
          </a:ln>
        </p:spPr>
      </p:sp>
      <p:sp>
        <p:nvSpPr>
          <p:cNvPr id="64" name="Google Shape;64;p2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 name="Google Shape;9;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 name="Google Shape;10;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9.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comments" Target="../comments/comment1.xml"/><Relationship Id="rId4" Type="http://schemas.openxmlformats.org/officeDocument/2006/relationships/image" Target="../media/image14.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a:off x="3490969" y="59635"/>
            <a:ext cx="5649718" cy="1464231"/>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US" sz="8000" u="none" cap="none" strike="noStrike">
                <a:solidFill>
                  <a:schemeClr val="lt1"/>
                </a:solidFill>
                <a:latin typeface="Times New Roman"/>
                <a:ea typeface="Times New Roman"/>
                <a:cs typeface="Times New Roman"/>
                <a:sym typeface="Times New Roman"/>
              </a:rPr>
              <a:t>Presentation </a:t>
            </a:r>
            <a:endParaRPr b="0" i="0" sz="8000" u="none" cap="none" strike="noStrike">
              <a:solidFill>
                <a:schemeClr val="lt1"/>
              </a:solidFill>
              <a:latin typeface="Times New Roman"/>
              <a:ea typeface="Times New Roman"/>
              <a:cs typeface="Times New Roman"/>
              <a:sym typeface="Times New Roman"/>
            </a:endParaRPr>
          </a:p>
        </p:txBody>
      </p:sp>
      <p:sp>
        <p:nvSpPr>
          <p:cNvPr id="85" name="Google Shape;85;p1"/>
          <p:cNvSpPr txBox="1"/>
          <p:nvPr/>
        </p:nvSpPr>
        <p:spPr>
          <a:xfrm>
            <a:off x="2089052" y="2439518"/>
            <a:ext cx="87165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002060"/>
                </a:solidFill>
                <a:latin typeface="Times New Roman"/>
                <a:ea typeface="Times New Roman"/>
                <a:cs typeface="Times New Roman"/>
                <a:sym typeface="Times New Roman"/>
              </a:rPr>
              <a:t>Unit 1 – Lesson 1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002060"/>
                </a:solidFill>
                <a:latin typeface="Times New Roman"/>
                <a:ea typeface="Times New Roman"/>
                <a:cs typeface="Times New Roman"/>
                <a:sym typeface="Times New Roman"/>
              </a:rPr>
              <a:t>Tell the time</a:t>
            </a:r>
            <a:endParaRPr b="1" i="0" sz="6000" u="none" cap="none" strike="noStrike">
              <a:solidFill>
                <a:srgbClr val="002060"/>
              </a:solidFill>
              <a:latin typeface="Times New Roman"/>
              <a:ea typeface="Times New Roman"/>
              <a:cs typeface="Times New Roman"/>
              <a:sym typeface="Times New Roman"/>
            </a:endParaRPr>
          </a:p>
        </p:txBody>
      </p:sp>
      <p:pic>
        <p:nvPicPr>
          <p:cNvPr id="86" name="Google Shape;86;p1"/>
          <p:cNvPicPr preferRelativeResize="0"/>
          <p:nvPr/>
        </p:nvPicPr>
        <p:blipFill rotWithShape="1">
          <a:blip r:embed="rId3">
            <a:alphaModFix/>
          </a:blip>
          <a:srcRect b="0" l="0" r="0" t="0"/>
          <a:stretch/>
        </p:blipFill>
        <p:spPr>
          <a:xfrm>
            <a:off x="0" y="37831"/>
            <a:ext cx="1458930" cy="8559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6"/>
          <p:cNvSpPr/>
          <p:nvPr/>
        </p:nvSpPr>
        <p:spPr>
          <a:xfrm>
            <a:off x="4364181" y="205220"/>
            <a:ext cx="4083133"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Tell the time</a:t>
            </a:r>
            <a:endParaRPr b="1" i="0" sz="4000" u="none" cap="none" strike="noStrike">
              <a:solidFill>
                <a:schemeClr val="lt1"/>
              </a:solidFill>
              <a:latin typeface="Times New Roman"/>
              <a:ea typeface="Times New Roman"/>
              <a:cs typeface="Times New Roman"/>
              <a:sym typeface="Times New Roman"/>
            </a:endParaRPr>
          </a:p>
        </p:txBody>
      </p:sp>
      <p:pic>
        <p:nvPicPr>
          <p:cNvPr id="153" name="Google Shape;153;p6"/>
          <p:cNvPicPr preferRelativeResize="0"/>
          <p:nvPr/>
        </p:nvPicPr>
        <p:blipFill rotWithShape="1">
          <a:blip r:embed="rId3">
            <a:alphaModFix/>
          </a:blip>
          <a:srcRect b="0" l="0" r="0" t="0"/>
          <a:stretch/>
        </p:blipFill>
        <p:spPr>
          <a:xfrm>
            <a:off x="139148" y="152400"/>
            <a:ext cx="1268896" cy="732115"/>
          </a:xfrm>
          <a:prstGeom prst="rect">
            <a:avLst/>
          </a:prstGeom>
          <a:noFill/>
          <a:ln>
            <a:noFill/>
          </a:ln>
        </p:spPr>
      </p:pic>
      <p:pic>
        <p:nvPicPr>
          <p:cNvPr id="154" name="Google Shape;154;p6"/>
          <p:cNvPicPr preferRelativeResize="0"/>
          <p:nvPr/>
        </p:nvPicPr>
        <p:blipFill rotWithShape="1">
          <a:blip r:embed="rId4">
            <a:alphaModFix/>
          </a:blip>
          <a:srcRect b="0" l="0" r="0" t="0"/>
          <a:stretch/>
        </p:blipFill>
        <p:spPr>
          <a:xfrm>
            <a:off x="936172" y="1000980"/>
            <a:ext cx="10493828" cy="5857020"/>
          </a:xfrm>
          <a:prstGeom prst="rect">
            <a:avLst/>
          </a:prstGeom>
          <a:noFill/>
          <a:ln>
            <a:noFill/>
          </a:ln>
        </p:spPr>
      </p:pic>
      <p:pic>
        <p:nvPicPr>
          <p:cNvPr id="155" name="Google Shape;155;p6"/>
          <p:cNvPicPr preferRelativeResize="0"/>
          <p:nvPr/>
        </p:nvPicPr>
        <p:blipFill rotWithShape="1">
          <a:blip r:embed="rId5">
            <a:alphaModFix/>
          </a:blip>
          <a:srcRect b="0" l="0" r="0" t="0"/>
          <a:stretch/>
        </p:blipFill>
        <p:spPr>
          <a:xfrm>
            <a:off x="0" y="37831"/>
            <a:ext cx="1458930" cy="8559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7"/>
          <p:cNvSpPr/>
          <p:nvPr/>
        </p:nvSpPr>
        <p:spPr>
          <a:xfrm>
            <a:off x="4364181" y="205220"/>
            <a:ext cx="4083133"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Tell the time</a:t>
            </a:r>
            <a:endParaRPr b="1" i="0" sz="4000" u="none" cap="none" strike="noStrike">
              <a:solidFill>
                <a:schemeClr val="lt1"/>
              </a:solidFill>
              <a:latin typeface="Times New Roman"/>
              <a:ea typeface="Times New Roman"/>
              <a:cs typeface="Times New Roman"/>
              <a:sym typeface="Times New Roman"/>
            </a:endParaRPr>
          </a:p>
        </p:txBody>
      </p:sp>
      <p:pic>
        <p:nvPicPr>
          <p:cNvPr id="161" name="Google Shape;161;p7"/>
          <p:cNvPicPr preferRelativeResize="0"/>
          <p:nvPr/>
        </p:nvPicPr>
        <p:blipFill rotWithShape="1">
          <a:blip r:embed="rId3">
            <a:alphaModFix/>
          </a:blip>
          <a:srcRect b="0" l="0" r="0" t="0"/>
          <a:stretch/>
        </p:blipFill>
        <p:spPr>
          <a:xfrm>
            <a:off x="958652" y="1023257"/>
            <a:ext cx="10453915" cy="5834743"/>
          </a:xfrm>
          <a:prstGeom prst="rect">
            <a:avLst/>
          </a:prstGeom>
          <a:noFill/>
          <a:ln>
            <a:noFill/>
          </a:ln>
        </p:spPr>
      </p:pic>
      <p:pic>
        <p:nvPicPr>
          <p:cNvPr id="162" name="Google Shape;162;p7"/>
          <p:cNvPicPr preferRelativeResize="0"/>
          <p:nvPr/>
        </p:nvPicPr>
        <p:blipFill rotWithShape="1">
          <a:blip r:embed="rId4">
            <a:alphaModFix/>
          </a:blip>
          <a:srcRect b="0" l="0" r="0" t="0"/>
          <a:stretch/>
        </p:blipFill>
        <p:spPr>
          <a:xfrm>
            <a:off x="0" y="37831"/>
            <a:ext cx="1458930" cy="8559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8"/>
          <p:cNvSpPr/>
          <p:nvPr/>
        </p:nvSpPr>
        <p:spPr>
          <a:xfrm>
            <a:off x="4364181" y="205220"/>
            <a:ext cx="4083133"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Tell the time</a:t>
            </a:r>
            <a:endParaRPr b="1" i="0" sz="4000" u="none" cap="none" strike="noStrike">
              <a:solidFill>
                <a:schemeClr val="lt1"/>
              </a:solidFill>
              <a:latin typeface="Times New Roman"/>
              <a:ea typeface="Times New Roman"/>
              <a:cs typeface="Times New Roman"/>
              <a:sym typeface="Times New Roman"/>
            </a:endParaRPr>
          </a:p>
        </p:txBody>
      </p:sp>
      <p:pic>
        <p:nvPicPr>
          <p:cNvPr id="168" name="Google Shape;168;p8"/>
          <p:cNvPicPr preferRelativeResize="0"/>
          <p:nvPr/>
        </p:nvPicPr>
        <p:blipFill rotWithShape="1">
          <a:blip r:embed="rId3">
            <a:alphaModFix/>
          </a:blip>
          <a:srcRect b="0" l="0" r="0" t="0"/>
          <a:stretch/>
        </p:blipFill>
        <p:spPr>
          <a:xfrm>
            <a:off x="1045738" y="1092513"/>
            <a:ext cx="10329834" cy="5765487"/>
          </a:xfrm>
          <a:prstGeom prst="rect">
            <a:avLst/>
          </a:prstGeom>
          <a:noFill/>
          <a:ln>
            <a:noFill/>
          </a:ln>
        </p:spPr>
      </p:pic>
      <p:pic>
        <p:nvPicPr>
          <p:cNvPr id="169" name="Google Shape;169;p8"/>
          <p:cNvPicPr preferRelativeResize="0"/>
          <p:nvPr/>
        </p:nvPicPr>
        <p:blipFill rotWithShape="1">
          <a:blip r:embed="rId4">
            <a:alphaModFix/>
          </a:blip>
          <a:srcRect b="0" l="0" r="0" t="0"/>
          <a:stretch/>
        </p:blipFill>
        <p:spPr>
          <a:xfrm>
            <a:off x="1846164" y="4044798"/>
            <a:ext cx="4521980" cy="932081"/>
          </a:xfrm>
          <a:prstGeom prst="rect">
            <a:avLst/>
          </a:prstGeom>
          <a:noFill/>
          <a:ln>
            <a:noFill/>
          </a:ln>
        </p:spPr>
      </p:pic>
      <p:pic>
        <p:nvPicPr>
          <p:cNvPr id="170" name="Google Shape;170;p8"/>
          <p:cNvPicPr preferRelativeResize="0"/>
          <p:nvPr/>
        </p:nvPicPr>
        <p:blipFill rotWithShape="1">
          <a:blip r:embed="rId5">
            <a:alphaModFix/>
          </a:blip>
          <a:srcRect b="0" l="0" r="0" t="0"/>
          <a:stretch/>
        </p:blipFill>
        <p:spPr>
          <a:xfrm>
            <a:off x="0" y="37831"/>
            <a:ext cx="1458930" cy="8559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5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9"/>
          <p:cNvSpPr/>
          <p:nvPr/>
        </p:nvSpPr>
        <p:spPr>
          <a:xfrm>
            <a:off x="4364181" y="205220"/>
            <a:ext cx="4083133"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Tell the time</a:t>
            </a:r>
            <a:endParaRPr b="1" i="0" sz="4000" u="none" cap="none" strike="noStrike">
              <a:solidFill>
                <a:schemeClr val="lt1"/>
              </a:solidFill>
              <a:latin typeface="Times New Roman"/>
              <a:ea typeface="Times New Roman"/>
              <a:cs typeface="Times New Roman"/>
              <a:sym typeface="Times New Roman"/>
            </a:endParaRPr>
          </a:p>
        </p:txBody>
      </p:sp>
      <p:pic>
        <p:nvPicPr>
          <p:cNvPr id="176" name="Google Shape;176;p9"/>
          <p:cNvPicPr preferRelativeResize="0"/>
          <p:nvPr/>
        </p:nvPicPr>
        <p:blipFill rotWithShape="1">
          <a:blip r:embed="rId3">
            <a:alphaModFix/>
          </a:blip>
          <a:srcRect b="0" l="0" r="0" t="0"/>
          <a:stretch/>
        </p:blipFill>
        <p:spPr>
          <a:xfrm>
            <a:off x="838199" y="1017180"/>
            <a:ext cx="10328277" cy="5764619"/>
          </a:xfrm>
          <a:prstGeom prst="rect">
            <a:avLst/>
          </a:prstGeom>
          <a:noFill/>
          <a:ln>
            <a:noFill/>
          </a:ln>
        </p:spPr>
      </p:pic>
      <p:pic>
        <p:nvPicPr>
          <p:cNvPr id="177" name="Google Shape;177;p9"/>
          <p:cNvPicPr preferRelativeResize="0"/>
          <p:nvPr/>
        </p:nvPicPr>
        <p:blipFill rotWithShape="1">
          <a:blip r:embed="rId4">
            <a:alphaModFix/>
          </a:blip>
          <a:srcRect b="0" l="0" r="0" t="0"/>
          <a:stretch/>
        </p:blipFill>
        <p:spPr>
          <a:xfrm>
            <a:off x="1714129" y="3717247"/>
            <a:ext cx="4109728" cy="897000"/>
          </a:xfrm>
          <a:prstGeom prst="rect">
            <a:avLst/>
          </a:prstGeom>
          <a:noFill/>
          <a:ln>
            <a:noFill/>
          </a:ln>
        </p:spPr>
      </p:pic>
      <p:pic>
        <p:nvPicPr>
          <p:cNvPr id="178" name="Google Shape;178;p9"/>
          <p:cNvPicPr preferRelativeResize="0"/>
          <p:nvPr/>
        </p:nvPicPr>
        <p:blipFill rotWithShape="1">
          <a:blip r:embed="rId5">
            <a:alphaModFix/>
          </a:blip>
          <a:srcRect b="0" l="0" r="0" t="0"/>
          <a:stretch/>
        </p:blipFill>
        <p:spPr>
          <a:xfrm>
            <a:off x="0" y="37831"/>
            <a:ext cx="1458930" cy="8559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0"/>
          <p:cNvSpPr/>
          <p:nvPr/>
        </p:nvSpPr>
        <p:spPr>
          <a:xfrm>
            <a:off x="4364181" y="205220"/>
            <a:ext cx="4083133"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Tell the time</a:t>
            </a:r>
            <a:endParaRPr b="1" i="0" sz="4000" u="none" cap="none" strike="noStrike">
              <a:solidFill>
                <a:schemeClr val="lt1"/>
              </a:solidFill>
              <a:latin typeface="Times New Roman"/>
              <a:ea typeface="Times New Roman"/>
              <a:cs typeface="Times New Roman"/>
              <a:sym typeface="Times New Roman"/>
            </a:endParaRPr>
          </a:p>
        </p:txBody>
      </p:sp>
      <p:pic>
        <p:nvPicPr>
          <p:cNvPr id="184" name="Google Shape;184;p10"/>
          <p:cNvPicPr preferRelativeResize="0"/>
          <p:nvPr/>
        </p:nvPicPr>
        <p:blipFill rotWithShape="1">
          <a:blip r:embed="rId3">
            <a:alphaModFix/>
          </a:blip>
          <a:srcRect b="0" l="0" r="0" t="0"/>
          <a:stretch/>
        </p:blipFill>
        <p:spPr>
          <a:xfrm>
            <a:off x="947056" y="1013131"/>
            <a:ext cx="10472058" cy="5844869"/>
          </a:xfrm>
          <a:prstGeom prst="rect">
            <a:avLst/>
          </a:prstGeom>
          <a:noFill/>
          <a:ln>
            <a:noFill/>
          </a:ln>
        </p:spPr>
      </p:pic>
      <p:pic>
        <p:nvPicPr>
          <p:cNvPr id="185" name="Google Shape;185;p10"/>
          <p:cNvPicPr preferRelativeResize="0"/>
          <p:nvPr/>
        </p:nvPicPr>
        <p:blipFill rotWithShape="1">
          <a:blip r:embed="rId4">
            <a:alphaModFix/>
          </a:blip>
          <a:srcRect b="0" l="0" r="0" t="0"/>
          <a:stretch/>
        </p:blipFill>
        <p:spPr>
          <a:xfrm>
            <a:off x="0" y="37831"/>
            <a:ext cx="1458930" cy="8559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1"/>
          <p:cNvSpPr/>
          <p:nvPr/>
        </p:nvSpPr>
        <p:spPr>
          <a:xfrm>
            <a:off x="4364181" y="205220"/>
            <a:ext cx="4083133"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Tell the time</a:t>
            </a:r>
            <a:endParaRPr b="1" i="0" sz="4000" u="none" cap="none" strike="noStrike">
              <a:solidFill>
                <a:schemeClr val="lt1"/>
              </a:solidFill>
              <a:latin typeface="Times New Roman"/>
              <a:ea typeface="Times New Roman"/>
              <a:cs typeface="Times New Roman"/>
              <a:sym typeface="Times New Roman"/>
            </a:endParaRPr>
          </a:p>
        </p:txBody>
      </p:sp>
      <p:pic>
        <p:nvPicPr>
          <p:cNvPr id="191" name="Google Shape;191;p11"/>
          <p:cNvPicPr preferRelativeResize="0"/>
          <p:nvPr/>
        </p:nvPicPr>
        <p:blipFill rotWithShape="1">
          <a:blip r:embed="rId3">
            <a:alphaModFix/>
          </a:blip>
          <a:srcRect b="0" l="0" r="0" t="0"/>
          <a:stretch/>
        </p:blipFill>
        <p:spPr>
          <a:xfrm>
            <a:off x="751114" y="1026296"/>
            <a:ext cx="10448471" cy="5831704"/>
          </a:xfrm>
          <a:prstGeom prst="rect">
            <a:avLst/>
          </a:prstGeom>
          <a:noFill/>
          <a:ln>
            <a:noFill/>
          </a:ln>
        </p:spPr>
      </p:pic>
      <p:pic>
        <p:nvPicPr>
          <p:cNvPr id="192" name="Google Shape;192;p11"/>
          <p:cNvPicPr preferRelativeResize="0"/>
          <p:nvPr/>
        </p:nvPicPr>
        <p:blipFill rotWithShape="1">
          <a:blip r:embed="rId4">
            <a:alphaModFix/>
          </a:blip>
          <a:srcRect b="0" l="0" r="0" t="0"/>
          <a:stretch/>
        </p:blipFill>
        <p:spPr>
          <a:xfrm>
            <a:off x="0" y="37831"/>
            <a:ext cx="1458930" cy="8559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2"/>
          <p:cNvSpPr/>
          <p:nvPr/>
        </p:nvSpPr>
        <p:spPr>
          <a:xfrm>
            <a:off x="4364181" y="205220"/>
            <a:ext cx="4083133"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Tell the time</a:t>
            </a:r>
            <a:endParaRPr b="1" i="0" sz="4000" u="none" cap="none" strike="noStrike">
              <a:solidFill>
                <a:schemeClr val="lt1"/>
              </a:solidFill>
              <a:latin typeface="Times New Roman"/>
              <a:ea typeface="Times New Roman"/>
              <a:cs typeface="Times New Roman"/>
              <a:sym typeface="Times New Roman"/>
            </a:endParaRPr>
          </a:p>
        </p:txBody>
      </p:sp>
      <p:pic>
        <p:nvPicPr>
          <p:cNvPr id="198" name="Google Shape;198;p12"/>
          <p:cNvPicPr preferRelativeResize="0"/>
          <p:nvPr/>
        </p:nvPicPr>
        <p:blipFill rotWithShape="1">
          <a:blip r:embed="rId3">
            <a:alphaModFix/>
          </a:blip>
          <a:srcRect b="0" l="0" r="0" t="0"/>
          <a:stretch/>
        </p:blipFill>
        <p:spPr>
          <a:xfrm>
            <a:off x="1013081" y="1037182"/>
            <a:ext cx="10428967" cy="5820818"/>
          </a:xfrm>
          <a:prstGeom prst="rect">
            <a:avLst/>
          </a:prstGeom>
          <a:noFill/>
          <a:ln>
            <a:noFill/>
          </a:ln>
        </p:spPr>
      </p:pic>
      <p:pic>
        <p:nvPicPr>
          <p:cNvPr id="199" name="Google Shape;199;p12"/>
          <p:cNvPicPr preferRelativeResize="0"/>
          <p:nvPr/>
        </p:nvPicPr>
        <p:blipFill rotWithShape="1">
          <a:blip r:embed="rId4">
            <a:alphaModFix/>
          </a:blip>
          <a:srcRect b="0" l="0" r="0" t="0"/>
          <a:stretch/>
        </p:blipFill>
        <p:spPr>
          <a:xfrm>
            <a:off x="0" y="37831"/>
            <a:ext cx="1458930" cy="8559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52"/>
          <p:cNvSpPr/>
          <p:nvPr/>
        </p:nvSpPr>
        <p:spPr>
          <a:xfrm>
            <a:off x="4364181" y="205220"/>
            <a:ext cx="4083133"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Tell the time</a:t>
            </a:r>
            <a:endParaRPr b="1" i="0" sz="4000" u="none" cap="none" strike="noStrike">
              <a:solidFill>
                <a:schemeClr val="lt1"/>
              </a:solidFill>
              <a:latin typeface="Times New Roman"/>
              <a:ea typeface="Times New Roman"/>
              <a:cs typeface="Times New Roman"/>
              <a:sym typeface="Times New Roman"/>
            </a:endParaRPr>
          </a:p>
        </p:txBody>
      </p:sp>
      <p:pic>
        <p:nvPicPr>
          <p:cNvPr id="205" name="Google Shape;205;p52"/>
          <p:cNvPicPr preferRelativeResize="0"/>
          <p:nvPr/>
        </p:nvPicPr>
        <p:blipFill rotWithShape="1">
          <a:blip r:embed="rId3">
            <a:alphaModFix/>
          </a:blip>
          <a:srcRect b="0" l="0" r="0" t="0"/>
          <a:stretch/>
        </p:blipFill>
        <p:spPr>
          <a:xfrm>
            <a:off x="1045028" y="1071610"/>
            <a:ext cx="10367283" cy="5786390"/>
          </a:xfrm>
          <a:prstGeom prst="rect">
            <a:avLst/>
          </a:prstGeom>
          <a:noFill/>
          <a:ln>
            <a:noFill/>
          </a:ln>
        </p:spPr>
      </p:pic>
      <p:pic>
        <p:nvPicPr>
          <p:cNvPr id="206" name="Google Shape;206;p52"/>
          <p:cNvPicPr preferRelativeResize="0"/>
          <p:nvPr/>
        </p:nvPicPr>
        <p:blipFill rotWithShape="1">
          <a:blip r:embed="rId4">
            <a:alphaModFix/>
          </a:blip>
          <a:srcRect b="0" l="0" r="0" t="0"/>
          <a:stretch/>
        </p:blipFill>
        <p:spPr>
          <a:xfrm>
            <a:off x="0" y="37831"/>
            <a:ext cx="1458930" cy="8559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53"/>
          <p:cNvSpPr/>
          <p:nvPr/>
        </p:nvSpPr>
        <p:spPr>
          <a:xfrm>
            <a:off x="4364181" y="205220"/>
            <a:ext cx="4083133"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Tell the time</a:t>
            </a:r>
            <a:endParaRPr b="1" i="0" sz="4000" u="none" cap="none" strike="noStrike">
              <a:solidFill>
                <a:schemeClr val="lt1"/>
              </a:solidFill>
              <a:latin typeface="Times New Roman"/>
              <a:ea typeface="Times New Roman"/>
              <a:cs typeface="Times New Roman"/>
              <a:sym typeface="Times New Roman"/>
            </a:endParaRPr>
          </a:p>
        </p:txBody>
      </p:sp>
      <p:pic>
        <p:nvPicPr>
          <p:cNvPr id="212" name="Google Shape;212;p53"/>
          <p:cNvPicPr preferRelativeResize="0"/>
          <p:nvPr/>
        </p:nvPicPr>
        <p:blipFill rotWithShape="1">
          <a:blip r:embed="rId3">
            <a:alphaModFix/>
          </a:blip>
          <a:srcRect b="0" l="0" r="0" t="0"/>
          <a:stretch/>
        </p:blipFill>
        <p:spPr>
          <a:xfrm>
            <a:off x="893337" y="1060724"/>
            <a:ext cx="10386788" cy="5797276"/>
          </a:xfrm>
          <a:prstGeom prst="rect">
            <a:avLst/>
          </a:prstGeom>
          <a:noFill/>
          <a:ln>
            <a:noFill/>
          </a:ln>
        </p:spPr>
      </p:pic>
      <p:pic>
        <p:nvPicPr>
          <p:cNvPr id="213" name="Google Shape;213;p53"/>
          <p:cNvPicPr preferRelativeResize="0"/>
          <p:nvPr/>
        </p:nvPicPr>
        <p:blipFill rotWithShape="1">
          <a:blip r:embed="rId4">
            <a:alphaModFix/>
          </a:blip>
          <a:srcRect b="0" l="0" r="0" t="0"/>
          <a:stretch/>
        </p:blipFill>
        <p:spPr>
          <a:xfrm>
            <a:off x="0" y="37831"/>
            <a:ext cx="1458930" cy="8559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54"/>
          <p:cNvSpPr/>
          <p:nvPr/>
        </p:nvSpPr>
        <p:spPr>
          <a:xfrm>
            <a:off x="4364181" y="205220"/>
            <a:ext cx="4083133"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Tell the time</a:t>
            </a:r>
            <a:endParaRPr b="1" i="0" sz="4000" u="none" cap="none" strike="noStrike">
              <a:solidFill>
                <a:schemeClr val="lt1"/>
              </a:solidFill>
              <a:latin typeface="Times New Roman"/>
              <a:ea typeface="Times New Roman"/>
              <a:cs typeface="Times New Roman"/>
              <a:sym typeface="Times New Roman"/>
            </a:endParaRPr>
          </a:p>
        </p:txBody>
      </p:sp>
      <p:pic>
        <p:nvPicPr>
          <p:cNvPr id="219" name="Google Shape;219;p54"/>
          <p:cNvPicPr preferRelativeResize="0"/>
          <p:nvPr/>
        </p:nvPicPr>
        <p:blipFill rotWithShape="1">
          <a:blip r:embed="rId3">
            <a:alphaModFix/>
          </a:blip>
          <a:srcRect b="0" l="0" r="0" t="0"/>
          <a:stretch/>
        </p:blipFill>
        <p:spPr>
          <a:xfrm>
            <a:off x="816429" y="1028068"/>
            <a:ext cx="10445295" cy="5829932"/>
          </a:xfrm>
          <a:prstGeom prst="rect">
            <a:avLst/>
          </a:prstGeom>
          <a:noFill/>
          <a:ln>
            <a:noFill/>
          </a:ln>
        </p:spPr>
      </p:pic>
      <p:pic>
        <p:nvPicPr>
          <p:cNvPr id="220" name="Google Shape;220;p54"/>
          <p:cNvPicPr preferRelativeResize="0"/>
          <p:nvPr/>
        </p:nvPicPr>
        <p:blipFill rotWithShape="1">
          <a:blip r:embed="rId4">
            <a:alphaModFix/>
          </a:blip>
          <a:srcRect b="0" l="0" r="0" t="0"/>
          <a:stretch/>
        </p:blipFill>
        <p:spPr>
          <a:xfrm>
            <a:off x="0" y="37831"/>
            <a:ext cx="1458930" cy="8559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2"/>
          <p:cNvSpPr/>
          <p:nvPr/>
        </p:nvSpPr>
        <p:spPr>
          <a:xfrm>
            <a:off x="4364181" y="205220"/>
            <a:ext cx="4083133"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Tell the time</a:t>
            </a:r>
            <a:endParaRPr b="1" i="0" sz="4000" u="none" cap="none" strike="noStrike">
              <a:solidFill>
                <a:schemeClr val="lt1"/>
              </a:solidFill>
              <a:latin typeface="Times New Roman"/>
              <a:ea typeface="Times New Roman"/>
              <a:cs typeface="Times New Roman"/>
              <a:sym typeface="Times New Roman"/>
            </a:endParaRPr>
          </a:p>
        </p:txBody>
      </p:sp>
      <p:pic>
        <p:nvPicPr>
          <p:cNvPr id="92" name="Google Shape;92;p2"/>
          <p:cNvPicPr preferRelativeResize="0"/>
          <p:nvPr/>
        </p:nvPicPr>
        <p:blipFill rotWithShape="1">
          <a:blip r:embed="rId3">
            <a:alphaModFix/>
          </a:blip>
          <a:srcRect b="0" l="0" r="0" t="0"/>
          <a:stretch/>
        </p:blipFill>
        <p:spPr>
          <a:xfrm>
            <a:off x="1034851" y="1049981"/>
            <a:ext cx="10406035" cy="5808019"/>
          </a:xfrm>
          <a:prstGeom prst="rect">
            <a:avLst/>
          </a:prstGeom>
          <a:noFill/>
          <a:ln>
            <a:noFill/>
          </a:ln>
        </p:spPr>
      </p:pic>
      <p:pic>
        <p:nvPicPr>
          <p:cNvPr id="93" name="Google Shape;93;p2"/>
          <p:cNvPicPr preferRelativeResize="0"/>
          <p:nvPr/>
        </p:nvPicPr>
        <p:blipFill rotWithShape="1">
          <a:blip r:embed="rId4">
            <a:alphaModFix/>
          </a:blip>
          <a:srcRect b="0" l="0" r="0" t="0"/>
          <a:stretch/>
        </p:blipFill>
        <p:spPr>
          <a:xfrm>
            <a:off x="1034851" y="1049981"/>
            <a:ext cx="5104692" cy="338215"/>
          </a:xfrm>
          <a:prstGeom prst="rect">
            <a:avLst/>
          </a:prstGeom>
          <a:noFill/>
          <a:ln>
            <a:noFill/>
          </a:ln>
        </p:spPr>
      </p:pic>
      <p:pic>
        <p:nvPicPr>
          <p:cNvPr id="94" name="Google Shape;94;p2"/>
          <p:cNvPicPr preferRelativeResize="0"/>
          <p:nvPr/>
        </p:nvPicPr>
        <p:blipFill rotWithShape="1">
          <a:blip r:embed="rId5">
            <a:alphaModFix/>
          </a:blip>
          <a:srcRect b="0" l="0" r="0" t="0"/>
          <a:stretch/>
        </p:blipFill>
        <p:spPr>
          <a:xfrm>
            <a:off x="6139543" y="1052870"/>
            <a:ext cx="5301343" cy="333185"/>
          </a:xfrm>
          <a:prstGeom prst="rect">
            <a:avLst/>
          </a:prstGeom>
          <a:noFill/>
          <a:ln>
            <a:noFill/>
          </a:ln>
        </p:spPr>
      </p:pic>
      <p:pic>
        <p:nvPicPr>
          <p:cNvPr id="95" name="Google Shape;95;p2"/>
          <p:cNvPicPr preferRelativeResize="0"/>
          <p:nvPr/>
        </p:nvPicPr>
        <p:blipFill rotWithShape="1">
          <a:blip r:embed="rId6">
            <a:alphaModFix/>
          </a:blip>
          <a:srcRect b="0" l="0" r="0" t="0"/>
          <a:stretch/>
        </p:blipFill>
        <p:spPr>
          <a:xfrm>
            <a:off x="3486102" y="1390400"/>
            <a:ext cx="5839289" cy="351361"/>
          </a:xfrm>
          <a:prstGeom prst="rect">
            <a:avLst/>
          </a:prstGeom>
          <a:noFill/>
          <a:ln>
            <a:noFill/>
          </a:ln>
        </p:spPr>
      </p:pic>
      <p:pic>
        <p:nvPicPr>
          <p:cNvPr id="96" name="Google Shape;96;p2"/>
          <p:cNvPicPr preferRelativeResize="0"/>
          <p:nvPr/>
        </p:nvPicPr>
        <p:blipFill rotWithShape="1">
          <a:blip r:embed="rId7">
            <a:alphaModFix/>
          </a:blip>
          <a:srcRect b="0" l="0" r="0" t="0"/>
          <a:stretch/>
        </p:blipFill>
        <p:spPr>
          <a:xfrm>
            <a:off x="0" y="37831"/>
            <a:ext cx="1458930" cy="8559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55"/>
          <p:cNvSpPr/>
          <p:nvPr/>
        </p:nvSpPr>
        <p:spPr>
          <a:xfrm>
            <a:off x="4364181" y="205220"/>
            <a:ext cx="4083133"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Tell the time</a:t>
            </a:r>
            <a:endParaRPr b="1" i="0" sz="4000" u="none" cap="none" strike="noStrike">
              <a:solidFill>
                <a:schemeClr val="lt1"/>
              </a:solidFill>
              <a:latin typeface="Times New Roman"/>
              <a:ea typeface="Times New Roman"/>
              <a:cs typeface="Times New Roman"/>
              <a:sym typeface="Times New Roman"/>
            </a:endParaRPr>
          </a:p>
        </p:txBody>
      </p:sp>
      <p:pic>
        <p:nvPicPr>
          <p:cNvPr id="226" name="Google Shape;226;p55"/>
          <p:cNvPicPr preferRelativeResize="0"/>
          <p:nvPr/>
        </p:nvPicPr>
        <p:blipFill rotWithShape="1">
          <a:blip r:embed="rId3">
            <a:alphaModFix/>
          </a:blip>
          <a:srcRect b="0" l="0" r="0" t="0"/>
          <a:stretch/>
        </p:blipFill>
        <p:spPr>
          <a:xfrm>
            <a:off x="1088572" y="1092117"/>
            <a:ext cx="10330542" cy="5765883"/>
          </a:xfrm>
          <a:prstGeom prst="rect">
            <a:avLst/>
          </a:prstGeom>
          <a:noFill/>
          <a:ln>
            <a:noFill/>
          </a:ln>
        </p:spPr>
      </p:pic>
      <p:pic>
        <p:nvPicPr>
          <p:cNvPr id="227" name="Google Shape;227;p55"/>
          <p:cNvPicPr preferRelativeResize="0"/>
          <p:nvPr/>
        </p:nvPicPr>
        <p:blipFill rotWithShape="1">
          <a:blip r:embed="rId4">
            <a:alphaModFix/>
          </a:blip>
          <a:srcRect b="0" l="0" r="0" t="0"/>
          <a:stretch/>
        </p:blipFill>
        <p:spPr>
          <a:xfrm>
            <a:off x="0" y="37831"/>
            <a:ext cx="1458930" cy="8559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56"/>
          <p:cNvSpPr/>
          <p:nvPr/>
        </p:nvSpPr>
        <p:spPr>
          <a:xfrm>
            <a:off x="4364181" y="205220"/>
            <a:ext cx="4083133"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Tell the time</a:t>
            </a:r>
            <a:endParaRPr b="1" i="0" sz="4000" u="none" cap="none" strike="noStrike">
              <a:solidFill>
                <a:schemeClr val="lt1"/>
              </a:solidFill>
              <a:latin typeface="Times New Roman"/>
              <a:ea typeface="Times New Roman"/>
              <a:cs typeface="Times New Roman"/>
              <a:sym typeface="Times New Roman"/>
            </a:endParaRPr>
          </a:p>
        </p:txBody>
      </p:sp>
      <p:pic>
        <p:nvPicPr>
          <p:cNvPr id="233" name="Google Shape;233;p56"/>
          <p:cNvPicPr preferRelativeResize="0"/>
          <p:nvPr/>
        </p:nvPicPr>
        <p:blipFill rotWithShape="1">
          <a:blip r:embed="rId3">
            <a:alphaModFix/>
          </a:blip>
          <a:srcRect b="0" l="0" r="0" t="0"/>
          <a:stretch/>
        </p:blipFill>
        <p:spPr>
          <a:xfrm>
            <a:off x="947767" y="1038953"/>
            <a:ext cx="10425794" cy="5819047"/>
          </a:xfrm>
          <a:prstGeom prst="rect">
            <a:avLst/>
          </a:prstGeom>
          <a:noFill/>
          <a:ln>
            <a:noFill/>
          </a:ln>
        </p:spPr>
      </p:pic>
      <p:pic>
        <p:nvPicPr>
          <p:cNvPr id="234" name="Google Shape;234;p56"/>
          <p:cNvPicPr preferRelativeResize="0"/>
          <p:nvPr/>
        </p:nvPicPr>
        <p:blipFill rotWithShape="1">
          <a:blip r:embed="rId4">
            <a:alphaModFix/>
          </a:blip>
          <a:srcRect b="0" l="0" r="0" t="0"/>
          <a:stretch/>
        </p:blipFill>
        <p:spPr>
          <a:xfrm>
            <a:off x="0" y="37831"/>
            <a:ext cx="1458930" cy="8559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3"/>
          <p:cNvSpPr/>
          <p:nvPr/>
        </p:nvSpPr>
        <p:spPr>
          <a:xfrm>
            <a:off x="3490969" y="59635"/>
            <a:ext cx="5649718" cy="1464231"/>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US" sz="8000" u="none" cap="none" strike="noStrike">
                <a:solidFill>
                  <a:schemeClr val="lt1"/>
                </a:solidFill>
                <a:latin typeface="Times New Roman"/>
                <a:ea typeface="Times New Roman"/>
                <a:cs typeface="Times New Roman"/>
                <a:sym typeface="Times New Roman"/>
              </a:rPr>
              <a:t>Vocabulary </a:t>
            </a:r>
            <a:endParaRPr b="0" i="0" sz="8000" u="none" cap="none" strike="noStrike">
              <a:solidFill>
                <a:schemeClr val="lt1"/>
              </a:solidFill>
              <a:latin typeface="Times New Roman"/>
              <a:ea typeface="Times New Roman"/>
              <a:cs typeface="Times New Roman"/>
              <a:sym typeface="Times New Roman"/>
            </a:endParaRPr>
          </a:p>
        </p:txBody>
      </p:sp>
      <p:sp>
        <p:nvSpPr>
          <p:cNvPr id="240" name="Google Shape;240;p13"/>
          <p:cNvSpPr txBox="1"/>
          <p:nvPr/>
        </p:nvSpPr>
        <p:spPr>
          <a:xfrm>
            <a:off x="2187023" y="2461290"/>
            <a:ext cx="8716504" cy="19389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002060"/>
                </a:solidFill>
                <a:latin typeface="Times New Roman"/>
                <a:ea typeface="Times New Roman"/>
                <a:cs typeface="Times New Roman"/>
                <a:sym typeface="Times New Roman"/>
              </a:rPr>
              <a:t>Unit 2 – Lesson 1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002060"/>
                </a:solidFill>
                <a:latin typeface="Times New Roman"/>
                <a:ea typeface="Times New Roman"/>
                <a:cs typeface="Times New Roman"/>
                <a:sym typeface="Times New Roman"/>
              </a:rPr>
              <a:t>Tell the time</a:t>
            </a:r>
            <a:endParaRPr b="1" i="0" sz="6000" u="none" cap="none" strike="noStrike">
              <a:solidFill>
                <a:srgbClr val="002060"/>
              </a:solidFill>
              <a:latin typeface="Times New Roman"/>
              <a:ea typeface="Times New Roman"/>
              <a:cs typeface="Times New Roman"/>
              <a:sym typeface="Times New Roman"/>
            </a:endParaRPr>
          </a:p>
        </p:txBody>
      </p:sp>
      <p:pic>
        <p:nvPicPr>
          <p:cNvPr id="241" name="Google Shape;241;p13"/>
          <p:cNvPicPr preferRelativeResize="0"/>
          <p:nvPr/>
        </p:nvPicPr>
        <p:blipFill rotWithShape="1">
          <a:blip r:embed="rId3">
            <a:alphaModFix/>
          </a:blip>
          <a:srcRect b="0" l="0" r="0" t="0"/>
          <a:stretch/>
        </p:blipFill>
        <p:spPr>
          <a:xfrm>
            <a:off x="0" y="37831"/>
            <a:ext cx="1458930" cy="8559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6"/>
          <p:cNvSpPr/>
          <p:nvPr/>
        </p:nvSpPr>
        <p:spPr>
          <a:xfrm>
            <a:off x="4668982" y="152400"/>
            <a:ext cx="3740727"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Vocabulary</a:t>
            </a:r>
            <a:endParaRPr b="1" i="0" sz="4000" u="none" cap="none" strike="noStrike">
              <a:solidFill>
                <a:schemeClr val="lt1"/>
              </a:solidFill>
              <a:latin typeface="Times New Roman"/>
              <a:ea typeface="Times New Roman"/>
              <a:cs typeface="Times New Roman"/>
              <a:sym typeface="Times New Roman"/>
            </a:endParaRPr>
          </a:p>
        </p:txBody>
      </p:sp>
      <p:pic>
        <p:nvPicPr>
          <p:cNvPr id="247" name="Google Shape;247;p46"/>
          <p:cNvPicPr preferRelativeResize="0"/>
          <p:nvPr/>
        </p:nvPicPr>
        <p:blipFill rotWithShape="1">
          <a:blip r:embed="rId3">
            <a:alphaModFix/>
          </a:blip>
          <a:srcRect b="0" l="0" r="0" t="0"/>
          <a:stretch/>
        </p:blipFill>
        <p:spPr>
          <a:xfrm>
            <a:off x="1277415" y="1066800"/>
            <a:ext cx="10211254" cy="5791200"/>
          </a:xfrm>
          <a:prstGeom prst="rect">
            <a:avLst/>
          </a:prstGeom>
          <a:noFill/>
          <a:ln>
            <a:noFill/>
          </a:ln>
        </p:spPr>
      </p:pic>
      <p:pic>
        <p:nvPicPr>
          <p:cNvPr id="248" name="Google Shape;248;p46"/>
          <p:cNvPicPr preferRelativeResize="0"/>
          <p:nvPr/>
        </p:nvPicPr>
        <p:blipFill rotWithShape="1">
          <a:blip r:embed="rId4">
            <a:alphaModFix/>
          </a:blip>
          <a:srcRect b="0" l="0" r="0" t="0"/>
          <a:stretch/>
        </p:blipFill>
        <p:spPr>
          <a:xfrm>
            <a:off x="0" y="37831"/>
            <a:ext cx="1458930" cy="8559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48"/>
          <p:cNvSpPr/>
          <p:nvPr/>
        </p:nvSpPr>
        <p:spPr>
          <a:xfrm>
            <a:off x="4364181" y="205220"/>
            <a:ext cx="4083133"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Tell the time</a:t>
            </a:r>
            <a:endParaRPr b="1" i="0" sz="4000" u="none" cap="none" strike="noStrike">
              <a:solidFill>
                <a:schemeClr val="lt1"/>
              </a:solidFill>
              <a:latin typeface="Times New Roman"/>
              <a:ea typeface="Times New Roman"/>
              <a:cs typeface="Times New Roman"/>
              <a:sym typeface="Times New Roman"/>
            </a:endParaRPr>
          </a:p>
        </p:txBody>
      </p:sp>
      <p:pic>
        <p:nvPicPr>
          <p:cNvPr id="102" name="Google Shape;102;p48"/>
          <p:cNvPicPr preferRelativeResize="0"/>
          <p:nvPr/>
        </p:nvPicPr>
        <p:blipFill rotWithShape="1">
          <a:blip r:embed="rId3">
            <a:alphaModFix/>
          </a:blip>
          <a:srcRect b="0" l="0" r="0" t="0"/>
          <a:stretch/>
        </p:blipFill>
        <p:spPr>
          <a:xfrm>
            <a:off x="1023256" y="1007056"/>
            <a:ext cx="10482943" cy="5850944"/>
          </a:xfrm>
          <a:prstGeom prst="rect">
            <a:avLst/>
          </a:prstGeom>
          <a:noFill/>
          <a:ln>
            <a:noFill/>
          </a:ln>
        </p:spPr>
      </p:pic>
      <p:pic>
        <p:nvPicPr>
          <p:cNvPr id="103" name="Google Shape;103;p48"/>
          <p:cNvPicPr preferRelativeResize="0"/>
          <p:nvPr/>
        </p:nvPicPr>
        <p:blipFill rotWithShape="1">
          <a:blip r:embed="rId4">
            <a:alphaModFix/>
          </a:blip>
          <a:srcRect b="0" l="0" r="0" t="0"/>
          <a:stretch/>
        </p:blipFill>
        <p:spPr>
          <a:xfrm>
            <a:off x="0" y="37831"/>
            <a:ext cx="1458930" cy="8559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47"/>
          <p:cNvSpPr/>
          <p:nvPr/>
        </p:nvSpPr>
        <p:spPr>
          <a:xfrm>
            <a:off x="4364181" y="205220"/>
            <a:ext cx="4083133"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Tell the time</a:t>
            </a:r>
            <a:endParaRPr b="1" i="0" sz="4000" u="none" cap="none" strike="noStrike">
              <a:solidFill>
                <a:schemeClr val="lt1"/>
              </a:solidFill>
              <a:latin typeface="Times New Roman"/>
              <a:ea typeface="Times New Roman"/>
              <a:cs typeface="Times New Roman"/>
              <a:sym typeface="Times New Roman"/>
            </a:endParaRPr>
          </a:p>
        </p:txBody>
      </p:sp>
      <p:pic>
        <p:nvPicPr>
          <p:cNvPr id="109" name="Google Shape;109;p47"/>
          <p:cNvPicPr preferRelativeResize="0"/>
          <p:nvPr/>
        </p:nvPicPr>
        <p:blipFill rotWithShape="1">
          <a:blip r:embed="rId3">
            <a:alphaModFix/>
          </a:blip>
          <a:srcRect b="0" l="0" r="0" t="0"/>
          <a:stretch/>
        </p:blipFill>
        <p:spPr>
          <a:xfrm>
            <a:off x="1023258" y="1086041"/>
            <a:ext cx="10341428" cy="5771959"/>
          </a:xfrm>
          <a:prstGeom prst="rect">
            <a:avLst/>
          </a:prstGeom>
          <a:noFill/>
          <a:ln>
            <a:noFill/>
          </a:ln>
        </p:spPr>
      </p:pic>
      <p:pic>
        <p:nvPicPr>
          <p:cNvPr id="110" name="Google Shape;110;p47"/>
          <p:cNvPicPr preferRelativeResize="0"/>
          <p:nvPr/>
        </p:nvPicPr>
        <p:blipFill rotWithShape="1">
          <a:blip r:embed="rId4">
            <a:alphaModFix/>
          </a:blip>
          <a:srcRect b="0" l="0" r="0" t="0"/>
          <a:stretch/>
        </p:blipFill>
        <p:spPr>
          <a:xfrm>
            <a:off x="0" y="37831"/>
            <a:ext cx="1458930" cy="8559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51"/>
          <p:cNvSpPr/>
          <p:nvPr/>
        </p:nvSpPr>
        <p:spPr>
          <a:xfrm>
            <a:off x="4364181" y="205220"/>
            <a:ext cx="4083133"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Tell the time</a:t>
            </a:r>
            <a:endParaRPr b="1" i="0" sz="4000" u="none" cap="none" strike="noStrike">
              <a:solidFill>
                <a:schemeClr val="lt1"/>
              </a:solidFill>
              <a:latin typeface="Times New Roman"/>
              <a:ea typeface="Times New Roman"/>
              <a:cs typeface="Times New Roman"/>
              <a:sym typeface="Times New Roman"/>
            </a:endParaRPr>
          </a:p>
        </p:txBody>
      </p:sp>
      <p:pic>
        <p:nvPicPr>
          <p:cNvPr id="116" name="Google Shape;116;p51"/>
          <p:cNvPicPr preferRelativeResize="0"/>
          <p:nvPr/>
        </p:nvPicPr>
        <p:blipFill rotWithShape="1">
          <a:blip r:embed="rId4">
            <a:alphaModFix/>
          </a:blip>
          <a:srcRect b="0" l="0" r="0" t="0"/>
          <a:stretch/>
        </p:blipFill>
        <p:spPr>
          <a:xfrm>
            <a:off x="957943" y="1067813"/>
            <a:ext cx="10374086" cy="5790187"/>
          </a:xfrm>
          <a:prstGeom prst="rect">
            <a:avLst/>
          </a:prstGeom>
          <a:noFill/>
          <a:ln>
            <a:noFill/>
          </a:ln>
        </p:spPr>
      </p:pic>
      <p:pic>
        <p:nvPicPr>
          <p:cNvPr id="117" name="Google Shape;117;p51"/>
          <p:cNvPicPr preferRelativeResize="0"/>
          <p:nvPr/>
        </p:nvPicPr>
        <p:blipFill rotWithShape="1">
          <a:blip r:embed="rId5">
            <a:alphaModFix/>
          </a:blip>
          <a:srcRect b="0" l="0" r="0" t="0"/>
          <a:stretch/>
        </p:blipFill>
        <p:spPr>
          <a:xfrm>
            <a:off x="0" y="37831"/>
            <a:ext cx="1458930" cy="8559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49"/>
          <p:cNvSpPr/>
          <p:nvPr/>
        </p:nvSpPr>
        <p:spPr>
          <a:xfrm>
            <a:off x="4364181" y="205220"/>
            <a:ext cx="4083133"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Tell the time</a:t>
            </a:r>
            <a:endParaRPr b="1" i="0" sz="4000" u="none" cap="none" strike="noStrike">
              <a:solidFill>
                <a:schemeClr val="lt1"/>
              </a:solidFill>
              <a:latin typeface="Times New Roman"/>
              <a:ea typeface="Times New Roman"/>
              <a:cs typeface="Times New Roman"/>
              <a:sym typeface="Times New Roman"/>
            </a:endParaRPr>
          </a:p>
        </p:txBody>
      </p:sp>
      <p:pic>
        <p:nvPicPr>
          <p:cNvPr id="123" name="Google Shape;123;p49"/>
          <p:cNvPicPr preferRelativeResize="0"/>
          <p:nvPr/>
        </p:nvPicPr>
        <p:blipFill rotWithShape="1">
          <a:blip r:embed="rId3">
            <a:alphaModFix/>
          </a:blip>
          <a:srcRect b="0" l="0" r="0" t="0"/>
          <a:stretch/>
        </p:blipFill>
        <p:spPr>
          <a:xfrm>
            <a:off x="881742" y="1007056"/>
            <a:ext cx="10482943" cy="5850944"/>
          </a:xfrm>
          <a:prstGeom prst="rect">
            <a:avLst/>
          </a:prstGeom>
          <a:noFill/>
          <a:ln>
            <a:noFill/>
          </a:ln>
        </p:spPr>
      </p:pic>
      <p:pic>
        <p:nvPicPr>
          <p:cNvPr id="124" name="Google Shape;124;p49"/>
          <p:cNvPicPr preferRelativeResize="0"/>
          <p:nvPr/>
        </p:nvPicPr>
        <p:blipFill rotWithShape="1">
          <a:blip r:embed="rId4">
            <a:alphaModFix/>
          </a:blip>
          <a:srcRect b="0" l="0" r="0" t="0"/>
          <a:stretch/>
        </p:blipFill>
        <p:spPr>
          <a:xfrm>
            <a:off x="0" y="37831"/>
            <a:ext cx="1458930" cy="8559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50"/>
          <p:cNvSpPr/>
          <p:nvPr/>
        </p:nvSpPr>
        <p:spPr>
          <a:xfrm>
            <a:off x="4364181" y="205220"/>
            <a:ext cx="4083133"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Tell the time</a:t>
            </a:r>
            <a:endParaRPr b="1" i="0" sz="4000" u="none" cap="none" strike="noStrike">
              <a:solidFill>
                <a:schemeClr val="lt1"/>
              </a:solidFill>
              <a:latin typeface="Times New Roman"/>
              <a:ea typeface="Times New Roman"/>
              <a:cs typeface="Times New Roman"/>
              <a:sym typeface="Times New Roman"/>
            </a:endParaRPr>
          </a:p>
        </p:txBody>
      </p:sp>
      <p:pic>
        <p:nvPicPr>
          <p:cNvPr id="130" name="Google Shape;130;p50"/>
          <p:cNvPicPr preferRelativeResize="0"/>
          <p:nvPr/>
        </p:nvPicPr>
        <p:blipFill rotWithShape="1">
          <a:blip r:embed="rId3">
            <a:alphaModFix/>
          </a:blip>
          <a:srcRect b="0" l="0" r="0" t="0"/>
          <a:stretch/>
        </p:blipFill>
        <p:spPr>
          <a:xfrm>
            <a:off x="827314" y="982753"/>
            <a:ext cx="10526486" cy="5875247"/>
          </a:xfrm>
          <a:prstGeom prst="rect">
            <a:avLst/>
          </a:prstGeom>
          <a:noFill/>
          <a:ln>
            <a:noFill/>
          </a:ln>
        </p:spPr>
      </p:pic>
      <p:pic>
        <p:nvPicPr>
          <p:cNvPr id="131" name="Google Shape;131;p50"/>
          <p:cNvPicPr preferRelativeResize="0"/>
          <p:nvPr/>
        </p:nvPicPr>
        <p:blipFill rotWithShape="1">
          <a:blip r:embed="rId4">
            <a:alphaModFix/>
          </a:blip>
          <a:srcRect b="0" l="0" r="0" t="0"/>
          <a:stretch/>
        </p:blipFill>
        <p:spPr>
          <a:xfrm>
            <a:off x="0" y="37831"/>
            <a:ext cx="1458930" cy="8559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3"/>
          <p:cNvSpPr/>
          <p:nvPr/>
        </p:nvSpPr>
        <p:spPr>
          <a:xfrm>
            <a:off x="4364181" y="205220"/>
            <a:ext cx="4083133"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Tell the time</a:t>
            </a:r>
            <a:endParaRPr b="1" i="0" sz="4000" u="none" cap="none" strike="noStrike">
              <a:solidFill>
                <a:schemeClr val="lt1"/>
              </a:solidFill>
              <a:latin typeface="Times New Roman"/>
              <a:ea typeface="Times New Roman"/>
              <a:cs typeface="Times New Roman"/>
              <a:sym typeface="Times New Roman"/>
            </a:endParaRPr>
          </a:p>
        </p:txBody>
      </p:sp>
      <p:pic>
        <p:nvPicPr>
          <p:cNvPr id="137" name="Google Shape;137;p3"/>
          <p:cNvPicPr preferRelativeResize="0"/>
          <p:nvPr/>
        </p:nvPicPr>
        <p:blipFill rotWithShape="1">
          <a:blip r:embed="rId3">
            <a:alphaModFix/>
          </a:blip>
          <a:srcRect b="0" l="0" r="0" t="0"/>
          <a:stretch/>
        </p:blipFill>
        <p:spPr>
          <a:xfrm>
            <a:off x="980423" y="1045029"/>
            <a:ext cx="10414908" cy="5812971"/>
          </a:xfrm>
          <a:prstGeom prst="rect">
            <a:avLst/>
          </a:prstGeom>
          <a:noFill/>
          <a:ln>
            <a:noFill/>
          </a:ln>
        </p:spPr>
      </p:pic>
      <p:pic>
        <p:nvPicPr>
          <p:cNvPr id="138" name="Google Shape;138;p3"/>
          <p:cNvPicPr preferRelativeResize="0"/>
          <p:nvPr/>
        </p:nvPicPr>
        <p:blipFill rotWithShape="1">
          <a:blip r:embed="rId4">
            <a:alphaModFix/>
          </a:blip>
          <a:srcRect b="0" l="0" r="0" t="0"/>
          <a:stretch/>
        </p:blipFill>
        <p:spPr>
          <a:xfrm>
            <a:off x="0" y="37831"/>
            <a:ext cx="1458930" cy="8559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4"/>
          <p:cNvSpPr/>
          <p:nvPr/>
        </p:nvSpPr>
        <p:spPr>
          <a:xfrm>
            <a:off x="4364181" y="205220"/>
            <a:ext cx="4083133" cy="732115"/>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Times New Roman"/>
                <a:ea typeface="Times New Roman"/>
                <a:cs typeface="Times New Roman"/>
                <a:sym typeface="Times New Roman"/>
              </a:rPr>
              <a:t>Tell the time</a:t>
            </a:r>
            <a:endParaRPr b="1" i="0" sz="4000" u="none" cap="none" strike="noStrike">
              <a:solidFill>
                <a:schemeClr val="lt1"/>
              </a:solidFill>
              <a:latin typeface="Times New Roman"/>
              <a:ea typeface="Times New Roman"/>
              <a:cs typeface="Times New Roman"/>
              <a:sym typeface="Times New Roman"/>
            </a:endParaRPr>
          </a:p>
        </p:txBody>
      </p:sp>
      <p:pic>
        <p:nvPicPr>
          <p:cNvPr id="144" name="Google Shape;144;p4"/>
          <p:cNvPicPr preferRelativeResize="0"/>
          <p:nvPr/>
        </p:nvPicPr>
        <p:blipFill rotWithShape="1">
          <a:blip r:embed="rId3">
            <a:alphaModFix/>
          </a:blip>
          <a:srcRect b="0" l="0" r="0" t="0"/>
          <a:stretch/>
        </p:blipFill>
        <p:spPr>
          <a:xfrm>
            <a:off x="968828" y="1038952"/>
            <a:ext cx="10425796" cy="5819048"/>
          </a:xfrm>
          <a:prstGeom prst="rect">
            <a:avLst/>
          </a:prstGeom>
          <a:noFill/>
          <a:ln>
            <a:noFill/>
          </a:ln>
        </p:spPr>
      </p:pic>
      <p:sp>
        <p:nvSpPr>
          <p:cNvPr id="145" name="Google Shape;145;p4"/>
          <p:cNvSpPr txBox="1"/>
          <p:nvPr/>
        </p:nvSpPr>
        <p:spPr>
          <a:xfrm>
            <a:off x="1754221" y="1572585"/>
            <a:ext cx="8683558"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C00000"/>
                </a:solidFill>
                <a:latin typeface="Arial"/>
                <a:ea typeface="Arial"/>
                <a:cs typeface="Arial"/>
                <a:sym typeface="Arial"/>
              </a:rPr>
              <a:t>When the longer hand or the minute hand is pointing to the number 12 and the shorter hand or the hour hand is pointing to one of the hour numbers, we call this </a:t>
            </a:r>
            <a:r>
              <a:rPr b="1" i="0" lang="en-US" sz="3200" u="none" cap="none" strike="noStrike">
                <a:solidFill>
                  <a:srgbClr val="C00000"/>
                </a:solidFill>
                <a:latin typeface="Arial"/>
                <a:ea typeface="Arial"/>
                <a:cs typeface="Arial"/>
                <a:sym typeface="Arial"/>
              </a:rPr>
              <a:t>o’clock</a:t>
            </a:r>
            <a:r>
              <a:rPr b="1" i="0" lang="en-US" sz="2000" u="none" cap="none" strike="noStrike">
                <a:solidFill>
                  <a:srgbClr val="C00000"/>
                </a:solidFill>
                <a:latin typeface="Arial"/>
                <a:ea typeface="Arial"/>
                <a:cs typeface="Arial"/>
                <a:sym typeface="Arial"/>
              </a:rPr>
              <a:t>.</a:t>
            </a:r>
            <a:endParaRPr b="1" i="0" sz="2000" u="none" cap="none" strike="noStrike">
              <a:solidFill>
                <a:srgbClr val="C00000"/>
              </a:solidFill>
              <a:latin typeface="Arial"/>
              <a:ea typeface="Arial"/>
              <a:cs typeface="Arial"/>
              <a:sym typeface="Arial"/>
            </a:endParaRPr>
          </a:p>
        </p:txBody>
      </p:sp>
      <p:pic>
        <p:nvPicPr>
          <p:cNvPr id="146" name="Google Shape;146;p4"/>
          <p:cNvPicPr preferRelativeResize="0"/>
          <p:nvPr/>
        </p:nvPicPr>
        <p:blipFill rotWithShape="1">
          <a:blip r:embed="rId4">
            <a:alphaModFix/>
          </a:blip>
          <a:srcRect b="0" l="0" r="0" t="0"/>
          <a:stretch/>
        </p:blipFill>
        <p:spPr>
          <a:xfrm>
            <a:off x="1408044" y="3121839"/>
            <a:ext cx="2734091" cy="929470"/>
          </a:xfrm>
          <a:prstGeom prst="rect">
            <a:avLst/>
          </a:prstGeom>
          <a:noFill/>
          <a:ln>
            <a:noFill/>
          </a:ln>
        </p:spPr>
      </p:pic>
      <p:pic>
        <p:nvPicPr>
          <p:cNvPr id="147" name="Google Shape;147;p4"/>
          <p:cNvPicPr preferRelativeResize="0"/>
          <p:nvPr/>
        </p:nvPicPr>
        <p:blipFill rotWithShape="1">
          <a:blip r:embed="rId5">
            <a:alphaModFix/>
          </a:blip>
          <a:srcRect b="0" l="0" r="0" t="0"/>
          <a:stretch/>
        </p:blipFill>
        <p:spPr>
          <a:xfrm>
            <a:off x="0" y="37831"/>
            <a:ext cx="1458930" cy="8559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500"/>
                                        <p:tgtEl>
                                          <p:spTgt spid="1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500"/>
                                        <p:tgtEl>
                                          <p:spTgt spid="1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coreProperties>
</file>