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000000"/>
          </p15:clr>
        </p15:guide>
        <p15:guide id="2" pos="3840" userDrawn="1">
          <p15:clr>
            <a:srgbClr val="000000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0" roundtripDataSignature="AMtx7mi2LIkLR8ClatQOwmPCSqqZZgFF9g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rần Thị Anh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108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30" Type="http://customschemas.google.com/relationships/presentationmetadata" Target="meta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6" name="Google Shape;146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3" name="Google Shape;153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0" name="Google Shape;160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8" name="Google Shape;168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7" name="Google Shape;177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4" name="Google Shape;184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5" name="Google Shape;195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2" name="Google Shape;202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9" name="Google Shape;209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16" name="Google Shape;216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9" name="Google Shape;8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24" name="Google Shape;224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31" name="Google Shape;231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38" name="Google Shape;238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45" name="Google Shape;245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6" name="Google Shape;96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3" name="Google Shape;103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0" name="Google Shape;110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7" name="Google Shape;117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4" name="Google Shape;124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1" name="Google Shape;131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8" name="Google Shape;138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6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16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6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6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5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5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5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5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6"/>
          <p:cNvSpPr txBox="1">
            <a:spLocks noGrp="1"/>
          </p:cNvSpPr>
          <p:nvPr>
            <p:ph type="title"/>
          </p:nvPr>
        </p:nvSpPr>
        <p:spPr>
          <a:xfrm rot="5400000">
            <a:off x="7133432" y="1956595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6"/>
          <p:cNvSpPr txBox="1">
            <a:spLocks noGrp="1"/>
          </p:cNvSpPr>
          <p:nvPr>
            <p:ph type="body" idx="1"/>
          </p:nvPr>
        </p:nvSpPr>
        <p:spPr>
          <a:xfrm rot="5400000">
            <a:off x="1799432" y="-596105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6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6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6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9pPr>
          </a:lstStyle>
          <a:p>
            <a:endParaRPr/>
          </a:p>
        </p:txBody>
      </p:sp>
      <p:sp>
        <p:nvSpPr>
          <p:cNvPr id="20" name="Google Shape;20;p17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7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8"/>
          <p:cNvSpPr txBox="1"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8"/>
          <p:cNvSpPr txBox="1"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2900" lvl="0" indent="-1714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1800">
                <a:solidFill>
                  <a:srgbClr val="888888"/>
                </a:solidFill>
              </a:defRPr>
            </a:lvl1pPr>
            <a:lvl2pPr marL="685800" lvl="1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1500">
                <a:solidFill>
                  <a:srgbClr val="888888"/>
                </a:solidFill>
              </a:defRPr>
            </a:lvl2pPr>
            <a:lvl3pPr marL="1028700" lvl="2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350">
                <a:solidFill>
                  <a:srgbClr val="888888"/>
                </a:solidFill>
              </a:defRPr>
            </a:lvl3pPr>
            <a:lvl4pPr marL="1371600" lvl="3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4pPr>
            <a:lvl5pPr marL="1714500" lvl="4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5pPr>
            <a:lvl6pPr marL="2057400" lvl="5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6pPr>
            <a:lvl7pPr marL="2400300" lvl="6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7pPr>
            <a:lvl8pPr marL="2743200" lvl="7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8pPr>
            <a:lvl9pPr marL="3086100" lvl="8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8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8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9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9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9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0"/>
          <p:cNvSpPr txBox="1"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0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342900" lvl="0" indent="-1714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 b="1"/>
            </a:lvl1pPr>
            <a:lvl2pPr marL="685800" lvl="1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500" b="1"/>
            </a:lvl2pPr>
            <a:lvl3pPr marL="1028700" lvl="2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350" b="1"/>
            </a:lvl3pPr>
            <a:lvl4pPr marL="1371600" lvl="3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4pPr>
            <a:lvl5pPr marL="1714500" lvl="4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5pPr>
            <a:lvl6pPr marL="2057400" lvl="5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6pPr>
            <a:lvl7pPr marL="2400300" lvl="6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7pPr>
            <a:lvl8pPr marL="2743200" lvl="7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8pPr>
            <a:lvl9pPr marL="3086100" lvl="8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9pPr>
          </a:lstStyle>
          <a:p>
            <a:endParaRPr/>
          </a:p>
        </p:txBody>
      </p:sp>
      <p:sp>
        <p:nvSpPr>
          <p:cNvPr id="39" name="Google Shape;39;p20"/>
          <p:cNvSpPr txBox="1">
            <a:spLocks noGrp="1"/>
          </p:cNvSpPr>
          <p:nvPr>
            <p:ph type="body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0"/>
          <p:cNvSpPr txBox="1">
            <a:spLocks noGrp="1"/>
          </p:cNvSpPr>
          <p:nvPr>
            <p:ph type="body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342900" lvl="0" indent="-1714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 b="1"/>
            </a:lvl1pPr>
            <a:lvl2pPr marL="685800" lvl="1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500" b="1"/>
            </a:lvl2pPr>
            <a:lvl3pPr marL="1028700" lvl="2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350" b="1"/>
            </a:lvl3pPr>
            <a:lvl4pPr marL="1371600" lvl="3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4pPr>
            <a:lvl5pPr marL="1714500" lvl="4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5pPr>
            <a:lvl6pPr marL="2057400" lvl="5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6pPr>
            <a:lvl7pPr marL="2400300" lvl="6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7pPr>
            <a:lvl8pPr marL="2743200" lvl="7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8pPr>
            <a:lvl9pPr marL="3086100" lvl="8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9pPr>
          </a:lstStyle>
          <a:p>
            <a:endParaRPr/>
          </a:p>
        </p:txBody>
      </p:sp>
      <p:sp>
        <p:nvSpPr>
          <p:cNvPr id="41" name="Google Shape;41;p20"/>
          <p:cNvSpPr txBox="1">
            <a:spLocks noGrp="1"/>
          </p:cNvSpPr>
          <p:nvPr>
            <p:ph type="body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20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0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1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1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1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1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2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2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2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3"/>
          <p:cNvSpPr txBox="1">
            <a:spLocks noGrp="1"/>
          </p:cNvSpPr>
          <p:nvPr>
            <p:ph type="body"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2900" lvl="0" indent="-3238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2400"/>
            </a:lvl1pPr>
            <a:lvl2pPr marL="685800" lvl="1" indent="-30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100"/>
            </a:lvl2pPr>
            <a:lvl3pPr marL="1028700" lvl="2" indent="-2857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800"/>
            </a:lvl3pPr>
            <a:lvl4pPr marL="1371600" lvl="3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4pPr>
            <a:lvl5pPr marL="1714500" lvl="4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5pPr>
            <a:lvl6pPr marL="2057400" lvl="5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6pPr>
            <a:lvl7pPr marL="2400300" lvl="6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7pPr>
            <a:lvl8pPr marL="2743200" lvl="7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8pPr>
            <a:lvl9pPr marL="3086100" lvl="8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9pPr>
          </a:lstStyle>
          <a:p>
            <a:endParaRPr/>
          </a:p>
        </p:txBody>
      </p:sp>
      <p:sp>
        <p:nvSpPr>
          <p:cNvPr id="57" name="Google Shape;57;p2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2900" lvl="0" indent="-1714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1pPr>
            <a:lvl2pPr marL="685800" lvl="1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050"/>
            </a:lvl2pPr>
            <a:lvl3pPr marL="1028700" lvl="2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900"/>
            </a:lvl3pPr>
            <a:lvl4pPr marL="1371600" lvl="3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4pPr>
            <a:lvl5pPr marL="1714500" lvl="4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5pPr>
            <a:lvl6pPr marL="2057400" lvl="5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6pPr>
            <a:lvl7pPr marL="2400300" lvl="6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7pPr>
            <a:lvl8pPr marL="2743200" lvl="7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8pPr>
            <a:lvl9pPr marL="3086100" lvl="8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9pPr>
          </a:lstStyle>
          <a:p>
            <a:endParaRPr/>
          </a:p>
        </p:txBody>
      </p:sp>
      <p:sp>
        <p:nvSpPr>
          <p:cNvPr id="58" name="Google Shape;58;p23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3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3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4"/>
          <p:cNvSpPr>
            <a:spLocks noGrp="1"/>
          </p:cNvSpPr>
          <p:nvPr>
            <p:ph type="pic" idx="2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2900" lvl="0" indent="-1714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1pPr>
            <a:lvl2pPr marL="685800" lvl="1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050"/>
            </a:lvl2pPr>
            <a:lvl3pPr marL="1028700" lvl="2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900"/>
            </a:lvl3pPr>
            <a:lvl4pPr marL="1371600" lvl="3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4pPr>
            <a:lvl5pPr marL="1714500" lvl="4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5pPr>
            <a:lvl6pPr marL="2057400" lvl="5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6pPr>
            <a:lvl7pPr marL="2400300" lvl="6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7pPr>
            <a:lvl8pPr marL="2743200" lvl="7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8pPr>
            <a:lvl9pPr marL="3086100" lvl="8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9pPr>
          </a:lstStyle>
          <a:p>
            <a:endParaRPr/>
          </a:p>
        </p:txBody>
      </p:sp>
      <p:sp>
        <p:nvSpPr>
          <p:cNvPr id="65" name="Google Shape;65;p24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4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4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5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5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5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5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3568557" y="901978"/>
            <a:ext cx="5342562" cy="1098173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08B54"/>
              </a:gs>
              <a:gs pos="50000">
                <a:srgbClr val="F67A26"/>
              </a:gs>
              <a:gs pos="100000">
                <a:srgbClr val="E36A1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0784"/>
              </a:srgbClr>
            </a:outerShdw>
          </a:effectLst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ctr">
              <a:buSzPts val="8000"/>
            </a:pPr>
            <a:r>
              <a:rPr lang="en-US" sz="6000" dirty="0">
                <a:solidFill>
                  <a:schemeClr val="lt1"/>
                </a:solidFill>
                <a:latin typeface="+mj-lt"/>
                <a:ea typeface="Times New Roman"/>
                <a:cs typeface="Times New Roman" panose="02020603050405020304" pitchFamily="18" charset="0"/>
                <a:sym typeface="Times New Roman"/>
              </a:rPr>
              <a:t>Presentation </a:t>
            </a:r>
            <a:endParaRPr sz="6000" dirty="0">
              <a:solidFill>
                <a:schemeClr val="lt1"/>
              </a:solidFill>
              <a:latin typeface="+mj-lt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86" name="Google Shape;86;p1"/>
          <p:cNvSpPr txBox="1"/>
          <p:nvPr/>
        </p:nvSpPr>
        <p:spPr>
          <a:xfrm>
            <a:off x="3434431" y="2651263"/>
            <a:ext cx="5657850" cy="1454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>
              <a:buSzPts val="6000"/>
            </a:pPr>
            <a:r>
              <a:rPr lang="en-US" sz="45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Unit 2 – Lesson 2</a:t>
            </a:r>
            <a:endParaRPr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SzPts val="6000"/>
            </a:pPr>
            <a:r>
              <a:rPr lang="en-US" sz="45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Measuring capacity</a:t>
            </a:r>
            <a:endParaRPr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D7A8D1-97E8-43AE-3A30-CE39754480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722" y="81260"/>
            <a:ext cx="1503706" cy="112576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4"/>
          <p:cNvSpPr/>
          <p:nvPr/>
        </p:nvSpPr>
        <p:spPr>
          <a:xfrm>
            <a:off x="4495800" y="914401"/>
            <a:ext cx="3543300" cy="549086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08B54"/>
              </a:gs>
              <a:gs pos="50000">
                <a:srgbClr val="F67A26"/>
              </a:gs>
              <a:gs pos="100000">
                <a:srgbClr val="E36A1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0784"/>
              </a:srgbClr>
            </a:outerShdw>
          </a:effectLst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ctr">
              <a:buSzPts val="4000"/>
            </a:pPr>
            <a:r>
              <a:rPr lang="en-US" sz="3000" b="1" dirty="0">
                <a:solidFill>
                  <a:schemeClr val="lt1"/>
                </a:solidFill>
                <a:latin typeface="+mj-lt"/>
                <a:ea typeface="Times New Roman"/>
                <a:cs typeface="Times New Roman"/>
                <a:sym typeface="Times New Roman"/>
              </a:rPr>
              <a:t>Measuring mass</a:t>
            </a:r>
            <a:endParaRPr sz="3000" b="1" dirty="0">
              <a:solidFill>
                <a:schemeClr val="lt1"/>
              </a:solidFill>
              <a:latin typeface="+mj-lt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50" name="Google Shape;150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59519" y="2024070"/>
            <a:ext cx="7558469" cy="416936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A38E3E7-30F7-97C3-A348-3FF775F0E1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722" y="81260"/>
            <a:ext cx="1503706" cy="112576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5"/>
          <p:cNvSpPr/>
          <p:nvPr/>
        </p:nvSpPr>
        <p:spPr>
          <a:xfrm>
            <a:off x="4495800" y="914401"/>
            <a:ext cx="3543300" cy="549086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08B54"/>
              </a:gs>
              <a:gs pos="50000">
                <a:srgbClr val="F67A26"/>
              </a:gs>
              <a:gs pos="100000">
                <a:srgbClr val="E36A1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0784"/>
              </a:srgbClr>
            </a:outerShdw>
          </a:effectLst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ctr">
              <a:buSzPts val="4000"/>
            </a:pPr>
            <a:r>
              <a:rPr lang="en-US" sz="3000" b="1" dirty="0">
                <a:solidFill>
                  <a:schemeClr val="lt1"/>
                </a:solidFill>
                <a:latin typeface="+mj-lt"/>
                <a:ea typeface="Times New Roman"/>
                <a:cs typeface="Times New Roman"/>
                <a:sym typeface="Times New Roman"/>
              </a:rPr>
              <a:t>Measuring mass</a:t>
            </a:r>
            <a:endParaRPr sz="3000" b="1" dirty="0">
              <a:solidFill>
                <a:schemeClr val="lt1"/>
              </a:solidFill>
              <a:latin typeface="+mj-lt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57" name="Google Shape;157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02694" y="2013797"/>
            <a:ext cx="7186613" cy="43288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C0A1A80-6360-811D-34DE-0778145607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722" y="81260"/>
            <a:ext cx="1503706" cy="112576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6"/>
          <p:cNvSpPr/>
          <p:nvPr/>
        </p:nvSpPr>
        <p:spPr>
          <a:xfrm>
            <a:off x="4495800" y="914401"/>
            <a:ext cx="3543300" cy="549086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08B54"/>
              </a:gs>
              <a:gs pos="50000">
                <a:srgbClr val="F67A26"/>
              </a:gs>
              <a:gs pos="100000">
                <a:srgbClr val="E36A1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0784"/>
              </a:srgbClr>
            </a:outerShdw>
          </a:effectLst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ctr">
              <a:buSzPts val="4000"/>
            </a:pPr>
            <a:r>
              <a:rPr lang="en-US" sz="3000" b="1" dirty="0">
                <a:solidFill>
                  <a:schemeClr val="lt1"/>
                </a:solidFill>
                <a:latin typeface="+mj-lt"/>
                <a:ea typeface="Times New Roman"/>
                <a:cs typeface="Times New Roman"/>
                <a:sym typeface="Times New Roman"/>
              </a:rPr>
              <a:t>Measuring mass</a:t>
            </a:r>
            <a:endParaRPr sz="3000" b="1" dirty="0">
              <a:solidFill>
                <a:schemeClr val="lt1"/>
              </a:solidFill>
              <a:latin typeface="+mj-lt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64" name="Google Shape;164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10254" y="2068520"/>
            <a:ext cx="7371493" cy="4157663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36"/>
          <p:cNvSpPr txBox="1"/>
          <p:nvPr/>
        </p:nvSpPr>
        <p:spPr>
          <a:xfrm>
            <a:off x="3695700" y="1410913"/>
            <a:ext cx="5143500" cy="484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>
              <a:buSzPts val="3600"/>
            </a:pPr>
            <a:r>
              <a:rPr lang="en-US" sz="2700" b="1" dirty="0">
                <a:latin typeface="+mj-lt"/>
              </a:rPr>
              <a:t>The capacity of the … is…</a:t>
            </a:r>
            <a:endParaRPr sz="2700" b="1" dirty="0">
              <a:latin typeface="+mj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C89590-3B1B-867A-E5E1-539FC58C4C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722" y="81260"/>
            <a:ext cx="1503706" cy="1125769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7"/>
          <p:cNvSpPr/>
          <p:nvPr/>
        </p:nvSpPr>
        <p:spPr>
          <a:xfrm>
            <a:off x="4495800" y="914401"/>
            <a:ext cx="3543300" cy="549086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08B54"/>
              </a:gs>
              <a:gs pos="50000">
                <a:srgbClr val="F67A26"/>
              </a:gs>
              <a:gs pos="100000">
                <a:srgbClr val="E36A1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0784"/>
              </a:srgbClr>
            </a:outerShdw>
          </a:effectLst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ctr">
              <a:buSzPts val="4000"/>
            </a:pPr>
            <a:r>
              <a:rPr lang="en-US" sz="3000" b="1">
                <a:solidFill>
                  <a:schemeClr val="lt1"/>
                </a:solidFill>
                <a:latin typeface="+mj-lt"/>
                <a:ea typeface="Times New Roman"/>
                <a:cs typeface="Times New Roman"/>
                <a:sym typeface="Times New Roman"/>
              </a:rPr>
              <a:t>Measuring mass</a:t>
            </a:r>
            <a:endParaRPr sz="3000" b="1">
              <a:solidFill>
                <a:schemeClr val="lt1"/>
              </a:solidFill>
              <a:latin typeface="+mj-lt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72" name="Google Shape;172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23876" y="1960909"/>
            <a:ext cx="7119450" cy="4147076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37"/>
          <p:cNvSpPr/>
          <p:nvPr/>
        </p:nvSpPr>
        <p:spPr>
          <a:xfrm>
            <a:off x="7063980" y="1853804"/>
            <a:ext cx="3257549" cy="1918097"/>
          </a:xfrm>
          <a:prstGeom prst="cloud">
            <a:avLst/>
          </a:prstGeom>
          <a:solidFill>
            <a:schemeClr val="lt1"/>
          </a:solidFill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SzPts val="1400"/>
            </a:pPr>
            <a:endParaRPr sz="1050">
              <a:solidFill>
                <a:schemeClr val="dk1"/>
              </a:solidFill>
              <a:latin typeface="+mj-lt"/>
            </a:endParaRPr>
          </a:p>
        </p:txBody>
      </p:sp>
      <p:sp>
        <p:nvSpPr>
          <p:cNvPr id="174" name="Google Shape;174;p37"/>
          <p:cNvSpPr txBox="1"/>
          <p:nvPr/>
        </p:nvSpPr>
        <p:spPr>
          <a:xfrm>
            <a:off x="7417594" y="2325707"/>
            <a:ext cx="2476880" cy="1038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>
              <a:buSzPts val="2800"/>
            </a:pPr>
            <a:r>
              <a:rPr lang="en-US" sz="2100">
                <a:latin typeface="+mj-lt"/>
              </a:rPr>
              <a:t>How many mugs </a:t>
            </a:r>
            <a:endParaRPr sz="1050">
              <a:latin typeface="+mj-lt"/>
            </a:endParaRPr>
          </a:p>
          <a:p>
            <a:pPr>
              <a:buSzPts val="2800"/>
            </a:pPr>
            <a:r>
              <a:rPr lang="en-US" sz="2100">
                <a:latin typeface="+mj-lt"/>
              </a:rPr>
              <a:t>do we need to</a:t>
            </a:r>
            <a:endParaRPr sz="1050">
              <a:latin typeface="+mj-lt"/>
            </a:endParaRPr>
          </a:p>
          <a:p>
            <a:pPr>
              <a:buSzPts val="2800"/>
            </a:pPr>
            <a:r>
              <a:rPr lang="en-US" sz="2100">
                <a:latin typeface="+mj-lt"/>
              </a:rPr>
              <a:t> make full of water?</a:t>
            </a:r>
            <a:endParaRPr sz="2100">
              <a:latin typeface="+mj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DFE5D3-D967-AEAB-275A-6B64E56A10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722" y="81260"/>
            <a:ext cx="1503706" cy="1125769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8"/>
          <p:cNvSpPr/>
          <p:nvPr/>
        </p:nvSpPr>
        <p:spPr>
          <a:xfrm>
            <a:off x="4495800" y="914401"/>
            <a:ext cx="3543300" cy="549086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08B54"/>
              </a:gs>
              <a:gs pos="50000">
                <a:srgbClr val="F67A26"/>
              </a:gs>
              <a:gs pos="100000">
                <a:srgbClr val="E36A1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0784"/>
              </a:srgbClr>
            </a:outerShdw>
          </a:effectLst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ctr">
              <a:buSzPts val="4000"/>
            </a:pPr>
            <a:r>
              <a:rPr lang="en-US" sz="3000" b="1" dirty="0">
                <a:solidFill>
                  <a:schemeClr val="lt1"/>
                </a:solidFill>
                <a:latin typeface="+mj-lt"/>
                <a:ea typeface="Times New Roman"/>
                <a:cs typeface="Times New Roman"/>
                <a:sym typeface="Times New Roman"/>
              </a:rPr>
              <a:t>Measuring mass</a:t>
            </a:r>
            <a:endParaRPr sz="3000" b="1" dirty="0">
              <a:solidFill>
                <a:schemeClr val="lt1"/>
              </a:solidFill>
              <a:latin typeface="+mj-lt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81" name="Google Shape;181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14261" y="1905276"/>
            <a:ext cx="7706378" cy="39397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619F715-F1D6-DB58-5D19-4993CB4EFC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722" y="81260"/>
            <a:ext cx="1503706" cy="1125769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9"/>
          <p:cNvSpPr/>
          <p:nvPr/>
        </p:nvSpPr>
        <p:spPr>
          <a:xfrm>
            <a:off x="4495800" y="914401"/>
            <a:ext cx="3543300" cy="549086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08B54"/>
              </a:gs>
              <a:gs pos="50000">
                <a:srgbClr val="F67A26"/>
              </a:gs>
              <a:gs pos="100000">
                <a:srgbClr val="E36A1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0784"/>
              </a:srgbClr>
            </a:outerShdw>
          </a:effectLst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ctr">
              <a:buSzPts val="4000"/>
            </a:pPr>
            <a:r>
              <a:rPr lang="en-US" sz="3000" b="1">
                <a:solidFill>
                  <a:schemeClr val="lt1"/>
                </a:solidFill>
                <a:latin typeface="+mj-lt"/>
                <a:ea typeface="Times New Roman"/>
                <a:cs typeface="Times New Roman"/>
                <a:sym typeface="Times New Roman"/>
              </a:rPr>
              <a:t>Measuring mass</a:t>
            </a:r>
            <a:endParaRPr sz="3000" b="1">
              <a:solidFill>
                <a:schemeClr val="lt1"/>
              </a:solidFill>
              <a:latin typeface="+mj-lt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90" name="Google Shape;190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16034" y="2075381"/>
            <a:ext cx="7745792" cy="386821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A519034-421F-92C5-E06C-DD4294D0CF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722" y="81260"/>
            <a:ext cx="1503706" cy="1125769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40"/>
          <p:cNvSpPr/>
          <p:nvPr/>
        </p:nvSpPr>
        <p:spPr>
          <a:xfrm>
            <a:off x="4495800" y="914401"/>
            <a:ext cx="3543300" cy="549086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08B54"/>
              </a:gs>
              <a:gs pos="50000">
                <a:srgbClr val="F67A26"/>
              </a:gs>
              <a:gs pos="100000">
                <a:srgbClr val="E36A1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0784"/>
              </a:srgbClr>
            </a:outerShdw>
          </a:effectLst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ctr">
              <a:buSzPts val="4000"/>
            </a:pPr>
            <a:r>
              <a:rPr lang="en-US" sz="3000" b="1">
                <a:solidFill>
                  <a:schemeClr val="lt1"/>
                </a:solidFill>
                <a:latin typeface="+mj-lt"/>
                <a:ea typeface="Times New Roman"/>
                <a:cs typeface="Times New Roman"/>
                <a:sym typeface="Times New Roman"/>
              </a:rPr>
              <a:t>Measuring mass</a:t>
            </a:r>
            <a:endParaRPr sz="3000" b="1">
              <a:solidFill>
                <a:schemeClr val="lt1"/>
              </a:solidFill>
              <a:latin typeface="+mj-lt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99" name="Google Shape;199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97303" y="1982912"/>
            <a:ext cx="7448764" cy="42863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E4FA065-5C29-4AA3-A73C-966EA9BC75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722" y="81260"/>
            <a:ext cx="1503706" cy="1125769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41"/>
          <p:cNvSpPr/>
          <p:nvPr/>
        </p:nvSpPr>
        <p:spPr>
          <a:xfrm>
            <a:off x="4495800" y="914401"/>
            <a:ext cx="3543300" cy="549086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08B54"/>
              </a:gs>
              <a:gs pos="50000">
                <a:srgbClr val="F67A26"/>
              </a:gs>
              <a:gs pos="100000">
                <a:srgbClr val="E36A1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0784"/>
              </a:srgbClr>
            </a:outerShdw>
          </a:effectLst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ctr">
              <a:buSzPts val="4000"/>
            </a:pPr>
            <a:r>
              <a:rPr lang="en-US" sz="3000" b="1">
                <a:solidFill>
                  <a:schemeClr val="lt1"/>
                </a:solidFill>
                <a:latin typeface="+mj-lt"/>
                <a:ea typeface="Times New Roman"/>
                <a:cs typeface="Times New Roman"/>
                <a:sym typeface="Times New Roman"/>
              </a:rPr>
              <a:t>Measuring mass</a:t>
            </a:r>
            <a:endParaRPr sz="3000" b="1">
              <a:solidFill>
                <a:schemeClr val="lt1"/>
              </a:solidFill>
              <a:latin typeface="+mj-lt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06" name="Google Shape;206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45933" y="2024071"/>
            <a:ext cx="7366570" cy="4089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7C33DC5-2999-45BB-C132-5C6B5CDA3E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722" y="81260"/>
            <a:ext cx="1503706" cy="1125769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42"/>
          <p:cNvSpPr/>
          <p:nvPr/>
        </p:nvSpPr>
        <p:spPr>
          <a:xfrm>
            <a:off x="4495800" y="914401"/>
            <a:ext cx="3543300" cy="549086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08B54"/>
              </a:gs>
              <a:gs pos="50000">
                <a:srgbClr val="F67A26"/>
              </a:gs>
              <a:gs pos="100000">
                <a:srgbClr val="E36A1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0784"/>
              </a:srgbClr>
            </a:outerShdw>
          </a:effectLst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ctr">
              <a:buSzPts val="4000"/>
            </a:pPr>
            <a:r>
              <a:rPr lang="en-US" sz="3000" b="1">
                <a:solidFill>
                  <a:schemeClr val="lt1"/>
                </a:solidFill>
                <a:latin typeface="+mj-lt"/>
                <a:ea typeface="Times New Roman"/>
                <a:cs typeface="Times New Roman"/>
                <a:sym typeface="Times New Roman"/>
              </a:rPr>
              <a:t>Measuring mass</a:t>
            </a:r>
            <a:endParaRPr sz="3000" b="1">
              <a:solidFill>
                <a:schemeClr val="lt1"/>
              </a:solidFill>
              <a:latin typeface="+mj-lt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13" name="Google Shape;213;p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78794" y="1888538"/>
            <a:ext cx="7434413" cy="424513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13EB7FA-2E12-D182-71ED-4842878DD4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722" y="81260"/>
            <a:ext cx="1503706" cy="112576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43"/>
          <p:cNvSpPr/>
          <p:nvPr/>
        </p:nvSpPr>
        <p:spPr>
          <a:xfrm>
            <a:off x="4495800" y="914401"/>
            <a:ext cx="3543300" cy="549086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08B54"/>
              </a:gs>
              <a:gs pos="50000">
                <a:srgbClr val="F67A26"/>
              </a:gs>
              <a:gs pos="100000">
                <a:srgbClr val="E36A1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0784"/>
              </a:srgbClr>
            </a:outerShdw>
          </a:effectLst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ctr">
              <a:buSzPts val="4000"/>
            </a:pPr>
            <a:r>
              <a:rPr lang="en-US" sz="3000" b="1" dirty="0">
                <a:solidFill>
                  <a:schemeClr val="lt1"/>
                </a:solidFill>
                <a:latin typeface="+mj-lt"/>
                <a:ea typeface="Times New Roman"/>
                <a:cs typeface="Times New Roman"/>
                <a:sym typeface="Times New Roman"/>
              </a:rPr>
              <a:t>Measuring mass</a:t>
            </a:r>
            <a:endParaRPr sz="3000" b="1" dirty="0">
              <a:solidFill>
                <a:schemeClr val="lt1"/>
              </a:solidFill>
              <a:latin typeface="+mj-lt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20" name="Google Shape;220;p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06241" y="1792261"/>
            <a:ext cx="7418210" cy="43898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4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06242" y="3194060"/>
            <a:ext cx="4900613" cy="3286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AFBF5AE-7040-99CF-6E5F-484869F856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722" y="81260"/>
            <a:ext cx="1503706" cy="11257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/>
          <p:nvPr/>
        </p:nvSpPr>
        <p:spPr>
          <a:xfrm>
            <a:off x="4495800" y="914401"/>
            <a:ext cx="3543300" cy="549086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08B54"/>
              </a:gs>
              <a:gs pos="50000">
                <a:srgbClr val="F67A26"/>
              </a:gs>
              <a:gs pos="100000">
                <a:srgbClr val="E36A1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0784"/>
              </a:srgbClr>
            </a:outerShdw>
          </a:effectLst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ctr">
              <a:buSzPts val="4000"/>
            </a:pPr>
            <a:r>
              <a:rPr lang="en-US" sz="3000" b="1" dirty="0">
                <a:solidFill>
                  <a:schemeClr val="lt1"/>
                </a:solidFill>
                <a:latin typeface="+mj-lt"/>
                <a:ea typeface="Times New Roman"/>
                <a:cs typeface="Times New Roman"/>
                <a:sym typeface="Times New Roman"/>
              </a:rPr>
              <a:t>Measuring mass</a:t>
            </a:r>
            <a:endParaRPr sz="3000" b="1" dirty="0">
              <a:solidFill>
                <a:schemeClr val="lt1"/>
              </a:solidFill>
              <a:latin typeface="+mj-lt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93" name="Google Shape;93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19522" y="2075442"/>
            <a:ext cx="7752957" cy="405148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1EEDAAF-6A16-1736-7706-BAABFE92BD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722" y="81260"/>
            <a:ext cx="1503706" cy="1125769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44"/>
          <p:cNvSpPr/>
          <p:nvPr/>
        </p:nvSpPr>
        <p:spPr>
          <a:xfrm>
            <a:off x="4495800" y="914401"/>
            <a:ext cx="3543300" cy="549086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08B54"/>
              </a:gs>
              <a:gs pos="50000">
                <a:srgbClr val="F67A26"/>
              </a:gs>
              <a:gs pos="100000">
                <a:srgbClr val="E36A1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0784"/>
              </a:srgbClr>
            </a:outerShdw>
          </a:effectLst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ctr">
              <a:buSzPts val="4000"/>
            </a:pPr>
            <a:r>
              <a:rPr lang="en-US" sz="3000" b="1">
                <a:solidFill>
                  <a:schemeClr val="lt1"/>
                </a:solidFill>
                <a:latin typeface="+mj-lt"/>
                <a:ea typeface="Times New Roman"/>
                <a:cs typeface="Times New Roman"/>
                <a:sym typeface="Times New Roman"/>
              </a:rPr>
              <a:t>Measuring mass</a:t>
            </a:r>
            <a:endParaRPr sz="3000" b="1">
              <a:solidFill>
                <a:schemeClr val="lt1"/>
              </a:solidFill>
              <a:latin typeface="+mj-lt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28" name="Google Shape;228;p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79497" y="1922804"/>
            <a:ext cx="7233007" cy="4071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645A6EE-E1BB-2CA3-A555-0241965D9F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722" y="81260"/>
            <a:ext cx="1503706" cy="112576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45"/>
          <p:cNvSpPr/>
          <p:nvPr/>
        </p:nvSpPr>
        <p:spPr>
          <a:xfrm>
            <a:off x="4495800" y="914401"/>
            <a:ext cx="3543300" cy="549086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08B54"/>
              </a:gs>
              <a:gs pos="50000">
                <a:srgbClr val="F67A26"/>
              </a:gs>
              <a:gs pos="100000">
                <a:srgbClr val="E36A1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0784"/>
              </a:srgbClr>
            </a:outerShdw>
          </a:effectLst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ctr">
              <a:buSzPts val="4000"/>
            </a:pPr>
            <a:r>
              <a:rPr lang="en-US" sz="3000" b="1">
                <a:solidFill>
                  <a:schemeClr val="lt1"/>
                </a:solidFill>
                <a:latin typeface="+mj-lt"/>
                <a:ea typeface="Times New Roman"/>
                <a:cs typeface="Times New Roman"/>
                <a:sym typeface="Times New Roman"/>
              </a:rPr>
              <a:t>Measuring mass</a:t>
            </a:r>
            <a:endParaRPr sz="3000" b="1">
              <a:solidFill>
                <a:schemeClr val="lt1"/>
              </a:solidFill>
              <a:latin typeface="+mj-lt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35" name="Google Shape;235;p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44797" y="2082464"/>
            <a:ext cx="7702407" cy="416936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F9E5D4A-C4E0-6A36-DFC6-C05B983E2A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722" y="81260"/>
            <a:ext cx="1503706" cy="1125769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46"/>
          <p:cNvSpPr/>
          <p:nvPr/>
        </p:nvSpPr>
        <p:spPr>
          <a:xfrm>
            <a:off x="4495800" y="914401"/>
            <a:ext cx="3543300" cy="549086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08B54"/>
              </a:gs>
              <a:gs pos="50000">
                <a:srgbClr val="F67A26"/>
              </a:gs>
              <a:gs pos="100000">
                <a:srgbClr val="E36A1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0784"/>
              </a:srgbClr>
            </a:outerShdw>
          </a:effectLst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ctr">
              <a:buSzPts val="4000"/>
            </a:pPr>
            <a:r>
              <a:rPr lang="en-US" sz="3000" b="1">
                <a:solidFill>
                  <a:schemeClr val="lt1"/>
                </a:solidFill>
                <a:latin typeface="+mj-lt"/>
                <a:ea typeface="Times New Roman"/>
                <a:cs typeface="Times New Roman"/>
                <a:sym typeface="Times New Roman"/>
              </a:rPr>
              <a:t>Presentation</a:t>
            </a:r>
            <a:endParaRPr sz="3000" b="1">
              <a:solidFill>
                <a:schemeClr val="lt1"/>
              </a:solidFill>
              <a:latin typeface="+mj-lt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42" name="Google Shape;242;p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80033" y="1520637"/>
            <a:ext cx="6937310" cy="383262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28913B2-50FA-EF61-B1BE-70FE82E5D0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722" y="81260"/>
            <a:ext cx="1503706" cy="1125769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47"/>
          <p:cNvSpPr/>
          <p:nvPr/>
        </p:nvSpPr>
        <p:spPr>
          <a:xfrm>
            <a:off x="4495800" y="914401"/>
            <a:ext cx="3543300" cy="549086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08B54"/>
              </a:gs>
              <a:gs pos="50000">
                <a:srgbClr val="F67A26"/>
              </a:gs>
              <a:gs pos="100000">
                <a:srgbClr val="E36A1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0784"/>
              </a:srgbClr>
            </a:outerShdw>
          </a:effectLst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ctr">
              <a:buSzPts val="4000"/>
            </a:pPr>
            <a:r>
              <a:rPr lang="en-US" sz="3000" b="1">
                <a:solidFill>
                  <a:schemeClr val="lt1"/>
                </a:solidFill>
                <a:latin typeface="+mj-lt"/>
                <a:ea typeface="Times New Roman"/>
                <a:cs typeface="Times New Roman"/>
                <a:sym typeface="Times New Roman"/>
              </a:rPr>
              <a:t>Presentation</a:t>
            </a:r>
            <a:endParaRPr sz="3000" b="1">
              <a:solidFill>
                <a:schemeClr val="lt1"/>
              </a:solidFill>
              <a:latin typeface="+mj-lt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49" name="Google Shape;249;p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85676" y="1639491"/>
            <a:ext cx="7307215" cy="388977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3A21548-C3B3-AFC6-232B-6D418C679E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722" y="81260"/>
            <a:ext cx="1503706" cy="112576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7"/>
          <p:cNvSpPr/>
          <p:nvPr/>
        </p:nvSpPr>
        <p:spPr>
          <a:xfrm>
            <a:off x="4495800" y="914401"/>
            <a:ext cx="3543300" cy="549086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08B54"/>
              </a:gs>
              <a:gs pos="50000">
                <a:srgbClr val="F67A26"/>
              </a:gs>
              <a:gs pos="100000">
                <a:srgbClr val="E36A1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0784"/>
              </a:srgbClr>
            </a:outerShdw>
          </a:effectLst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ctr">
              <a:buSzPts val="4000"/>
            </a:pPr>
            <a:r>
              <a:rPr lang="en-US" sz="3000" b="1" dirty="0">
                <a:solidFill>
                  <a:schemeClr val="lt1"/>
                </a:solidFill>
                <a:latin typeface="+mj-lt"/>
                <a:ea typeface="Times New Roman"/>
                <a:cs typeface="Times New Roman"/>
                <a:sym typeface="Times New Roman"/>
              </a:rPr>
              <a:t>Measuring</a:t>
            </a:r>
            <a:r>
              <a:rPr lang="en-US" sz="30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mass</a:t>
            </a:r>
            <a:endParaRPr sz="3000" b="1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0" name="Google Shape;100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24714" y="2013798"/>
            <a:ext cx="7342572" cy="40710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615E0FB-D6B6-31E3-8A93-032588F01E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722" y="81260"/>
            <a:ext cx="1503706" cy="112576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8"/>
          <p:cNvSpPr/>
          <p:nvPr/>
        </p:nvSpPr>
        <p:spPr>
          <a:xfrm>
            <a:off x="4495800" y="914401"/>
            <a:ext cx="3543300" cy="549086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08B54"/>
              </a:gs>
              <a:gs pos="50000">
                <a:srgbClr val="F67A26"/>
              </a:gs>
              <a:gs pos="100000">
                <a:srgbClr val="E36A1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0784"/>
              </a:srgbClr>
            </a:outerShdw>
          </a:effectLst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ctr">
              <a:buSzPts val="4000"/>
            </a:pPr>
            <a:r>
              <a:rPr lang="en-US" sz="3000" b="1" dirty="0">
                <a:solidFill>
                  <a:schemeClr val="lt1"/>
                </a:solidFill>
                <a:latin typeface="+mj-lt"/>
                <a:ea typeface="Times New Roman"/>
                <a:cs typeface="Times New Roman"/>
                <a:sym typeface="Times New Roman"/>
              </a:rPr>
              <a:t>Measuring mass</a:t>
            </a:r>
            <a:endParaRPr sz="3000" b="1" dirty="0">
              <a:solidFill>
                <a:schemeClr val="lt1"/>
              </a:solidFill>
              <a:latin typeface="+mj-lt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7" name="Google Shape;107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26986" y="1947398"/>
            <a:ext cx="7338029" cy="4008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2F37E75-24F6-6AA1-FCA2-F55F1915C1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722" y="81260"/>
            <a:ext cx="1503706" cy="112576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9"/>
          <p:cNvSpPr/>
          <p:nvPr/>
        </p:nvSpPr>
        <p:spPr>
          <a:xfrm>
            <a:off x="4495800" y="914401"/>
            <a:ext cx="3543300" cy="549086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08B54"/>
              </a:gs>
              <a:gs pos="50000">
                <a:srgbClr val="F67A26"/>
              </a:gs>
              <a:gs pos="100000">
                <a:srgbClr val="E36A1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0784"/>
              </a:srgbClr>
            </a:outerShdw>
          </a:effectLst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ctr">
              <a:buSzPts val="4000"/>
            </a:pPr>
            <a:r>
              <a:rPr lang="en-US" sz="3000" b="1" dirty="0">
                <a:solidFill>
                  <a:schemeClr val="lt1"/>
                </a:solidFill>
                <a:latin typeface="+mj-lt"/>
                <a:ea typeface="Times New Roman"/>
                <a:cs typeface="Times New Roman"/>
                <a:sym typeface="Times New Roman"/>
              </a:rPr>
              <a:t>Measuring mass</a:t>
            </a:r>
            <a:endParaRPr sz="3000" b="1" dirty="0">
              <a:solidFill>
                <a:schemeClr val="lt1"/>
              </a:solidFill>
              <a:latin typeface="+mj-lt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14" name="Google Shape;114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14510" y="1839137"/>
            <a:ext cx="7162980" cy="419338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DF73174-EC4F-40DC-7CAF-06274F5CEB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722" y="81260"/>
            <a:ext cx="1503706" cy="112576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0"/>
          <p:cNvSpPr/>
          <p:nvPr/>
        </p:nvSpPr>
        <p:spPr>
          <a:xfrm>
            <a:off x="4495800" y="914401"/>
            <a:ext cx="3543300" cy="549086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08B54"/>
              </a:gs>
              <a:gs pos="50000">
                <a:srgbClr val="F67A26"/>
              </a:gs>
              <a:gs pos="100000">
                <a:srgbClr val="E36A1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0784"/>
              </a:srgbClr>
            </a:outerShdw>
          </a:effectLst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ctr">
              <a:buSzPts val="4000"/>
            </a:pPr>
            <a:r>
              <a:rPr lang="en-US" sz="3000" b="1" dirty="0">
                <a:solidFill>
                  <a:schemeClr val="lt1"/>
                </a:solidFill>
                <a:latin typeface="+mj-lt"/>
                <a:ea typeface="Times New Roman"/>
                <a:cs typeface="Times New Roman"/>
                <a:sym typeface="Times New Roman"/>
              </a:rPr>
              <a:t>Measuring mass</a:t>
            </a:r>
            <a:endParaRPr sz="3000" b="1" dirty="0">
              <a:solidFill>
                <a:schemeClr val="lt1"/>
              </a:solidFill>
              <a:latin typeface="+mj-lt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21" name="Google Shape;121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75918" y="1910827"/>
            <a:ext cx="7040165" cy="397562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FFD53BF-3608-539D-E413-1B424201B1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722" y="81260"/>
            <a:ext cx="1503706" cy="112576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1"/>
          <p:cNvSpPr/>
          <p:nvPr/>
        </p:nvSpPr>
        <p:spPr>
          <a:xfrm>
            <a:off x="4495800" y="914401"/>
            <a:ext cx="3543300" cy="549086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08B54"/>
              </a:gs>
              <a:gs pos="50000">
                <a:srgbClr val="F67A26"/>
              </a:gs>
              <a:gs pos="100000">
                <a:srgbClr val="E36A1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0784"/>
              </a:srgbClr>
            </a:outerShdw>
          </a:effectLst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ctr">
              <a:buSzPts val="4000"/>
            </a:pPr>
            <a:r>
              <a:rPr lang="en-US" sz="3000" b="1" dirty="0">
                <a:solidFill>
                  <a:schemeClr val="lt1"/>
                </a:solidFill>
                <a:latin typeface="+mj-lt"/>
                <a:ea typeface="Times New Roman"/>
                <a:cs typeface="Times New Roman"/>
                <a:sym typeface="Times New Roman"/>
              </a:rPr>
              <a:t>Measuring mass</a:t>
            </a:r>
            <a:endParaRPr sz="3000" b="1" dirty="0">
              <a:solidFill>
                <a:schemeClr val="lt1"/>
              </a:solidFill>
              <a:latin typeface="+mj-lt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28" name="Google Shape;128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48106" y="1933111"/>
            <a:ext cx="7295788" cy="395333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21AA2B7-927B-6CD8-6A56-5EF04B662C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722" y="81260"/>
            <a:ext cx="1503706" cy="112576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2"/>
          <p:cNvSpPr/>
          <p:nvPr/>
        </p:nvSpPr>
        <p:spPr>
          <a:xfrm>
            <a:off x="4495800" y="914401"/>
            <a:ext cx="3543300" cy="549086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08B54"/>
              </a:gs>
              <a:gs pos="50000">
                <a:srgbClr val="F67A26"/>
              </a:gs>
              <a:gs pos="100000">
                <a:srgbClr val="E36A1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0784"/>
              </a:srgbClr>
            </a:outerShdw>
          </a:effectLst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ctr">
              <a:buSzPts val="4000"/>
            </a:pPr>
            <a:r>
              <a:rPr lang="en-US" sz="3000" b="1" dirty="0">
                <a:solidFill>
                  <a:schemeClr val="lt1"/>
                </a:solidFill>
                <a:latin typeface="+mj-lt"/>
                <a:ea typeface="Times New Roman"/>
                <a:cs typeface="Times New Roman"/>
                <a:sym typeface="Times New Roman"/>
              </a:rPr>
              <a:t>Measuring mass</a:t>
            </a:r>
            <a:endParaRPr sz="3000" b="1" dirty="0">
              <a:solidFill>
                <a:schemeClr val="lt1"/>
              </a:solidFill>
              <a:latin typeface="+mj-lt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35" name="Google Shape;135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89770" y="2030711"/>
            <a:ext cx="7140540" cy="401049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67EADB6-5720-A63B-9380-757FA3C84B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722" y="81260"/>
            <a:ext cx="1503706" cy="112576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3"/>
          <p:cNvSpPr/>
          <p:nvPr/>
        </p:nvSpPr>
        <p:spPr>
          <a:xfrm>
            <a:off x="4495800" y="914401"/>
            <a:ext cx="3543300" cy="549086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08B54"/>
              </a:gs>
              <a:gs pos="50000">
                <a:srgbClr val="F67A26"/>
              </a:gs>
              <a:gs pos="100000">
                <a:srgbClr val="E36A1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0784"/>
              </a:srgbClr>
            </a:outerShdw>
          </a:effectLst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ctr">
              <a:buSzPts val="4000"/>
            </a:pPr>
            <a:r>
              <a:rPr lang="en-US" sz="3000" b="1" dirty="0">
                <a:solidFill>
                  <a:schemeClr val="lt1"/>
                </a:solidFill>
                <a:latin typeface="+mj-lt"/>
                <a:ea typeface="Times New Roman"/>
                <a:cs typeface="Times New Roman"/>
                <a:sym typeface="Times New Roman"/>
              </a:rPr>
              <a:t>Measuring mass</a:t>
            </a:r>
            <a:endParaRPr sz="3000" b="1" dirty="0">
              <a:solidFill>
                <a:schemeClr val="lt1"/>
              </a:solidFill>
              <a:latin typeface="+mj-lt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3" name="Google Shape;143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08039" y="1965877"/>
            <a:ext cx="7375922" cy="405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AC859DC-308D-CF32-B743-4A4C809DA4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722" y="81260"/>
            <a:ext cx="1503706" cy="112576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70</Words>
  <Application>Microsoft Office PowerPoint</Application>
  <PresentationFormat>Widescreen</PresentationFormat>
  <Paragraphs>29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Admin</dc:creator>
  <cp:lastModifiedBy>HP</cp:lastModifiedBy>
  <cp:revision>3</cp:revision>
  <dcterms:modified xsi:type="dcterms:W3CDTF">2024-06-28T04:12:36Z</dcterms:modified>
</cp:coreProperties>
</file>