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BrvpOs4B1wZsjgJzdtrJufysoJ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ần Thị A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6-25T02:37:52.468" idx="1">
    <p:pos x="6000" y="0"/>
    <p:text>thay lại logo, để sang tỉ lệ khung hìng 16:9. Check lại font chữ và cỡ chữ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PpzLpyw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8" name="Google Shape;28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490969" y="59635"/>
            <a:ext cx="5649718" cy="146423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 </a:t>
            </a:r>
            <a:endParaRPr sz="8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547241" y="2392017"/>
            <a:ext cx="7543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2 – Lesson 1</a:t>
            </a:r>
            <a:endParaRPr sz="60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22B776-7149-9C03-16F8-A0CCA022D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7011" y="1130157"/>
            <a:ext cx="10017304" cy="526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FF527F-48D8-B7BC-D82F-CA805CA4C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1213" y="1172191"/>
            <a:ext cx="9406023" cy="538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C53756-AA34-6005-3ED4-49536CE38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7048" y="1652304"/>
            <a:ext cx="9791312" cy="4929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7048" y="1218221"/>
            <a:ext cx="641946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6510" y="1228725"/>
            <a:ext cx="33718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7AB504-A886-C7AF-BC6E-9A952E182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0603" y="1926665"/>
            <a:ext cx="8350793" cy="468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853" y="1023936"/>
            <a:ext cx="6415094" cy="47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8690" y="965595"/>
            <a:ext cx="4866061" cy="52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1544357"/>
            <a:ext cx="38481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F040D2-6B68-E2D3-DB19-4F6430114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3" name="Google Shape;18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5096" y="1161917"/>
            <a:ext cx="9548184" cy="538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F00E6A-E184-502D-4862-83C4537F9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Google Shape;19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3918" y="1131095"/>
            <a:ext cx="9259156" cy="550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437336-BC8E-F33A-B3E8-47D076503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224" y="1562100"/>
            <a:ext cx="10127055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5"/>
          <p:cNvSpPr txBox="1"/>
          <p:nvPr/>
        </p:nvSpPr>
        <p:spPr>
          <a:xfrm>
            <a:off x="1079897" y="923597"/>
            <a:ext cx="92817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compare mass of apples and mass of a watermelon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179594-D92A-D680-A9E6-760EC0F30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" name="Google Shape;20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588" y="1328737"/>
            <a:ext cx="9920499" cy="493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2561F4-1CF7-D55E-F1BA-0602B54F7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2" name="Google Shape;21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62" y="1047749"/>
            <a:ext cx="9862976" cy="488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AA3F46-EE75-B4DD-7F4B-457E47C5B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262" y="1909762"/>
            <a:ext cx="10310814" cy="454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3F851B-F84E-8DC4-B0FD-7418AEA43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2370" y="884515"/>
            <a:ext cx="8845618" cy="559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4DD6AE-88FE-A75E-06CB-71A584ECA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4550" y="884515"/>
            <a:ext cx="8778230" cy="561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B07D01-B573-9407-C249-416690321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3" name="Google Shape;23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2307" y="1155977"/>
            <a:ext cx="9746043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0"/>
          <p:cNvSpPr txBox="1"/>
          <p:nvPr/>
        </p:nvSpPr>
        <p:spPr>
          <a:xfrm>
            <a:off x="1037034" y="1480810"/>
            <a:ext cx="85010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compare mass of a parrot and mass of a rabbit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FF55CC-9461-6AE6-182F-07016422A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1" name="Google Shape;24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948" y="1304924"/>
            <a:ext cx="9532802" cy="516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3A6E52-E60E-B166-0A19-4F8C5EBAE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8" name="Google Shape;24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063" y="1985963"/>
            <a:ext cx="8705850" cy="470477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2"/>
          <p:cNvSpPr txBox="1"/>
          <p:nvPr/>
        </p:nvSpPr>
        <p:spPr>
          <a:xfrm>
            <a:off x="2126178" y="884515"/>
            <a:ext cx="77396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compare mass of a cat and mass of a dog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1" y="1985963"/>
            <a:ext cx="567689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2DBC50-5351-D9B0-D9EA-3B7E3F0E1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7" name="Google Shape;25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9883" y="1056257"/>
            <a:ext cx="9115978" cy="558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49A397-E282-A459-031D-9D1D60A4F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3" name="Google Shape;26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48" y="152400"/>
            <a:ext cx="1268896" cy="73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8044" y="884515"/>
            <a:ext cx="9647717" cy="5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0" name="Google Shape;27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48" y="152400"/>
            <a:ext cx="1268896" cy="73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4662" y="1019174"/>
            <a:ext cx="7739875" cy="528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7" name="Google Shape;27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48" y="152400"/>
            <a:ext cx="1268896" cy="73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4544" y="884515"/>
            <a:ext cx="8520112" cy="5729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4" name="Google Shape;28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48" y="152400"/>
            <a:ext cx="1268896" cy="73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1866" y="884515"/>
            <a:ext cx="8104171" cy="527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1" name="Google Shape;29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48" y="152400"/>
            <a:ext cx="1268896" cy="73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8951" y="884515"/>
            <a:ext cx="6881812" cy="5632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3527" y="808315"/>
            <a:ext cx="8982773" cy="571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AF3813-E957-EDCF-BF4E-BE81D1F3F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6058" y="808315"/>
            <a:ext cx="9105414" cy="574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FFF7C2-E24E-45F2-314D-5F59E4B3B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0197" y="884515"/>
            <a:ext cx="9308805" cy="58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627DFD-8C9B-DF56-55A0-8251B54D5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6333" y="884515"/>
            <a:ext cx="9617200" cy="563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DE42CA-8D43-C1D1-C29A-69A056351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235" y="884515"/>
            <a:ext cx="8863227" cy="5630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F64901-CD7D-D7EC-9FE5-A669226AB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2462" y="1204134"/>
            <a:ext cx="9699339" cy="553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6800" y="1204134"/>
            <a:ext cx="2395001" cy="3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9A3674-C8B0-D550-0E81-AA73EEA5B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/>
          <p:nvPr/>
        </p:nvSpPr>
        <p:spPr>
          <a:xfrm>
            <a:off x="3962400" y="76200"/>
            <a:ext cx="4724400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Measuring mass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5096" y="999617"/>
            <a:ext cx="9517336" cy="567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8E4B2E-8DF3-ED47-027F-371EAB6DD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6" y="69351"/>
            <a:ext cx="1458930" cy="8559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34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HP</cp:lastModifiedBy>
  <cp:revision>1</cp:revision>
  <dcterms:modified xsi:type="dcterms:W3CDTF">2024-06-28T04:04:46Z</dcterms:modified>
</cp:coreProperties>
</file>