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yIihwnPqzsA6JGV8ofEiGOQbi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3490969" y="59635"/>
            <a:ext cx="5649718" cy="14642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 b="0" i="0" sz="8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547241" y="2392017"/>
            <a:ext cx="754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4 – Revision</a:t>
            </a:r>
            <a:endParaRPr b="1" i="0" sz="60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356819" cy="1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799" y="983876"/>
            <a:ext cx="10264844" cy="57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940" y="1021226"/>
            <a:ext cx="10376485" cy="5836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1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975" y="884515"/>
            <a:ext cx="10619529" cy="597348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81483" cy="8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835" y="992841"/>
            <a:ext cx="10332976" cy="58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188" y="949508"/>
            <a:ext cx="10503984" cy="590849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906" y="1039155"/>
            <a:ext cx="10197534" cy="573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5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872" y="965947"/>
            <a:ext cx="10474761" cy="589205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046" y="965948"/>
            <a:ext cx="10474759" cy="589205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118" y="1008530"/>
            <a:ext cx="10308899" cy="579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8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05" y="960011"/>
            <a:ext cx="10336307" cy="581417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93" y="1051258"/>
            <a:ext cx="10191501" cy="573271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"/>
            <a:ext cx="1356819" cy="1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206" y="992840"/>
            <a:ext cx="10426949" cy="5865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871" y="884515"/>
            <a:ext cx="10472452" cy="589075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48875" cy="785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081" y="1012261"/>
            <a:ext cx="10260827" cy="5771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7" name="Google Shape;2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118" y="1037664"/>
            <a:ext cx="10347262" cy="582033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/>
          <p:nvPr/>
        </p:nvSpPr>
        <p:spPr>
          <a:xfrm>
            <a:off x="3178629" y="2351314"/>
            <a:ext cx="5947954" cy="161979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Vocabulary</a:t>
            </a:r>
            <a:endParaRPr b="1" i="0" sz="8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0" name="Google Shape;2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6" name="Google Shape;256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64" name="Google Shape;26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1" name="Google Shape;271;p27"/>
          <p:cNvSpPr txBox="1"/>
          <p:nvPr>
            <p:ph idx="1" type="body"/>
          </p:nvPr>
        </p:nvSpPr>
        <p:spPr>
          <a:xfrm>
            <a:off x="918882" y="231732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9" name="Google Shape;279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31040" cy="682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316" y="982595"/>
            <a:ext cx="10313568" cy="58013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312479" cy="9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5" name="Google Shape;295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6" name="Google Shape;2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" y="-1"/>
            <a:ext cx="12183035" cy="685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4" name="Google Shape;3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1" name="Google Shape;31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2" name="Google Shape;3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014" y="884515"/>
            <a:ext cx="10403923" cy="585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312479" cy="9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118" y="993372"/>
            <a:ext cx="10426005" cy="586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312479" cy="9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575" y="955574"/>
            <a:ext cx="10369346" cy="583275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/>
          <p:nvPr/>
        </p:nvSpPr>
        <p:spPr>
          <a:xfrm>
            <a:off x="3962400" y="8965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016" y="956214"/>
            <a:ext cx="10375950" cy="583647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774" y="947204"/>
            <a:ext cx="10508080" cy="59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153" y="974912"/>
            <a:ext cx="10458823" cy="588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/>
          <p:nvPr/>
        </p:nvSpPr>
        <p:spPr>
          <a:xfrm>
            <a:off x="3962400" y="0"/>
            <a:ext cx="4724400" cy="7321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</a:t>
            </a:r>
            <a:endParaRPr b="1" i="0" sz="4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65191" cy="9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2021-06-08T10:40:09Z</dcterms:created>
  <dc:creator>Admin</dc:creator>
</cp:coreProperties>
</file>