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krX+celJcnBQAc3y8TwjdNfx+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5" name="Google Shape;14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4" name="Google Shape;19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5" name="Google Shape;25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2" name="Google Shape;26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9" name="Google Shape;26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0" name="Google Shape;29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3" name="Google Shape;31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1" name="Google Shape;32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8" name="Google Shape;32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" name="Google Shape;11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3490969" y="59635"/>
            <a:ext cx="5649718" cy="146423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Presentation </a:t>
            </a:r>
            <a:endParaRPr sz="80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2324100" y="2711358"/>
            <a:ext cx="75438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 </a:t>
            </a:r>
            <a:r>
              <a:rPr lang="en-US" sz="6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6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Lesson 2: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</a:t>
            </a:r>
            <a:endParaRPr sz="6000" b="1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2E835-5FE3-A621-4F64-6EB1D658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9" name="Google Shape;14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82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48B5CB-469B-E8E0-12CE-49C95873D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5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6" name="Google Shape;15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96067B-C459-95A3-1879-00FE80666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6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3" name="Google Shape;16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771" y="1151248"/>
            <a:ext cx="12192000" cy="57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9E9D5-1CA5-A086-249F-06262E651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7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0" name="Google Shape;17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79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7D7D7A-C3AB-720B-91DA-5600C39FE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8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C75C1D-DE7D-0E5F-2568-1BEB2E342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9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4" name="Google Shape;18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69E033-CAC3-0B2B-9710-3E2218FFA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2FA2C4-52C4-B2E6-A0BE-729244E40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1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8" name="Google Shape;19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84FC2B-7EBD-9CC2-1F38-579243613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2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" name="Google Shape;20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148" y="4247054"/>
            <a:ext cx="18669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2274" y="3986244"/>
            <a:ext cx="1117600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76838" y="4037504"/>
            <a:ext cx="16891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2598" y="5738536"/>
            <a:ext cx="14859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60781" y="6388101"/>
            <a:ext cx="35941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5BF6AB-A70A-336F-82CC-F9EA131172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3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7" name="Google Shape;21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2C7B48-9C3A-B6CC-6232-6360785D4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2C4F11-D728-4283-168D-BEBB21457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4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4" name="Google Shape;22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597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7A8552-6370-3495-85CA-BB8D1114A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5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1" name="Google Shape;23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593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20C730-1535-5D39-027B-A9896D87D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8" name="Google Shape;23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2F2C45-CD11-B0F6-AB79-4FF126B58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7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5" name="Google Shape;24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82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12C7CF-DAF5-C34E-9726-942B47A8C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8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2" name="Google Shape;25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525144-142C-BAE5-4790-08B324AE8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9" name="Google Shape;25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82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C50A8-A176-1B4D-5DC9-EEA501104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0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6" name="Google Shape;26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37344B-65AA-C6A6-308E-8176EBDEE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3" name="Google Shape;27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2163E2-618D-225E-01A5-03587A657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2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0" name="Google Shape;28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5029"/>
            <a:ext cx="12192000" cy="581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48483B-E516-B48E-8ACA-3E377570D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3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7" name="Google Shape;28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3FB8C4-6EC1-E997-8EAA-382022021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7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" name="Google Shape;10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15CF05-E4FC-50E2-5909-1FC93AED1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4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4" name="Google Shape;29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F73026-8666-6A9B-6EB1-527F6B312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5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1" name="Google Shape;30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045" y="3139986"/>
            <a:ext cx="3097631" cy="57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DB7841-2224-F318-D1C7-619318D18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6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9" name="Google Shape;30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5951" y="6079353"/>
            <a:ext cx="2943926" cy="77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7ABAF-60B0-07BC-7081-98740EF1F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7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6" name="Google Shape;31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148" y="152400"/>
            <a:ext cx="1268896" cy="73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84514"/>
            <a:ext cx="12192000" cy="597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3200" y="6130370"/>
            <a:ext cx="3098800" cy="732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8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5" name="Google Shape;325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9320DA-C5C8-02F3-3BCD-CDFCAF494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9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2" name="Google Shape;33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6072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80727D-F8D2-893E-353A-3D8AF9AE5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8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Google Shape;10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807AA4-4F41-CF16-7E4D-35CDA9648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4" name="Google Shape;11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638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DB4D56-99D3-FF1E-88A1-9A648A68C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1" name="Google Shape;12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598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CDC754-43B3-237E-768A-A08F063A7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8" name="Google Shape;12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5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9DC00D-6B8A-9217-8A31-29E7BCF33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/>
          <p:nvPr/>
        </p:nvSpPr>
        <p:spPr>
          <a:xfrm>
            <a:off x="2452318" y="152400"/>
            <a:ext cx="7855977" cy="73211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176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5" name="Google Shape;13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359946-F521-D8F2-3D0A-519BD26A4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/>
          <p:nvPr/>
        </p:nvSpPr>
        <p:spPr>
          <a:xfrm>
            <a:off x="2452318" y="152400"/>
            <a:ext cx="7856100" cy="732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12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1568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Cylinder and Sphere </a:t>
            </a:r>
            <a:endParaRPr sz="40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4514"/>
            <a:ext cx="12192000" cy="597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B84D42-EB81-B8EA-0172-BE7F84B05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18" y="59635"/>
            <a:ext cx="1268896" cy="8248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Office PowerPoint</Application>
  <PresentationFormat>Widescreen</PresentationFormat>
  <Paragraphs>37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HP</cp:lastModifiedBy>
  <cp:revision>1</cp:revision>
  <dcterms:modified xsi:type="dcterms:W3CDTF">2024-06-28T08:43:20Z</dcterms:modified>
</cp:coreProperties>
</file>