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9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16">
          <p15:clr>
            <a:srgbClr val="A4A3A4"/>
          </p15:clr>
        </p15:guide>
        <p15:guide id="3" orient="horz" pos="2208">
          <p15:clr>
            <a:srgbClr val="A4A3A4"/>
          </p15:clr>
        </p15:guide>
        <p15:guide id="4" pos="3792">
          <p15:clr>
            <a:srgbClr val="A4A3A4"/>
          </p15:clr>
        </p15:guide>
        <p15:guide id="5" pos="2863">
          <p15:clr>
            <a:srgbClr val="A4A3A4"/>
          </p15:clr>
        </p15:guide>
        <p15:guide id="6" pos="284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iTxBYNjFImf8oSx1xNzTtKTHYo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546" y="67"/>
      </p:cViewPr>
      <p:guideLst>
        <p:guide orient="horz" pos="2184"/>
        <p:guide pos="3816"/>
        <p:guide orient="horz" pos="2208"/>
        <p:guide pos="3792"/>
        <p:guide pos="2863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dda3be536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2edda3be53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623092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dda3be536_0_9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edda3be536_0_9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g2edda3be536_0_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edda3be536_0_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2edda3be536_0_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dda3be536_0_1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edda3be536_0_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g2edda3be536_0_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edda3be536_0_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edda3be536_0_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dda3be536_0_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edda3be536_0_10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edda3be536_0_1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edda3be536_0_1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edda3be536_0_1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2edda3be536_0_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edda3be536_0_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edda3be536_0_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dda3be536_0_1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edda3be536_0_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g2edda3be536_0_1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g2edda3be536_0_1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edda3be536_0_1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edda3be536_0_1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dda3be536_0_1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edda3be536_0_1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2edda3be536_0_1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g2edda3be536_0_1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2edda3be536_0_1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g2edda3be536_0_1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edda3be536_0_1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edda3be536_0_1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dda3be536_0_1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edda3be536_0_1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edda3be536_0_1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edda3be536_0_1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edda3be536_0_1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edda3be536_0_1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g2edda3be536_0_14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g2edda3be536_0_1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edda3be536_0_1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edda3be536_0_1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dda3be536_0_1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edda3be536_0_14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edda3be536_0_14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g2edda3be536_0_1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edda3be536_0_1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edda3be536_0_1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3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3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edda3be536_0_1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edda3be536_0_154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edda3be536_0_1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edda3be536_0_1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edda3be536_0_1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dda3be536_0_160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edda3be536_0_160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edda3be536_0_1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edda3be536_0_1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edda3be536_0_1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90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3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1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4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4" y="2505076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2" y="2505076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3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887393" y="987426"/>
            <a:ext cx="462915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629843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3887393" y="987426"/>
            <a:ext cx="462915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9843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3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2396334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3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3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dda3be536_0_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g2edda3be536_0_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edda3be536_0_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2edda3be536_0_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2edda3be536_0_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/>
        </p:nvSpPr>
        <p:spPr>
          <a:xfrm>
            <a:off x="4602368" y="3011749"/>
            <a:ext cx="4419229" cy="155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400" b="1" i="0" u="none" strike="noStrike" cap="none">
                <a:solidFill>
                  <a:schemeClr val="dk1"/>
                </a:solidFill>
              </a:rPr>
              <a:t>GRADE 1 - SCIENCE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400" b="1" i="0" u="none" strike="noStrike" cap="none">
                <a:solidFill>
                  <a:srgbClr val="3072C2"/>
                </a:solidFill>
              </a:rPr>
              <a:t>UNIT 1: EXPLORING PLANTS</a:t>
            </a:r>
            <a:endParaRPr sz="3400" b="1" i="0" u="none" strike="noStrike" cap="none">
              <a:solidFill>
                <a:srgbClr val="3072C2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400" b="1" i="0" u="none" strike="noStrike" cap="none">
                <a:solidFill>
                  <a:srgbClr val="FF0000"/>
                </a:solidFill>
              </a:rPr>
              <a:t>Revision</a:t>
            </a:r>
            <a:endParaRPr sz="3400" b="1" i="0" u="none" strike="noStrike" cap="none">
              <a:solidFill>
                <a:srgbClr val="FF0000"/>
              </a:solidFill>
            </a:endParaRPr>
          </a:p>
        </p:txBody>
      </p:sp>
      <p:pic>
        <p:nvPicPr>
          <p:cNvPr id="161" name="Google Shape;161;p18"/>
          <p:cNvPicPr preferRelativeResize="0"/>
          <p:nvPr/>
        </p:nvPicPr>
        <p:blipFill rotWithShape="1">
          <a:blip r:embed="rId3">
            <a:alphaModFix/>
          </a:blip>
          <a:srcRect l="5604" r="50199"/>
          <a:stretch/>
        </p:blipFill>
        <p:spPr>
          <a:xfrm>
            <a:off x="0" y="0"/>
            <a:ext cx="45416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/>
          <p:nvPr/>
        </p:nvSpPr>
        <p:spPr>
          <a:xfrm rot="5400000">
            <a:off x="7755688" y="96360"/>
            <a:ext cx="1274504" cy="1257314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D5033"/>
          </a:solidFill>
          <a:ln w="25400" cap="flat" cmpd="sng">
            <a:solidFill>
              <a:srgbClr val="FD50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FD5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/>
          <p:nvPr/>
        </p:nvSpPr>
        <p:spPr>
          <a:xfrm rot="10800000">
            <a:off x="7865706" y="5330616"/>
            <a:ext cx="1155891" cy="1350101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D5033"/>
          </a:solidFill>
          <a:ln w="25400" cap="flat" cmpd="sng">
            <a:solidFill>
              <a:srgbClr val="FD50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FD50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028" y="0"/>
            <a:ext cx="1209400" cy="9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dda3be536_0_83"/>
          <p:cNvSpPr txBox="1">
            <a:spLocks noGrp="1"/>
          </p:cNvSpPr>
          <p:nvPr>
            <p:ph type="title"/>
          </p:nvPr>
        </p:nvSpPr>
        <p:spPr>
          <a:xfrm>
            <a:off x="579434" y="1196926"/>
            <a:ext cx="7886700" cy="1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400" u="sng"/>
              <a:t>OBJECTIVES</a:t>
            </a:r>
            <a:endParaRPr sz="5400" u="sng"/>
          </a:p>
        </p:txBody>
      </p:sp>
      <p:sp>
        <p:nvSpPr>
          <p:cNvPr id="170" name="Google Shape;170;g2edda3be536_0_83"/>
          <p:cNvSpPr txBox="1">
            <a:spLocks noGrp="1"/>
          </p:cNvSpPr>
          <p:nvPr>
            <p:ph type="body" idx="1"/>
          </p:nvPr>
        </p:nvSpPr>
        <p:spPr>
          <a:xfrm>
            <a:off x="321875" y="2603250"/>
            <a:ext cx="8539800" cy="4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 sz="4600">
                <a:latin typeface="Arial"/>
                <a:ea typeface="Arial"/>
                <a:cs typeface="Arial"/>
                <a:sym typeface="Arial"/>
              </a:rPr>
              <a:t>Recognize some common flowers and fruits.</a:t>
            </a:r>
            <a:endParaRPr sz="46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-US" sz="4600">
                <a:latin typeface="Arial"/>
                <a:ea typeface="Arial"/>
                <a:cs typeface="Arial"/>
                <a:sym typeface="Arial"/>
              </a:rPr>
              <a:t>Describe flowers and fruits in daily conversations. </a:t>
            </a:r>
            <a:endParaRPr sz="4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edda3be536_0_83"/>
          <p:cNvSpPr/>
          <p:nvPr/>
        </p:nvSpPr>
        <p:spPr>
          <a:xfrm rot="5400000">
            <a:off x="7718291" y="45858"/>
            <a:ext cx="1235700" cy="13524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D5033"/>
          </a:solidFill>
          <a:ln w="12700" cap="flat" cmpd="sng">
            <a:solidFill>
              <a:srgbClr val="FD50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D5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edda3be536_0_83"/>
          <p:cNvSpPr/>
          <p:nvPr/>
        </p:nvSpPr>
        <p:spPr>
          <a:xfrm rot="10800000">
            <a:off x="7776641" y="5416275"/>
            <a:ext cx="1235700" cy="13524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D5033"/>
          </a:solidFill>
          <a:ln w="12700" cap="flat" cmpd="sng">
            <a:solidFill>
              <a:srgbClr val="FD50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D5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g2edda3be536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675" y="225998"/>
            <a:ext cx="1296873" cy="970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"/>
          <p:cNvPicPr preferRelativeResize="0"/>
          <p:nvPr/>
        </p:nvPicPr>
        <p:blipFill rotWithShape="1">
          <a:blip r:embed="rId3">
            <a:alphaModFix/>
          </a:blip>
          <a:srcRect l="970" t="86195" r="745" b="685"/>
          <a:stretch/>
        </p:blipFill>
        <p:spPr>
          <a:xfrm>
            <a:off x="-112493" y="232419"/>
            <a:ext cx="9055100" cy="85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"/>
          <p:cNvSpPr txBox="1"/>
          <p:nvPr/>
        </p:nvSpPr>
        <p:spPr>
          <a:xfrm>
            <a:off x="2133601" y="149319"/>
            <a:ext cx="4343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the exercises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"/>
          <p:cNvSpPr txBox="1"/>
          <p:nvPr/>
        </p:nvSpPr>
        <p:spPr>
          <a:xfrm>
            <a:off x="2133601" y="1982203"/>
            <a:ext cx="88678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My Body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" descr="should_i_finish_my_homework_now-_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9936" y="2810524"/>
            <a:ext cx="5926606" cy="373655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 txBox="1"/>
          <p:nvPr/>
        </p:nvSpPr>
        <p:spPr>
          <a:xfrm>
            <a:off x="68875" y="1042189"/>
            <a:ext cx="6537197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Open your book </a:t>
            </a:r>
            <a:r>
              <a:rPr lang="en-US" sz="2700" b="1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Page 12, 13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5 minutes to finish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6400801" y="131691"/>
            <a:ext cx="1893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" descr="Image result for practice icon"/>
          <p:cNvPicPr preferRelativeResize="0"/>
          <p:nvPr/>
        </p:nvPicPr>
        <p:blipFill rotWithShape="1">
          <a:blip r:embed="rId5">
            <a:alphaModFix/>
          </a:blip>
          <a:srcRect l="30379" t="25613" r="29744" b="26645"/>
          <a:stretch/>
        </p:blipFill>
        <p:spPr>
          <a:xfrm>
            <a:off x="8311685" y="131691"/>
            <a:ext cx="547123" cy="51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56542" y="1079375"/>
            <a:ext cx="2402266" cy="339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78" y="131700"/>
            <a:ext cx="1209400" cy="9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EA599-9B0E-EB07-F84C-099271EAA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125" y="0"/>
            <a:ext cx="5679750" cy="6848584"/>
          </a:xfrm>
          <a:prstGeom prst="rect">
            <a:avLst/>
          </a:prstGeom>
        </p:spPr>
      </p:pic>
      <p:sp>
        <p:nvSpPr>
          <p:cNvPr id="191" name="Google Shape;191;p19"/>
          <p:cNvSpPr/>
          <p:nvPr/>
        </p:nvSpPr>
        <p:spPr>
          <a:xfrm>
            <a:off x="7191537" y="1041486"/>
            <a:ext cx="1813231" cy="9648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Page 12</a:t>
            </a:r>
            <a:endParaRPr sz="3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6958028" y="-9610"/>
            <a:ext cx="213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3208876" y="8641498"/>
            <a:ext cx="800681" cy="104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9"/>
          <p:cNvSpPr/>
          <p:nvPr/>
        </p:nvSpPr>
        <p:spPr>
          <a:xfrm flipH="1">
            <a:off x="2958295" y="4139371"/>
            <a:ext cx="5011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9"/>
          <p:cNvSpPr/>
          <p:nvPr/>
        </p:nvSpPr>
        <p:spPr>
          <a:xfrm>
            <a:off x="2958295" y="6291639"/>
            <a:ext cx="4315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78" y="131700"/>
            <a:ext cx="1209400" cy="9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1U1R_Exercise-1">
            <a:hlinkClick r:id="" action="ppaction://media"/>
            <a:extLst>
              <a:ext uri="{FF2B5EF4-FFF2-40B4-BE49-F238E27FC236}">
                <a16:creationId xmlns:a16="http://schemas.microsoft.com/office/drawing/2014/main" id="{FA733C51-A8DB-C9EE-CB99-04053F1DB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11875" y="12215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CA8E3C-6AE3-000D-97A6-BCA6CD0D8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54" y="1018100"/>
            <a:ext cx="9037876" cy="4938343"/>
          </a:xfrm>
          <a:prstGeom prst="rect">
            <a:avLst/>
          </a:prstGeom>
        </p:spPr>
      </p:pic>
      <p:pic>
        <p:nvPicPr>
          <p:cNvPr id="205" name="Google Shape;205;p20"/>
          <p:cNvPicPr preferRelativeResize="0"/>
          <p:nvPr/>
        </p:nvPicPr>
        <p:blipFill rotWithShape="1">
          <a:blip r:embed="rId4">
            <a:alphaModFix/>
          </a:blip>
          <a:srcRect l="970" t="86195" r="745" b="684"/>
          <a:stretch/>
        </p:blipFill>
        <p:spPr>
          <a:xfrm>
            <a:off x="0" y="56968"/>
            <a:ext cx="9099274" cy="8864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 txBox="1"/>
          <p:nvPr/>
        </p:nvSpPr>
        <p:spPr>
          <a:xfrm>
            <a:off x="6958028" y="18383"/>
            <a:ext cx="213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0"/>
          <p:cNvSpPr/>
          <p:nvPr/>
        </p:nvSpPr>
        <p:spPr>
          <a:xfrm>
            <a:off x="7196927" y="901556"/>
            <a:ext cx="1791600" cy="65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Page 13</a:t>
            </a:r>
            <a:endParaRPr sz="3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p20"/>
          <p:cNvCxnSpPr/>
          <p:nvPr/>
        </p:nvCxnSpPr>
        <p:spPr>
          <a:xfrm>
            <a:off x="3464169" y="3358662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20"/>
          <p:cNvCxnSpPr>
            <a:cxnSpLocks/>
          </p:cNvCxnSpPr>
          <p:nvPr/>
        </p:nvCxnSpPr>
        <p:spPr>
          <a:xfrm>
            <a:off x="4851479" y="3471419"/>
            <a:ext cx="893338" cy="1527964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1" name="Google Shape;211;p20"/>
          <p:cNvCxnSpPr>
            <a:cxnSpLocks/>
          </p:cNvCxnSpPr>
          <p:nvPr/>
        </p:nvCxnSpPr>
        <p:spPr>
          <a:xfrm flipV="1">
            <a:off x="4851479" y="2991678"/>
            <a:ext cx="704495" cy="1450003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2" name="Google Shape;212;p20"/>
          <p:cNvCxnSpPr>
            <a:cxnSpLocks/>
          </p:cNvCxnSpPr>
          <p:nvPr/>
        </p:nvCxnSpPr>
        <p:spPr>
          <a:xfrm flipH="1">
            <a:off x="2244528" y="5284935"/>
            <a:ext cx="945933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213" name="Google Shape;2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78" y="131700"/>
            <a:ext cx="1209400" cy="9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1"/>
          <p:cNvPicPr preferRelativeResize="0"/>
          <p:nvPr/>
        </p:nvPicPr>
        <p:blipFill rotWithShape="1">
          <a:blip r:embed="rId3">
            <a:alphaModFix/>
          </a:blip>
          <a:srcRect l="970" t="86195" r="745" b="684"/>
          <a:stretch/>
        </p:blipFill>
        <p:spPr>
          <a:xfrm>
            <a:off x="0" y="56968"/>
            <a:ext cx="9099274" cy="886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1"/>
          <p:cNvSpPr txBox="1"/>
          <p:nvPr/>
        </p:nvSpPr>
        <p:spPr>
          <a:xfrm>
            <a:off x="6958028" y="18383"/>
            <a:ext cx="213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350" y="1354100"/>
            <a:ext cx="7800425" cy="51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/>
          <p:nvPr/>
        </p:nvSpPr>
        <p:spPr>
          <a:xfrm>
            <a:off x="2556085" y="3066136"/>
            <a:ext cx="928200" cy="3798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1"/>
          <p:cNvSpPr/>
          <p:nvPr/>
        </p:nvSpPr>
        <p:spPr>
          <a:xfrm>
            <a:off x="2676546" y="4404127"/>
            <a:ext cx="901200" cy="3798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1404915" y="5175377"/>
            <a:ext cx="901200" cy="3798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2697789" y="5742123"/>
            <a:ext cx="644700" cy="3798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78" y="131700"/>
            <a:ext cx="1209400" cy="9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1"/>
          <p:cNvSpPr/>
          <p:nvPr/>
        </p:nvSpPr>
        <p:spPr>
          <a:xfrm>
            <a:off x="7127285" y="703299"/>
            <a:ext cx="1791477" cy="6508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Page 13</a:t>
            </a:r>
            <a:endParaRPr sz="3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On-screen Show (4:3)</PresentationFormat>
  <Paragraphs>16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Office Theme</vt:lpstr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Minly Tran</dc:creator>
  <cp:lastModifiedBy>Hang Bui</cp:lastModifiedBy>
  <cp:revision>2</cp:revision>
  <dcterms:created xsi:type="dcterms:W3CDTF">2017-01-15T08:28:56Z</dcterms:created>
  <dcterms:modified xsi:type="dcterms:W3CDTF">2024-08-19T07:41:15Z</dcterms:modified>
</cp:coreProperties>
</file>