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99" r:id="rId2"/>
    <p:sldId id="500" r:id="rId3"/>
    <p:sldId id="501" r:id="rId4"/>
    <p:sldId id="483" r:id="rId5"/>
    <p:sldId id="504" r:id="rId6"/>
    <p:sldId id="475" r:id="rId7"/>
    <p:sldId id="474" r:id="rId8"/>
    <p:sldId id="506" r:id="rId9"/>
    <p:sldId id="505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#9Slide07 HoneyCream" panose="020B0604020202020204" charset="0"/>
      <p:regular r:id="rId21"/>
    </p:embeddedFont>
    <p:embeddedFont>
      <p:font typeface="宋体" panose="02010600030101010101" pitchFamily="2" charset="-122"/>
      <p:regular r:id="rId22"/>
    </p:embeddedFont>
    <p:embeddedFont>
      <p:font typeface="#9Slide03 SFU Grenoble" panose="020B0604020202020204" charset="0"/>
      <p:regular r:id="rId23"/>
    </p:embeddedFont>
    <p:embeddedFont>
      <p:font typeface="HP001 4 hàng" panose="020B0603050302020204" pitchFamily="34" charset="0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4E"/>
    <a:srgbClr val="CC0066"/>
    <a:srgbClr val="EF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3930-02E3-4C1E-A082-000CB840E52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ABDE-FCB5-44C1-969D-1C329B00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4D09-78C9-491C-8874-AF631A1BF5B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D2A6-323F-4802-8465-E74463170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9" r:id="rId9"/>
    <p:sldLayoutId id="2147483788" r:id="rId10"/>
    <p:sldLayoutId id="2147483787" r:id="rId11"/>
    <p:sldLayoutId id="2147483786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2259" y="784851"/>
            <a:ext cx="2111476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5000" b="1" dirty="0" smtClean="0">
                <a:solidFill>
                  <a:srgbClr val="FFFF00"/>
                </a:solidFill>
                <a:latin typeface="#9Slide07 HoneyCream" pitchFamily="2" charset="0"/>
              </a:rPr>
              <a:t>Luyện</a:t>
            </a:r>
            <a:r>
              <a:rPr lang="en-US" sz="5000" b="1" dirty="0" smtClean="0">
                <a:solidFill>
                  <a:srgbClr val="FFFF00"/>
                </a:solidFill>
                <a:latin typeface="#9Slide07 HoneyCream" pitchFamily="2" charset="0"/>
              </a:rPr>
              <a:t> </a:t>
            </a:r>
            <a:r>
              <a:rPr lang="en-US" sz="5000" b="1" dirty="0" err="1" smtClean="0">
                <a:solidFill>
                  <a:srgbClr val="FFFF00"/>
                </a:solidFill>
                <a:latin typeface="#9Slide07 HoneyCream" pitchFamily="2" charset="0"/>
              </a:rPr>
              <a:t>tập</a:t>
            </a:r>
            <a:endParaRPr lang="en-US" sz="5000" b="1" dirty="0">
              <a:solidFill>
                <a:srgbClr val="FFFF0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-254141" y="-1035281"/>
            <a:ext cx="12479171" cy="2179528"/>
            <a:chOff x="0" y="-23469"/>
            <a:chExt cx="12479171" cy="2268590"/>
          </a:xfrm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288758" y="1203721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3469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906" y="300667"/>
            <a:ext cx="1221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 tìm từ ngữ chỉ sự vật, hoạt động (theo mẫu)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39536" r="22490" b="13919"/>
          <a:stretch/>
        </p:blipFill>
        <p:spPr>
          <a:xfrm>
            <a:off x="148031" y="1301183"/>
            <a:ext cx="6258148" cy="39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254141" y="1998496"/>
            <a:ext cx="12674781" cy="4859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66303"/>
              </p:ext>
            </p:extLst>
          </p:nvPr>
        </p:nvGraphicFramePr>
        <p:xfrm>
          <a:off x="6722345" y="1564023"/>
          <a:ext cx="5382128" cy="3383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4043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129643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2291654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420787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sự 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hoạt 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Bác nông dân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Gặt lúa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Con trâu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Gặm cỏ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44505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9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91607" y="2584301"/>
            <a:ext cx="12392334" cy="42736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4744"/>
              </p:ext>
            </p:extLst>
          </p:nvPr>
        </p:nvGraphicFramePr>
        <p:xfrm>
          <a:off x="259883" y="568603"/>
          <a:ext cx="11678688" cy="5553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0806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310199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5425891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552370">
                <a:tc grid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sự vật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hoạt động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nông dân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 lúa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 cỏ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551643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59625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707576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812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883" y="2757125"/>
            <a:ext cx="3157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bé/ em nhỏ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5907" y="2827786"/>
            <a:ext cx="288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848" y="3349434"/>
            <a:ext cx="1642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0467" y="3335617"/>
            <a:ext cx="3281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lội/ kiếm 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13" y="3998950"/>
            <a:ext cx="3185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nữ/bạn gái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5811" y="3998950"/>
            <a:ext cx="515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 ấm nước/mang ấm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1188" y="4800359"/>
            <a:ext cx="4081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chuồn chuồn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3112" y="4819974"/>
            <a:ext cx="113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019" y="5564841"/>
            <a:ext cx="1934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5811" y="5539023"/>
            <a:ext cx="506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 trâu/ ngồi trên lưng trâu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Dựa vào từ ngữ vừa tìm được ở</a:t>
              </a:r>
              <a:r>
                <a:rPr kumimoji="0" lang="vi-VN" altLang="zh-CN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bài</a:t>
              </a: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121622" y="3548255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495787" y="4982677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30182" y="2222202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622" y="2470739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451" y="5108065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563" y="930362"/>
            <a:ext cx="461507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ea typeface="FZHei-B01S"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ZHei-B01S"/>
                  <a:cs typeface="Times New Roman" panose="02020603050405020304" pitchFamily="18" charset="0"/>
                  <a:sym typeface="+mn-lt"/>
                </a:rPr>
                <a:t>2. Dựa vào từ ngữ vừa tìm được ở bài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FZHei-B01S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232314" y="3548255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97781" y="466646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232315" y="2222202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781" y="2415877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347" y="4709869"/>
            <a:ext cx="10095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509" y="798562"/>
            <a:ext cx="8181541" cy="1609483"/>
          </a:xfrm>
          <a:prstGeom prst="rect">
            <a:avLst/>
          </a:prstGeom>
        </p:spPr>
      </p:pic>
      <p:sp>
        <p:nvSpPr>
          <p:cNvPr id="20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64050" y="5813701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967" y="5813701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AAC80CB-6B1C-4D44-8B67-B2DD3AB826F7}"/>
              </a:ext>
            </a:extLst>
          </p:cNvPr>
          <p:cNvGrpSpPr/>
          <p:nvPr/>
        </p:nvGrpSpPr>
        <p:grpSpPr>
          <a:xfrm>
            <a:off x="-176463" y="0"/>
            <a:ext cx="12368463" cy="1041400"/>
            <a:chOff x="-176463" y="0"/>
            <a:chExt cx="1236846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97A47E7-6C85-48FD-916A-95F351B1676F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2044A9F-1496-41DA-9211-EA8129AD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6463" y="120590"/>
              <a:ext cx="1236846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vi-VN" altLang="zh-CN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 Ghép từ ngữ ở cột A với từ ngữ ở cột B để tạo câu. 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596766" y="1703672"/>
            <a:ext cx="3898232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chóc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6766" y="3112035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ong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96766" y="4520398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35053" y="1703672"/>
            <a:ext cx="3898232" cy="7988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đi tìm hoa.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17406" y="2757771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nhau hót trong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717406" y="4331334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dưới hồ nước.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29" idx="3"/>
            <a:endCxn id="33" idx="1"/>
          </p:cNvCxnSpPr>
          <p:nvPr/>
        </p:nvCxnSpPr>
        <p:spPr>
          <a:xfrm>
            <a:off x="4494998" y="2103120"/>
            <a:ext cx="1222408" cy="124025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2" idx="1"/>
          </p:cNvCxnSpPr>
          <p:nvPr/>
        </p:nvCxnSpPr>
        <p:spPr>
          <a:xfrm flipV="1">
            <a:off x="4477351" y="2103120"/>
            <a:ext cx="1257702" cy="1408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" idx="3"/>
            <a:endCxn id="34" idx="1"/>
          </p:cNvCxnSpPr>
          <p:nvPr/>
        </p:nvCxnSpPr>
        <p:spPr>
          <a:xfrm flipV="1">
            <a:off x="4477351" y="4916938"/>
            <a:ext cx="1240055" cy="29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29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2044A9F-1496-41DA-9211-EA8129AD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20590"/>
            <a:ext cx="1236846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Em hãy chép lại các câu đó.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007" y="1623997"/>
            <a:ext cx="1000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Chim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chóc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 nhau hót trong vườn.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429" y="2661367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Bầy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ong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bay đi tìm hoa.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429" y="3683781"/>
            <a:ext cx="6647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Đàn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bơi dưới hồ nước.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76462" y="2022641"/>
            <a:ext cx="12392334" cy="4859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60" y="2022641"/>
            <a:ext cx="4958333" cy="49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07742" y="721757"/>
            <a:ext cx="9437839" cy="4093428"/>
            <a:chOff x="2196742" y="61357"/>
            <a:chExt cx="9437839" cy="4093428"/>
          </a:xfrm>
        </p:grpSpPr>
        <p:sp>
          <p:nvSpPr>
            <p:cNvPr id="26" name="TextBox 25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smtClean="0">
                  <a:ln w="2762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 w="276225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66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87" y="1043703"/>
            <a:ext cx="943742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100547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298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HanaMinB</vt:lpstr>
      <vt:lpstr>Calibri</vt:lpstr>
      <vt:lpstr>等线</vt:lpstr>
      <vt:lpstr>Arial</vt:lpstr>
      <vt:lpstr>Cambria</vt:lpstr>
      <vt:lpstr>ITC Avant Garde Std Bk</vt:lpstr>
      <vt:lpstr>#9Slide07 HoneyCream</vt:lpstr>
      <vt:lpstr>宋体</vt:lpstr>
      <vt:lpstr>#9Slide03 SFU Grenoble</vt:lpstr>
      <vt:lpstr>UTM Avo</vt:lpstr>
      <vt:lpstr>HP001 4 hàng</vt:lpstr>
      <vt:lpstr>FZHei-B01S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Techsi.vn</cp:lastModifiedBy>
  <cp:revision>63</cp:revision>
  <dcterms:created xsi:type="dcterms:W3CDTF">2018-08-12T12:27:35Z</dcterms:created>
  <dcterms:modified xsi:type="dcterms:W3CDTF">2025-09-17T03:05:05Z</dcterms:modified>
</cp:coreProperties>
</file>