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2" r:id="rId2"/>
    <p:sldMasterId id="2147483725" r:id="rId3"/>
  </p:sldMasterIdLst>
  <p:notesMasterIdLst>
    <p:notesMasterId r:id="rId22"/>
  </p:notesMasterIdLst>
  <p:sldIdLst>
    <p:sldId id="264" r:id="rId4"/>
    <p:sldId id="256" r:id="rId5"/>
    <p:sldId id="531" r:id="rId6"/>
    <p:sldId id="263" r:id="rId7"/>
    <p:sldId id="367" r:id="rId8"/>
    <p:sldId id="523" r:id="rId9"/>
    <p:sldId id="260" r:id="rId10"/>
    <p:sldId id="524" r:id="rId11"/>
    <p:sldId id="525" r:id="rId12"/>
    <p:sldId id="535" r:id="rId13"/>
    <p:sldId id="526" r:id="rId14"/>
    <p:sldId id="528" r:id="rId15"/>
    <p:sldId id="527" r:id="rId16"/>
    <p:sldId id="529" r:id="rId17"/>
    <p:sldId id="536" r:id="rId18"/>
    <p:sldId id="537" r:id="rId19"/>
    <p:sldId id="354" r:id="rId20"/>
    <p:sldId id="5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13C8-8BB8-4A17-80F2-EEFDB59F3C13}"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C54AC-8D29-4752-974A-C9A7BE97BFEC}" type="slidenum">
              <a:rPr lang="en-US" smtClean="0"/>
              <a:t>‹#›</a:t>
            </a:fld>
            <a:endParaRPr lang="en-US"/>
          </a:p>
        </p:txBody>
      </p:sp>
    </p:spTree>
    <p:extLst>
      <p:ext uri="{BB962C8B-B14F-4D97-AF65-F5344CB8AC3E}">
        <p14:creationId xmlns:p14="http://schemas.microsoft.com/office/powerpoint/2010/main" val="121568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926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2792F-B260-D096-C909-5C0D6EBB2F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CCADD6-7623-2CCF-1710-212ECB53E9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E26996A-C1B5-A443-51F5-D936A0EA68F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D53EAF5-08B6-900E-2463-B4168DD845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514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9521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188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674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87025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1951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5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68997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473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682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8918591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10655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2163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977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88510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848713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428109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192813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10921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710773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73466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69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63279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193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0953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778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2766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277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405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003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762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91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22942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8897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387298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2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78803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09487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9069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Picture 7">
            <a:extLst>
              <a:ext uri="{FF2B5EF4-FFF2-40B4-BE49-F238E27FC236}">
                <a16:creationId xmlns:a16="http://schemas.microsoft.com/office/drawing/2014/main" id="{40027C8C-A3DD-B2ED-99C8-C3CF45CBCEAD}"/>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98E3C1E-B1AA-E285-E73A-E20B9C464C00}"/>
              </a:ext>
            </a:extLst>
          </p:cNvPr>
          <p:cNvSpPr/>
          <p:nvPr userDrawn="1"/>
        </p:nvSpPr>
        <p:spPr>
          <a:xfrm>
            <a:off x="451945" y="346841"/>
            <a:ext cx="11361683" cy="6169573"/>
          </a:xfrm>
          <a:prstGeom prst="roundRect">
            <a:avLst/>
          </a:prstGeom>
          <a:ln w="76200">
            <a:solidFill>
              <a:srgbClr val="00206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3498763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49497638"/>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195EE99F-8092-9080-F59F-B187953F9A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123136"/>
            <a:ext cx="1592677" cy="1592677"/>
          </a:xfrm>
          <a:prstGeom prst="rect">
            <a:avLst/>
          </a:prstGeom>
        </p:spPr>
      </p:pic>
    </p:spTree>
    <p:extLst>
      <p:ext uri="{BB962C8B-B14F-4D97-AF65-F5344CB8AC3E}">
        <p14:creationId xmlns:p14="http://schemas.microsoft.com/office/powerpoint/2010/main" val="141173090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89043" y="106017"/>
            <a:ext cx="14816705" cy="6867849"/>
            <a:chOff x="0" y="0"/>
            <a:chExt cx="5476869" cy="1533566"/>
          </a:xfrm>
        </p:grpSpPr>
        <p:sp>
          <p:nvSpPr>
            <p:cNvPr id="3" name="Freeform 3"/>
            <p:cNvSpPr/>
            <p:nvPr/>
          </p:nvSpPr>
          <p:spPr>
            <a:xfrm>
              <a:off x="0" y="0"/>
              <a:ext cx="5476869" cy="1533566"/>
            </a:xfrm>
            <a:custGeom>
              <a:avLst/>
              <a:gdLst/>
              <a:ahLst/>
              <a:cxnLst/>
              <a:rect l="l" t="t" r="r" b="b"/>
              <a:pathLst>
                <a:path w="5476869" h="1533566">
                  <a:moveTo>
                    <a:pt x="0" y="0"/>
                  </a:moveTo>
                  <a:lnTo>
                    <a:pt x="5476869" y="0"/>
                  </a:lnTo>
                  <a:lnTo>
                    <a:pt x="5476869" y="1533566"/>
                  </a:lnTo>
                  <a:lnTo>
                    <a:pt x="0" y="1533566"/>
                  </a:lnTo>
                  <a:close/>
                </a:path>
              </a:pathLst>
            </a:custGeom>
            <a:solidFill>
              <a:srgbClr val="E1F2FF"/>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5476869" cy="157166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145811" y="5697531"/>
            <a:ext cx="12483621" cy="2371888"/>
          </a:xfrm>
          <a:custGeom>
            <a:avLst/>
            <a:gdLst/>
            <a:ahLst/>
            <a:cxnLst/>
            <a:rect l="l" t="t" r="r" b="b"/>
            <a:pathLst>
              <a:path w="18725431" h="3557832">
                <a:moveTo>
                  <a:pt x="0" y="0"/>
                </a:moveTo>
                <a:lnTo>
                  <a:pt x="18725432" y="0"/>
                </a:lnTo>
                <a:lnTo>
                  <a:pt x="18725432" y="3557832"/>
                </a:lnTo>
                <a:lnTo>
                  <a:pt x="0" y="355783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778117" y="235197"/>
            <a:ext cx="4819755" cy="4639014"/>
          </a:xfrm>
          <a:custGeom>
            <a:avLst/>
            <a:gdLst/>
            <a:ahLst/>
            <a:cxnLst/>
            <a:rect l="l" t="t" r="r" b="b"/>
            <a:pathLst>
              <a:path w="7229632" h="6958521">
                <a:moveTo>
                  <a:pt x="0" y="0"/>
                </a:moveTo>
                <a:lnTo>
                  <a:pt x="7229632" y="0"/>
                </a:lnTo>
                <a:lnTo>
                  <a:pt x="7229632" y="6958521"/>
                </a:lnTo>
                <a:lnTo>
                  <a:pt x="0" y="6958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02635" y="4342891"/>
            <a:ext cx="2648791" cy="3579447"/>
          </a:xfrm>
          <a:custGeom>
            <a:avLst/>
            <a:gdLst/>
            <a:ahLst/>
            <a:cxnLst/>
            <a:rect l="l" t="t" r="r" b="b"/>
            <a:pathLst>
              <a:path w="3973186" h="5369171">
                <a:moveTo>
                  <a:pt x="0" y="0"/>
                </a:moveTo>
                <a:lnTo>
                  <a:pt x="3973186" y="0"/>
                </a:lnTo>
                <a:lnTo>
                  <a:pt x="3973186" y="5369171"/>
                </a:lnTo>
                <a:lnTo>
                  <a:pt x="0" y="5369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144496" y="5540970"/>
            <a:ext cx="8674995" cy="2515749"/>
          </a:xfrm>
          <a:custGeom>
            <a:avLst/>
            <a:gdLst/>
            <a:ahLst/>
            <a:cxnLst/>
            <a:rect l="l" t="t" r="r" b="b"/>
            <a:pathLst>
              <a:path w="13012493" h="3773623">
                <a:moveTo>
                  <a:pt x="0" y="0"/>
                </a:moveTo>
                <a:lnTo>
                  <a:pt x="13012494" y="0"/>
                </a:lnTo>
                <a:lnTo>
                  <a:pt x="13012494" y="3773624"/>
                </a:lnTo>
                <a:lnTo>
                  <a:pt x="0" y="3773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0832815" y="1774692"/>
            <a:ext cx="1182588" cy="4261578"/>
          </a:xfrm>
          <a:custGeom>
            <a:avLst/>
            <a:gdLst/>
            <a:ahLst/>
            <a:cxnLst/>
            <a:rect l="l" t="t" r="r" b="b"/>
            <a:pathLst>
              <a:path w="1773882" h="6392367">
                <a:moveTo>
                  <a:pt x="0" y="0"/>
                </a:moveTo>
                <a:lnTo>
                  <a:pt x="1773882" y="0"/>
                </a:lnTo>
                <a:lnTo>
                  <a:pt x="1773882" y="6392366"/>
                </a:lnTo>
                <a:lnTo>
                  <a:pt x="0" y="63923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783489" y="1853255"/>
            <a:ext cx="4049327" cy="5030219"/>
          </a:xfrm>
          <a:custGeom>
            <a:avLst/>
            <a:gdLst/>
            <a:ahLst/>
            <a:cxnLst/>
            <a:rect l="l" t="t" r="r" b="b"/>
            <a:pathLst>
              <a:path w="6073990" h="7545329">
                <a:moveTo>
                  <a:pt x="0" y="0"/>
                </a:moveTo>
                <a:lnTo>
                  <a:pt x="6073990" y="0"/>
                </a:lnTo>
                <a:lnTo>
                  <a:pt x="6073990" y="7545330"/>
                </a:lnTo>
                <a:lnTo>
                  <a:pt x="0" y="7545330"/>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grpSp>
        <p:nvGrpSpPr>
          <p:cNvPr id="18" name="Group 6"/>
          <p:cNvGrpSpPr/>
          <p:nvPr/>
        </p:nvGrpSpPr>
        <p:grpSpPr>
          <a:xfrm>
            <a:off x="302636" y="2063326"/>
            <a:ext cx="6230366" cy="2514156"/>
            <a:chOff x="0" y="0"/>
            <a:chExt cx="1972676" cy="993247"/>
          </a:xfrm>
        </p:grpSpPr>
        <p:sp>
          <p:nvSpPr>
            <p:cNvPr id="19" name="Freeform 7"/>
            <p:cNvSpPr/>
            <p:nvPr/>
          </p:nvSpPr>
          <p:spPr>
            <a:xfrm>
              <a:off x="0" y="0"/>
              <a:ext cx="1972676" cy="993247"/>
            </a:xfrm>
            <a:custGeom>
              <a:avLst/>
              <a:gdLst/>
              <a:ahLst/>
              <a:cxnLst/>
              <a:rect l="l" t="t" r="r" b="b"/>
              <a:pathLst>
                <a:path w="1972676" h="993247">
                  <a:moveTo>
                    <a:pt x="52715" y="0"/>
                  </a:moveTo>
                  <a:lnTo>
                    <a:pt x="1919961" y="0"/>
                  </a:lnTo>
                  <a:cubicBezTo>
                    <a:pt x="1949075" y="0"/>
                    <a:pt x="1972676" y="23601"/>
                    <a:pt x="1972676" y="52715"/>
                  </a:cubicBezTo>
                  <a:lnTo>
                    <a:pt x="1972676" y="940532"/>
                  </a:lnTo>
                  <a:cubicBezTo>
                    <a:pt x="1972676" y="969645"/>
                    <a:pt x="1949075" y="993247"/>
                    <a:pt x="1919961" y="993247"/>
                  </a:cubicBezTo>
                  <a:lnTo>
                    <a:pt x="52715" y="993247"/>
                  </a:lnTo>
                  <a:cubicBezTo>
                    <a:pt x="23601" y="993247"/>
                    <a:pt x="0" y="969645"/>
                    <a:pt x="0" y="940532"/>
                  </a:cubicBezTo>
                  <a:lnTo>
                    <a:pt x="0" y="52715"/>
                  </a:lnTo>
                  <a:cubicBezTo>
                    <a:pt x="0" y="23601"/>
                    <a:pt x="23601" y="0"/>
                    <a:pt x="52715" y="0"/>
                  </a:cubicBezTo>
                  <a:close/>
                </a:path>
              </a:pathLst>
            </a:custGeom>
            <a:solidFill>
              <a:srgbClr val="3D6B87"/>
            </a:solidFill>
          </p:spPr>
          <p:txBody>
            <a:bodyPr/>
            <a:lstStyle/>
            <a:p>
              <a:pPr defTabSz="609630"/>
              <a:endParaRPr lang="en-US" sz="1200">
                <a:solidFill>
                  <a:prstClr val="black"/>
                </a:solidFill>
                <a:latin typeface="Calibri"/>
              </a:endParaRPr>
            </a:p>
          </p:txBody>
        </p:sp>
        <p:sp>
          <p:nvSpPr>
            <p:cNvPr id="20" name="TextBox 8"/>
            <p:cNvSpPr txBox="1"/>
            <p:nvPr/>
          </p:nvSpPr>
          <p:spPr>
            <a:xfrm>
              <a:off x="0" y="-38100"/>
              <a:ext cx="1972676" cy="103134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1" name="Picture 20" descr="A green and yellow text&#10;&#10;AI-generated content may be incorrect.">
            <a:extLst>
              <a:ext uri="{FF2B5EF4-FFF2-40B4-BE49-F238E27FC236}">
                <a16:creationId xmlns:a16="http://schemas.microsoft.com/office/drawing/2014/main" id="{EF1BBAB8-834A-0F41-5CAD-2A9CCC0751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2734" y="2583711"/>
            <a:ext cx="5952017" cy="1658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C427-5EF9-8A30-8321-52E71EF2BA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81B19E-2446-8F85-121E-58AD7F882885}"/>
              </a:ext>
            </a:extLst>
          </p:cNvPr>
          <p:cNvSpPr>
            <a:spLocks noGrp="1"/>
          </p:cNvSpPr>
          <p:nvPr>
            <p:ph type="subTitle" idx="1"/>
          </p:nvPr>
        </p:nvSpPr>
        <p:spPr/>
        <p:txBody>
          <a:bodyPr/>
          <a:lstStyle/>
          <a:p>
            <a:endParaRPr lang="en-US"/>
          </a:p>
        </p:txBody>
      </p:sp>
      <p:pic>
        <p:nvPicPr>
          <p:cNvPr id="4" name="Hương Thảo Zalo 0972115126">
            <a:hlinkClick r:id="" action="ppaction://media"/>
            <a:extLst>
              <a:ext uri="{FF2B5EF4-FFF2-40B4-BE49-F238E27FC236}">
                <a16:creationId xmlns:a16="http://schemas.microsoft.com/office/drawing/2014/main" id="{03BD11A6-E7F6-E29E-C5F5-3578573D17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49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795E78-2BF1-7D4B-8E0A-4DA13441D2BE}"/>
              </a:ext>
            </a:extLst>
          </p:cNvPr>
          <p:cNvGrpSpPr/>
          <p:nvPr/>
        </p:nvGrpSpPr>
        <p:grpSpPr>
          <a:xfrm>
            <a:off x="0" y="60960"/>
            <a:ext cx="12110719" cy="1805617"/>
            <a:chOff x="0" y="0"/>
            <a:chExt cx="12110719" cy="1805617"/>
          </a:xfrm>
        </p:grpSpPr>
        <p:pic>
          <p:nvPicPr>
            <p:cNvPr id="3" name="Picture 2">
              <a:extLst>
                <a:ext uri="{FF2B5EF4-FFF2-40B4-BE49-F238E27FC236}">
                  <a16:creationId xmlns:a16="http://schemas.microsoft.com/office/drawing/2014/main" id="{D7D6C40C-D8FE-4A29-C018-FA7E55FBB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439" y="0"/>
              <a:ext cx="11003280" cy="1776521"/>
            </a:xfrm>
            <a:prstGeom prst="rect">
              <a:avLst/>
            </a:prstGeom>
          </p:spPr>
        </p:pic>
        <p:sp>
          <p:nvSpPr>
            <p:cNvPr id="5" name="Rectangle 4">
              <a:extLst>
                <a:ext uri="{FF2B5EF4-FFF2-40B4-BE49-F238E27FC236}">
                  <a16:creationId xmlns:a16="http://schemas.microsoft.com/office/drawing/2014/main" id="{9D2CDF9E-9AC7-D1D4-112F-7344A8D99664}"/>
                </a:ext>
              </a:extLst>
            </p:cNvPr>
            <p:cNvSpPr/>
            <p:nvPr/>
          </p:nvSpPr>
          <p:spPr>
            <a:xfrm>
              <a:off x="1344968" y="243786"/>
              <a:ext cx="10765751" cy="1384995"/>
            </a:xfrm>
            <a:prstGeom prst="rect">
              <a:avLst/>
            </a:prstGeom>
          </p:spPr>
          <p:txBody>
            <a:bodyPr wrap="square">
              <a:spAutoFit/>
            </a:bodyPr>
            <a:lstStyle/>
            <a:p>
              <a:pPr algn="ctr"/>
              <a:r>
                <a:rPr lang="nl-NL" sz="2800" b="1" dirty="0">
                  <a:solidFill>
                    <a:srgbClr val="002060"/>
                  </a:solidFill>
                  <a:latin typeface="Cambria" panose="02040503050406030204" pitchFamily="18" charset="0"/>
                  <a:ea typeface="Cambria" panose="02040503050406030204" pitchFamily="18" charset="0"/>
                </a:rPr>
                <a:t>2. Vẽ đường thời gian về một số sự kiện quan trọng của gia đình em. Nhận xét sự thay đổi của gia đình em qua một số sự kiện theo thời gian </a:t>
              </a:r>
              <a:endParaRPr lang="en-US" sz="2800" dirty="0">
                <a:solidFill>
                  <a:srgbClr val="002060"/>
                </a:solidFill>
                <a:latin typeface="Cambria" panose="02040503050406030204" pitchFamily="18" charset="0"/>
                <a:ea typeface="Cambria" panose="02040503050406030204" pitchFamily="18" charset="0"/>
              </a:endParaRPr>
            </a:p>
          </p:txBody>
        </p:sp>
        <p:pic>
          <p:nvPicPr>
            <p:cNvPr id="6" name="图片 2" descr="43">
              <a:extLst>
                <a:ext uri="{FF2B5EF4-FFF2-40B4-BE49-F238E27FC236}">
                  <a16:creationId xmlns:a16="http://schemas.microsoft.com/office/drawing/2014/main" id="{4D4FADB5-FA2C-3129-B18A-870D400143E7}"/>
                </a:ext>
              </a:extLst>
            </p:cNvPr>
            <p:cNvPicPr>
              <a:picLocks noChangeAspect="1"/>
            </p:cNvPicPr>
            <p:nvPr/>
          </p:nvPicPr>
          <p:blipFill>
            <a:blip r:embed="rId4"/>
            <a:stretch>
              <a:fillRect/>
            </a:stretch>
          </p:blipFill>
          <p:spPr>
            <a:xfrm>
              <a:off x="0" y="71120"/>
              <a:ext cx="1293290" cy="1734497"/>
            </a:xfrm>
            <a:prstGeom prst="rect">
              <a:avLst/>
            </a:prstGeom>
          </p:spPr>
        </p:pic>
      </p:grpSp>
      <p:cxnSp>
        <p:nvCxnSpPr>
          <p:cNvPr id="7" name="Straight Arrow Connector 6">
            <a:extLst>
              <a:ext uri="{FF2B5EF4-FFF2-40B4-BE49-F238E27FC236}">
                <a16:creationId xmlns:a16="http://schemas.microsoft.com/office/drawing/2014/main" id="{E5F4F26B-3FCA-F048-74CF-78D29E57F5B8}"/>
              </a:ext>
            </a:extLst>
          </p:cNvPr>
          <p:cNvCxnSpPr/>
          <p:nvPr/>
        </p:nvCxnSpPr>
        <p:spPr>
          <a:xfrm>
            <a:off x="416560" y="3348538"/>
            <a:ext cx="9763760" cy="550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453A277-FFEA-5259-AA9E-B95493D8148C}"/>
              </a:ext>
            </a:extLst>
          </p:cNvPr>
          <p:cNvGrpSpPr/>
          <p:nvPr/>
        </p:nvGrpSpPr>
        <p:grpSpPr>
          <a:xfrm>
            <a:off x="1515666" y="2461571"/>
            <a:ext cx="1227386" cy="523220"/>
            <a:chOff x="44205" y="5004279"/>
            <a:chExt cx="1227386" cy="963099"/>
          </a:xfrm>
          <a:solidFill>
            <a:schemeClr val="accent1">
              <a:lumMod val="40000"/>
              <a:lumOff val="60000"/>
            </a:schemeClr>
          </a:solidFill>
        </p:grpSpPr>
        <p:sp>
          <p:nvSpPr>
            <p:cNvPr id="9" name="矩形 4">
              <a:extLst>
                <a:ext uri="{FF2B5EF4-FFF2-40B4-BE49-F238E27FC236}">
                  <a16:creationId xmlns:a16="http://schemas.microsoft.com/office/drawing/2014/main" id="{CF96FA0F-0368-1A71-7A0F-400F334C61E2}"/>
                </a:ext>
              </a:extLst>
            </p:cNvPr>
            <p:cNvSpPr/>
            <p:nvPr/>
          </p:nvSpPr>
          <p:spPr>
            <a:xfrm>
              <a:off x="55279" y="5034938"/>
              <a:ext cx="1122454" cy="901783"/>
            </a:xfrm>
            <a:custGeom>
              <a:avLst/>
              <a:gdLst>
                <a:gd name="connsiteX0" fmla="*/ 0 w 1176337"/>
                <a:gd name="connsiteY0" fmla="*/ 0 h 1061710"/>
                <a:gd name="connsiteX1" fmla="*/ 611695 w 1176337"/>
                <a:gd name="connsiteY1" fmla="*/ 0 h 1061710"/>
                <a:gd name="connsiteX2" fmla="*/ 1176337 w 1176337"/>
                <a:gd name="connsiteY2" fmla="*/ 0 h 1061710"/>
                <a:gd name="connsiteX3" fmla="*/ 1176337 w 1176337"/>
                <a:gd name="connsiteY3" fmla="*/ 499004 h 1061710"/>
                <a:gd name="connsiteX4" fmla="*/ 1176337 w 1176337"/>
                <a:gd name="connsiteY4" fmla="*/ 1061710 h 1061710"/>
                <a:gd name="connsiteX5" fmla="*/ 611695 w 1176337"/>
                <a:gd name="connsiteY5" fmla="*/ 1061710 h 1061710"/>
                <a:gd name="connsiteX6" fmla="*/ 0 w 1176337"/>
                <a:gd name="connsiteY6" fmla="*/ 1061710 h 1061710"/>
                <a:gd name="connsiteX7" fmla="*/ 0 w 1176337"/>
                <a:gd name="connsiteY7" fmla="*/ 541472 h 1061710"/>
                <a:gd name="connsiteX8" fmla="*/ 0 w 1176337"/>
                <a:gd name="connsiteY8" fmla="*/ 0 h 1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37" h="1061710" fill="none" extrusionOk="0">
                  <a:moveTo>
                    <a:pt x="0" y="0"/>
                  </a:moveTo>
                  <a:cubicBezTo>
                    <a:pt x="274690" y="-16388"/>
                    <a:pt x="332998" y="-11675"/>
                    <a:pt x="611695" y="0"/>
                  </a:cubicBezTo>
                  <a:cubicBezTo>
                    <a:pt x="890392" y="11675"/>
                    <a:pt x="1023557" y="-18028"/>
                    <a:pt x="1176337" y="0"/>
                  </a:cubicBezTo>
                  <a:cubicBezTo>
                    <a:pt x="1198870" y="203841"/>
                    <a:pt x="1171590" y="344868"/>
                    <a:pt x="1176337" y="499004"/>
                  </a:cubicBezTo>
                  <a:cubicBezTo>
                    <a:pt x="1181084" y="653140"/>
                    <a:pt x="1176343" y="795664"/>
                    <a:pt x="1176337" y="1061710"/>
                  </a:cubicBezTo>
                  <a:cubicBezTo>
                    <a:pt x="994668" y="1089371"/>
                    <a:pt x="800094" y="1044729"/>
                    <a:pt x="611695" y="1061710"/>
                  </a:cubicBezTo>
                  <a:cubicBezTo>
                    <a:pt x="423296" y="1078691"/>
                    <a:pt x="216060" y="1082868"/>
                    <a:pt x="0" y="1061710"/>
                  </a:cubicBezTo>
                  <a:cubicBezTo>
                    <a:pt x="-8131" y="854790"/>
                    <a:pt x="15336" y="656387"/>
                    <a:pt x="0" y="541472"/>
                  </a:cubicBezTo>
                  <a:cubicBezTo>
                    <a:pt x="-15336" y="426557"/>
                    <a:pt x="14857" y="228234"/>
                    <a:pt x="0" y="0"/>
                  </a:cubicBezTo>
                  <a:close/>
                </a:path>
                <a:path w="1176337" h="1061710" stroke="0" extrusionOk="0">
                  <a:moveTo>
                    <a:pt x="0" y="0"/>
                  </a:moveTo>
                  <a:cubicBezTo>
                    <a:pt x="228089" y="15699"/>
                    <a:pt x="425460" y="-8327"/>
                    <a:pt x="576405" y="0"/>
                  </a:cubicBezTo>
                  <a:cubicBezTo>
                    <a:pt x="727351" y="8327"/>
                    <a:pt x="964924" y="24438"/>
                    <a:pt x="1176337" y="0"/>
                  </a:cubicBezTo>
                  <a:cubicBezTo>
                    <a:pt x="1149199" y="260242"/>
                    <a:pt x="1173176" y="412711"/>
                    <a:pt x="1176337" y="552089"/>
                  </a:cubicBezTo>
                  <a:cubicBezTo>
                    <a:pt x="1179498" y="691467"/>
                    <a:pt x="1155744" y="915177"/>
                    <a:pt x="1176337" y="1061710"/>
                  </a:cubicBezTo>
                  <a:cubicBezTo>
                    <a:pt x="927714" y="1084685"/>
                    <a:pt x="799020" y="1066980"/>
                    <a:pt x="611695" y="1061710"/>
                  </a:cubicBezTo>
                  <a:cubicBezTo>
                    <a:pt x="424370" y="1056440"/>
                    <a:pt x="291600" y="1083601"/>
                    <a:pt x="0" y="1061710"/>
                  </a:cubicBezTo>
                  <a:cubicBezTo>
                    <a:pt x="12177" y="833169"/>
                    <a:pt x="6" y="703684"/>
                    <a:pt x="0" y="552089"/>
                  </a:cubicBezTo>
                  <a:cubicBezTo>
                    <a:pt x="-6" y="400494"/>
                    <a:pt x="-3285" y="217356"/>
                    <a:pt x="0" y="0"/>
                  </a:cubicBez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Cambria" panose="02040503050406030204" pitchFamily="18" charset="0"/>
              </a:endParaRPr>
            </a:p>
          </p:txBody>
        </p:sp>
        <p:sp>
          <p:nvSpPr>
            <p:cNvPr id="12" name="文本框 9">
              <a:extLst>
                <a:ext uri="{FF2B5EF4-FFF2-40B4-BE49-F238E27FC236}">
                  <a16:creationId xmlns:a16="http://schemas.microsoft.com/office/drawing/2014/main" id="{F1B030FA-6672-D523-CDE1-E6CA7A0DD6A3}"/>
                </a:ext>
              </a:extLst>
            </p:cNvPr>
            <p:cNvSpPr txBox="1"/>
            <p:nvPr/>
          </p:nvSpPr>
          <p:spPr>
            <a:xfrm>
              <a:off x="44205" y="5004279"/>
              <a:ext cx="1227386" cy="963099"/>
            </a:xfrm>
            <a:prstGeom prst="rect">
              <a:avLst/>
            </a:prstGeom>
            <a:noFill/>
            <a:ln w="1905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grpSp>
      <p:sp>
        <p:nvSpPr>
          <p:cNvPr id="13" name="矩形 10">
            <a:extLst>
              <a:ext uri="{FF2B5EF4-FFF2-40B4-BE49-F238E27FC236}">
                <a16:creationId xmlns:a16="http://schemas.microsoft.com/office/drawing/2014/main" id="{6E0078CF-D655-32CE-A86F-D127B76DEBD3}"/>
              </a:ext>
            </a:extLst>
          </p:cNvPr>
          <p:cNvSpPr/>
          <p:nvPr/>
        </p:nvSpPr>
        <p:spPr>
          <a:xfrm>
            <a:off x="1178560" y="3957045"/>
            <a:ext cx="1796505" cy="1330654"/>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noFill/>
          <a:ln w="508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2">
                  <a:lumMod val="75000"/>
                </a:schemeClr>
              </a:solidFill>
              <a:effectLst/>
              <a:uLnTx/>
              <a:uFillTx/>
              <a:latin typeface="Cambria" panose="02040503050406030204" pitchFamily="18" charset="0"/>
            </a:endParaRPr>
          </a:p>
        </p:txBody>
      </p:sp>
      <p:grpSp>
        <p:nvGrpSpPr>
          <p:cNvPr id="14" name="Group 13">
            <a:extLst>
              <a:ext uri="{FF2B5EF4-FFF2-40B4-BE49-F238E27FC236}">
                <a16:creationId xmlns:a16="http://schemas.microsoft.com/office/drawing/2014/main" id="{56701788-FFFB-A7FC-281A-07541572C4A6}"/>
              </a:ext>
            </a:extLst>
          </p:cNvPr>
          <p:cNvGrpSpPr/>
          <p:nvPr/>
        </p:nvGrpSpPr>
        <p:grpSpPr>
          <a:xfrm>
            <a:off x="3990542" y="2453296"/>
            <a:ext cx="1654739" cy="535798"/>
            <a:chOff x="55279" y="5034938"/>
            <a:chExt cx="1654739" cy="986253"/>
          </a:xfrm>
          <a:solidFill>
            <a:schemeClr val="accent1">
              <a:lumMod val="40000"/>
              <a:lumOff val="60000"/>
            </a:schemeClr>
          </a:solidFill>
        </p:grpSpPr>
        <p:sp>
          <p:nvSpPr>
            <p:cNvPr id="15" name="矩形 4">
              <a:extLst>
                <a:ext uri="{FF2B5EF4-FFF2-40B4-BE49-F238E27FC236}">
                  <a16:creationId xmlns:a16="http://schemas.microsoft.com/office/drawing/2014/main" id="{B8EC3930-20DC-87F2-8F23-4634D41C18F9}"/>
                </a:ext>
              </a:extLst>
            </p:cNvPr>
            <p:cNvSpPr/>
            <p:nvPr/>
          </p:nvSpPr>
          <p:spPr>
            <a:xfrm>
              <a:off x="55279" y="5034938"/>
              <a:ext cx="1122454" cy="901783"/>
            </a:xfrm>
            <a:custGeom>
              <a:avLst/>
              <a:gdLst>
                <a:gd name="connsiteX0" fmla="*/ 0 w 1176337"/>
                <a:gd name="connsiteY0" fmla="*/ 0 h 1061710"/>
                <a:gd name="connsiteX1" fmla="*/ 611695 w 1176337"/>
                <a:gd name="connsiteY1" fmla="*/ 0 h 1061710"/>
                <a:gd name="connsiteX2" fmla="*/ 1176337 w 1176337"/>
                <a:gd name="connsiteY2" fmla="*/ 0 h 1061710"/>
                <a:gd name="connsiteX3" fmla="*/ 1176337 w 1176337"/>
                <a:gd name="connsiteY3" fmla="*/ 499004 h 1061710"/>
                <a:gd name="connsiteX4" fmla="*/ 1176337 w 1176337"/>
                <a:gd name="connsiteY4" fmla="*/ 1061710 h 1061710"/>
                <a:gd name="connsiteX5" fmla="*/ 611695 w 1176337"/>
                <a:gd name="connsiteY5" fmla="*/ 1061710 h 1061710"/>
                <a:gd name="connsiteX6" fmla="*/ 0 w 1176337"/>
                <a:gd name="connsiteY6" fmla="*/ 1061710 h 1061710"/>
                <a:gd name="connsiteX7" fmla="*/ 0 w 1176337"/>
                <a:gd name="connsiteY7" fmla="*/ 541472 h 1061710"/>
                <a:gd name="connsiteX8" fmla="*/ 0 w 1176337"/>
                <a:gd name="connsiteY8" fmla="*/ 0 h 1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37" h="1061710" fill="none" extrusionOk="0">
                  <a:moveTo>
                    <a:pt x="0" y="0"/>
                  </a:moveTo>
                  <a:cubicBezTo>
                    <a:pt x="274690" y="-16388"/>
                    <a:pt x="332998" y="-11675"/>
                    <a:pt x="611695" y="0"/>
                  </a:cubicBezTo>
                  <a:cubicBezTo>
                    <a:pt x="890392" y="11675"/>
                    <a:pt x="1023557" y="-18028"/>
                    <a:pt x="1176337" y="0"/>
                  </a:cubicBezTo>
                  <a:cubicBezTo>
                    <a:pt x="1198870" y="203841"/>
                    <a:pt x="1171590" y="344868"/>
                    <a:pt x="1176337" y="499004"/>
                  </a:cubicBezTo>
                  <a:cubicBezTo>
                    <a:pt x="1181084" y="653140"/>
                    <a:pt x="1176343" y="795664"/>
                    <a:pt x="1176337" y="1061710"/>
                  </a:cubicBezTo>
                  <a:cubicBezTo>
                    <a:pt x="994668" y="1089371"/>
                    <a:pt x="800094" y="1044729"/>
                    <a:pt x="611695" y="1061710"/>
                  </a:cubicBezTo>
                  <a:cubicBezTo>
                    <a:pt x="423296" y="1078691"/>
                    <a:pt x="216060" y="1082868"/>
                    <a:pt x="0" y="1061710"/>
                  </a:cubicBezTo>
                  <a:cubicBezTo>
                    <a:pt x="-8131" y="854790"/>
                    <a:pt x="15336" y="656387"/>
                    <a:pt x="0" y="541472"/>
                  </a:cubicBezTo>
                  <a:cubicBezTo>
                    <a:pt x="-15336" y="426557"/>
                    <a:pt x="14857" y="228234"/>
                    <a:pt x="0" y="0"/>
                  </a:cubicBezTo>
                  <a:close/>
                </a:path>
                <a:path w="1176337" h="1061710" stroke="0" extrusionOk="0">
                  <a:moveTo>
                    <a:pt x="0" y="0"/>
                  </a:moveTo>
                  <a:cubicBezTo>
                    <a:pt x="228089" y="15699"/>
                    <a:pt x="425460" y="-8327"/>
                    <a:pt x="576405" y="0"/>
                  </a:cubicBezTo>
                  <a:cubicBezTo>
                    <a:pt x="727351" y="8327"/>
                    <a:pt x="964924" y="24438"/>
                    <a:pt x="1176337" y="0"/>
                  </a:cubicBezTo>
                  <a:cubicBezTo>
                    <a:pt x="1149199" y="260242"/>
                    <a:pt x="1173176" y="412711"/>
                    <a:pt x="1176337" y="552089"/>
                  </a:cubicBezTo>
                  <a:cubicBezTo>
                    <a:pt x="1179498" y="691467"/>
                    <a:pt x="1155744" y="915177"/>
                    <a:pt x="1176337" y="1061710"/>
                  </a:cubicBezTo>
                  <a:cubicBezTo>
                    <a:pt x="927714" y="1084685"/>
                    <a:pt x="799020" y="1066980"/>
                    <a:pt x="611695" y="1061710"/>
                  </a:cubicBezTo>
                  <a:cubicBezTo>
                    <a:pt x="424370" y="1056440"/>
                    <a:pt x="291600" y="1083601"/>
                    <a:pt x="0" y="1061710"/>
                  </a:cubicBezTo>
                  <a:cubicBezTo>
                    <a:pt x="12177" y="833169"/>
                    <a:pt x="6" y="703684"/>
                    <a:pt x="0" y="552089"/>
                  </a:cubicBezTo>
                  <a:cubicBezTo>
                    <a:pt x="-6" y="400494"/>
                    <a:pt x="-3285" y="217356"/>
                    <a:pt x="0" y="0"/>
                  </a:cubicBez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Cambria" panose="02040503050406030204" pitchFamily="18" charset="0"/>
              </a:endParaRPr>
            </a:p>
          </p:txBody>
        </p:sp>
        <p:sp>
          <p:nvSpPr>
            <p:cNvPr id="25" name="文本框 9">
              <a:extLst>
                <a:ext uri="{FF2B5EF4-FFF2-40B4-BE49-F238E27FC236}">
                  <a16:creationId xmlns:a16="http://schemas.microsoft.com/office/drawing/2014/main" id="{08097551-3F95-8B10-FF50-AC926E1422B3}"/>
                </a:ext>
              </a:extLst>
            </p:cNvPr>
            <p:cNvSpPr txBox="1"/>
            <p:nvPr/>
          </p:nvSpPr>
          <p:spPr>
            <a:xfrm>
              <a:off x="482632" y="5058091"/>
              <a:ext cx="1227386" cy="963100"/>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grpSp>
      <p:grpSp>
        <p:nvGrpSpPr>
          <p:cNvPr id="26" name="Group 25">
            <a:extLst>
              <a:ext uri="{FF2B5EF4-FFF2-40B4-BE49-F238E27FC236}">
                <a16:creationId xmlns:a16="http://schemas.microsoft.com/office/drawing/2014/main" id="{21DB6AA2-D92F-8E24-BB63-5BD13CF9BB4C}"/>
              </a:ext>
            </a:extLst>
          </p:cNvPr>
          <p:cNvGrpSpPr/>
          <p:nvPr/>
        </p:nvGrpSpPr>
        <p:grpSpPr>
          <a:xfrm>
            <a:off x="3479531" y="3932114"/>
            <a:ext cx="2165751" cy="1355582"/>
            <a:chOff x="1124957" y="4607284"/>
            <a:chExt cx="2108327" cy="1218697"/>
          </a:xfrm>
        </p:grpSpPr>
        <p:sp>
          <p:nvSpPr>
            <p:cNvPr id="27" name="矩形 10">
              <a:extLst>
                <a:ext uri="{FF2B5EF4-FFF2-40B4-BE49-F238E27FC236}">
                  <a16:creationId xmlns:a16="http://schemas.microsoft.com/office/drawing/2014/main" id="{823EEC07-7C5A-2A82-49CA-7899FAC19BB8}"/>
                </a:ext>
              </a:extLst>
            </p:cNvPr>
            <p:cNvSpPr/>
            <p:nvPr/>
          </p:nvSpPr>
          <p:spPr>
            <a:xfrm>
              <a:off x="1124957" y="4607284"/>
              <a:ext cx="2108326" cy="121869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noFill/>
            <a:ln w="508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2">
                    <a:lumMod val="75000"/>
                  </a:schemeClr>
                </a:solidFill>
                <a:effectLst/>
                <a:uLnTx/>
                <a:uFillTx/>
                <a:latin typeface="Cambria" panose="02040503050406030204" pitchFamily="18" charset="0"/>
              </a:endParaRPr>
            </a:p>
          </p:txBody>
        </p:sp>
        <p:sp>
          <p:nvSpPr>
            <p:cNvPr id="28" name="Rectangle 27">
              <a:extLst>
                <a:ext uri="{FF2B5EF4-FFF2-40B4-BE49-F238E27FC236}">
                  <a16:creationId xmlns:a16="http://schemas.microsoft.com/office/drawing/2014/main" id="{23962D98-270D-4D6E-9633-FD4D01A574F9}"/>
                </a:ext>
              </a:extLst>
            </p:cNvPr>
            <p:cNvSpPr/>
            <p:nvPr/>
          </p:nvSpPr>
          <p:spPr>
            <a:xfrm>
              <a:off x="1168999" y="4707858"/>
              <a:ext cx="2064285" cy="1079121"/>
            </a:xfrm>
            <a:prstGeom prst="rect">
              <a:avLst/>
            </a:prstGeom>
            <a:noFill/>
            <a:ln w="28575">
              <a:noFill/>
              <a:prstDash val="dashDot"/>
            </a:ln>
          </p:spPr>
          <p:txBody>
            <a:bodyPr wrap="square">
              <a:spAutoFit/>
            </a:bodyPr>
            <a:lstStyle/>
            <a:p>
              <a:pPr algn="ctr"/>
              <a:r>
                <a:rPr lang="nl-NL" sz="2400" dirty="0">
                  <a:solidFill>
                    <a:srgbClr val="002060"/>
                  </a:solidFill>
                  <a:latin typeface="Cambria" panose="02040503050406030204" pitchFamily="18" charset="0"/>
                  <a:ea typeface="Cambria" panose="02040503050406030204" pitchFamily="18" charset="0"/>
                  <a:cs typeface="Calibri" panose="020F0502020204030204" pitchFamily="34" charset="0"/>
                </a:rPr>
                <a:t>Lần đầu tiên, cả gia đình đi chơi xa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29" name="Group 28">
            <a:extLst>
              <a:ext uri="{FF2B5EF4-FFF2-40B4-BE49-F238E27FC236}">
                <a16:creationId xmlns:a16="http://schemas.microsoft.com/office/drawing/2014/main" id="{0975CF1C-7292-25D2-8CCF-50F3AE094C3C}"/>
              </a:ext>
            </a:extLst>
          </p:cNvPr>
          <p:cNvGrpSpPr/>
          <p:nvPr/>
        </p:nvGrpSpPr>
        <p:grpSpPr>
          <a:xfrm>
            <a:off x="6351648" y="2446527"/>
            <a:ext cx="1603581" cy="527692"/>
            <a:chOff x="55279" y="5034938"/>
            <a:chExt cx="1603581" cy="971332"/>
          </a:xfrm>
          <a:solidFill>
            <a:schemeClr val="accent1">
              <a:lumMod val="40000"/>
              <a:lumOff val="60000"/>
            </a:schemeClr>
          </a:solidFill>
        </p:grpSpPr>
        <p:sp>
          <p:nvSpPr>
            <p:cNvPr id="30" name="矩形 4">
              <a:extLst>
                <a:ext uri="{FF2B5EF4-FFF2-40B4-BE49-F238E27FC236}">
                  <a16:creationId xmlns:a16="http://schemas.microsoft.com/office/drawing/2014/main" id="{F2245C1D-0AB9-A604-D72F-63C7D216B3B9}"/>
                </a:ext>
              </a:extLst>
            </p:cNvPr>
            <p:cNvSpPr/>
            <p:nvPr/>
          </p:nvSpPr>
          <p:spPr>
            <a:xfrm>
              <a:off x="55279" y="5034938"/>
              <a:ext cx="1122454" cy="901783"/>
            </a:xfrm>
            <a:custGeom>
              <a:avLst/>
              <a:gdLst>
                <a:gd name="connsiteX0" fmla="*/ 0 w 1176337"/>
                <a:gd name="connsiteY0" fmla="*/ 0 h 1061710"/>
                <a:gd name="connsiteX1" fmla="*/ 611695 w 1176337"/>
                <a:gd name="connsiteY1" fmla="*/ 0 h 1061710"/>
                <a:gd name="connsiteX2" fmla="*/ 1176337 w 1176337"/>
                <a:gd name="connsiteY2" fmla="*/ 0 h 1061710"/>
                <a:gd name="connsiteX3" fmla="*/ 1176337 w 1176337"/>
                <a:gd name="connsiteY3" fmla="*/ 499004 h 1061710"/>
                <a:gd name="connsiteX4" fmla="*/ 1176337 w 1176337"/>
                <a:gd name="connsiteY4" fmla="*/ 1061710 h 1061710"/>
                <a:gd name="connsiteX5" fmla="*/ 611695 w 1176337"/>
                <a:gd name="connsiteY5" fmla="*/ 1061710 h 1061710"/>
                <a:gd name="connsiteX6" fmla="*/ 0 w 1176337"/>
                <a:gd name="connsiteY6" fmla="*/ 1061710 h 1061710"/>
                <a:gd name="connsiteX7" fmla="*/ 0 w 1176337"/>
                <a:gd name="connsiteY7" fmla="*/ 541472 h 1061710"/>
                <a:gd name="connsiteX8" fmla="*/ 0 w 1176337"/>
                <a:gd name="connsiteY8" fmla="*/ 0 h 1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337" h="1061710" fill="none" extrusionOk="0">
                  <a:moveTo>
                    <a:pt x="0" y="0"/>
                  </a:moveTo>
                  <a:cubicBezTo>
                    <a:pt x="274690" y="-16388"/>
                    <a:pt x="332998" y="-11675"/>
                    <a:pt x="611695" y="0"/>
                  </a:cubicBezTo>
                  <a:cubicBezTo>
                    <a:pt x="890392" y="11675"/>
                    <a:pt x="1023557" y="-18028"/>
                    <a:pt x="1176337" y="0"/>
                  </a:cubicBezTo>
                  <a:cubicBezTo>
                    <a:pt x="1198870" y="203841"/>
                    <a:pt x="1171590" y="344868"/>
                    <a:pt x="1176337" y="499004"/>
                  </a:cubicBezTo>
                  <a:cubicBezTo>
                    <a:pt x="1181084" y="653140"/>
                    <a:pt x="1176343" y="795664"/>
                    <a:pt x="1176337" y="1061710"/>
                  </a:cubicBezTo>
                  <a:cubicBezTo>
                    <a:pt x="994668" y="1089371"/>
                    <a:pt x="800094" y="1044729"/>
                    <a:pt x="611695" y="1061710"/>
                  </a:cubicBezTo>
                  <a:cubicBezTo>
                    <a:pt x="423296" y="1078691"/>
                    <a:pt x="216060" y="1082868"/>
                    <a:pt x="0" y="1061710"/>
                  </a:cubicBezTo>
                  <a:cubicBezTo>
                    <a:pt x="-8131" y="854790"/>
                    <a:pt x="15336" y="656387"/>
                    <a:pt x="0" y="541472"/>
                  </a:cubicBezTo>
                  <a:cubicBezTo>
                    <a:pt x="-15336" y="426557"/>
                    <a:pt x="14857" y="228234"/>
                    <a:pt x="0" y="0"/>
                  </a:cubicBezTo>
                  <a:close/>
                </a:path>
                <a:path w="1176337" h="1061710" stroke="0" extrusionOk="0">
                  <a:moveTo>
                    <a:pt x="0" y="0"/>
                  </a:moveTo>
                  <a:cubicBezTo>
                    <a:pt x="228089" y="15699"/>
                    <a:pt x="425460" y="-8327"/>
                    <a:pt x="576405" y="0"/>
                  </a:cubicBezTo>
                  <a:cubicBezTo>
                    <a:pt x="727351" y="8327"/>
                    <a:pt x="964924" y="24438"/>
                    <a:pt x="1176337" y="0"/>
                  </a:cubicBezTo>
                  <a:cubicBezTo>
                    <a:pt x="1149199" y="260242"/>
                    <a:pt x="1173176" y="412711"/>
                    <a:pt x="1176337" y="552089"/>
                  </a:cubicBezTo>
                  <a:cubicBezTo>
                    <a:pt x="1179498" y="691467"/>
                    <a:pt x="1155744" y="915177"/>
                    <a:pt x="1176337" y="1061710"/>
                  </a:cubicBezTo>
                  <a:cubicBezTo>
                    <a:pt x="927714" y="1084685"/>
                    <a:pt x="799020" y="1066980"/>
                    <a:pt x="611695" y="1061710"/>
                  </a:cubicBezTo>
                  <a:cubicBezTo>
                    <a:pt x="424370" y="1056440"/>
                    <a:pt x="291600" y="1083601"/>
                    <a:pt x="0" y="1061710"/>
                  </a:cubicBezTo>
                  <a:cubicBezTo>
                    <a:pt x="12177" y="833169"/>
                    <a:pt x="6" y="703684"/>
                    <a:pt x="0" y="552089"/>
                  </a:cubicBezTo>
                  <a:cubicBezTo>
                    <a:pt x="-6" y="400494"/>
                    <a:pt x="-3285" y="217356"/>
                    <a:pt x="0" y="0"/>
                  </a:cubicBezTo>
                  <a:close/>
                </a:path>
              </a:pathLst>
            </a:custGeom>
            <a:solidFill>
              <a:srgbClr val="FF706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002060"/>
                </a:solidFill>
                <a:effectLst/>
                <a:uLnTx/>
                <a:uFillTx/>
                <a:latin typeface="Cambria" panose="02040503050406030204" pitchFamily="18" charset="0"/>
              </a:endParaRPr>
            </a:p>
          </p:txBody>
        </p:sp>
        <p:sp>
          <p:nvSpPr>
            <p:cNvPr id="31" name="文本框 9">
              <a:extLst>
                <a:ext uri="{FF2B5EF4-FFF2-40B4-BE49-F238E27FC236}">
                  <a16:creationId xmlns:a16="http://schemas.microsoft.com/office/drawing/2014/main" id="{E1ACB8F6-2387-F342-5A62-6FAC386F11B2}"/>
                </a:ext>
              </a:extLst>
            </p:cNvPr>
            <p:cNvSpPr txBox="1"/>
            <p:nvPr/>
          </p:nvSpPr>
          <p:spPr>
            <a:xfrm>
              <a:off x="431474" y="5043170"/>
              <a:ext cx="1227386" cy="963100"/>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grpSp>
      <p:sp>
        <p:nvSpPr>
          <p:cNvPr id="32" name="矩形 10">
            <a:extLst>
              <a:ext uri="{FF2B5EF4-FFF2-40B4-BE49-F238E27FC236}">
                <a16:creationId xmlns:a16="http://schemas.microsoft.com/office/drawing/2014/main" id="{29271EEB-E9EC-B77A-47B8-6793A53CF165}"/>
              </a:ext>
            </a:extLst>
          </p:cNvPr>
          <p:cNvSpPr/>
          <p:nvPr/>
        </p:nvSpPr>
        <p:spPr>
          <a:xfrm>
            <a:off x="6000094" y="3925351"/>
            <a:ext cx="1830359" cy="1362348"/>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noFill/>
          <a:ln w="50800">
            <a:solidFill>
              <a:srgbClr val="FF7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2">
                  <a:lumMod val="75000"/>
                </a:schemeClr>
              </a:solidFill>
              <a:effectLst/>
              <a:uLnTx/>
              <a:uFillTx/>
              <a:latin typeface="Cambria" panose="02040503050406030204" pitchFamily="18" charset="0"/>
            </a:endParaRPr>
          </a:p>
        </p:txBody>
      </p:sp>
      <p:cxnSp>
        <p:nvCxnSpPr>
          <p:cNvPr id="33" name="Straight Connector 32">
            <a:extLst>
              <a:ext uri="{FF2B5EF4-FFF2-40B4-BE49-F238E27FC236}">
                <a16:creationId xmlns:a16="http://schemas.microsoft.com/office/drawing/2014/main" id="{9211E193-51AF-D729-8520-15FDDA607259}"/>
              </a:ext>
            </a:extLst>
          </p:cNvPr>
          <p:cNvCxnSpPr/>
          <p:nvPr/>
        </p:nvCxnSpPr>
        <p:spPr>
          <a:xfrm>
            <a:off x="2087967" y="2964030"/>
            <a:ext cx="2661" cy="97968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E2E19F4-E7F8-90EE-2735-22C0EB9E8492}"/>
              </a:ext>
            </a:extLst>
          </p:cNvPr>
          <p:cNvCxnSpPr/>
          <p:nvPr/>
        </p:nvCxnSpPr>
        <p:spPr>
          <a:xfrm>
            <a:off x="4582020" y="2964030"/>
            <a:ext cx="2661" cy="97968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002BCE-E5BD-2002-786E-C7B945C2DE66}"/>
              </a:ext>
            </a:extLst>
          </p:cNvPr>
          <p:cNvCxnSpPr/>
          <p:nvPr/>
        </p:nvCxnSpPr>
        <p:spPr>
          <a:xfrm>
            <a:off x="6912875" y="2945663"/>
            <a:ext cx="2661" cy="97968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文本框 9">
            <a:extLst>
              <a:ext uri="{FF2B5EF4-FFF2-40B4-BE49-F238E27FC236}">
                <a16:creationId xmlns:a16="http://schemas.microsoft.com/office/drawing/2014/main" id="{CF7DB23B-63C5-5148-F98E-F1407DECE8FA}"/>
              </a:ext>
            </a:extLst>
          </p:cNvPr>
          <p:cNvSpPr txBox="1"/>
          <p:nvPr/>
        </p:nvSpPr>
        <p:spPr>
          <a:xfrm>
            <a:off x="6752719" y="4341636"/>
            <a:ext cx="1227386" cy="523220"/>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37" name="文本框 9">
            <a:extLst>
              <a:ext uri="{FF2B5EF4-FFF2-40B4-BE49-F238E27FC236}">
                <a16:creationId xmlns:a16="http://schemas.microsoft.com/office/drawing/2014/main" id="{B2D3BA0A-F54B-8556-4136-03087830EAA7}"/>
              </a:ext>
            </a:extLst>
          </p:cNvPr>
          <p:cNvSpPr txBox="1"/>
          <p:nvPr/>
        </p:nvSpPr>
        <p:spPr>
          <a:xfrm>
            <a:off x="1897331" y="4383657"/>
            <a:ext cx="1227386" cy="523220"/>
          </a:xfrm>
          <a:prstGeom prst="rect">
            <a:avLst/>
          </a:prstGeom>
          <a:no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zh-CN" altLang="en-US" sz="2400" b="0"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38" name="Rectangle 37">
            <a:extLst>
              <a:ext uri="{FF2B5EF4-FFF2-40B4-BE49-F238E27FC236}">
                <a16:creationId xmlns:a16="http://schemas.microsoft.com/office/drawing/2014/main" id="{5BBDDAC0-57DE-B234-003D-10DB10E48754}"/>
              </a:ext>
            </a:extLst>
          </p:cNvPr>
          <p:cNvSpPr/>
          <p:nvPr/>
        </p:nvSpPr>
        <p:spPr>
          <a:xfrm>
            <a:off x="7706655" y="1965784"/>
            <a:ext cx="4021058" cy="1200329"/>
          </a:xfrm>
          <a:prstGeom prst="rect">
            <a:avLst/>
          </a:prstGeom>
        </p:spPr>
        <p:txBody>
          <a:bodyPr wrap="square">
            <a:spAutoFit/>
          </a:bodyPr>
          <a:lstStyle/>
          <a:p>
            <a:r>
              <a:rPr lang="nl-NL" sz="3600" b="1" dirty="0">
                <a:solidFill>
                  <a:srgbClr val="002060"/>
                </a:solidFill>
                <a:latin typeface="Cambria" panose="02040503050406030204" pitchFamily="18" charset="0"/>
                <a:ea typeface="Cambria" panose="02040503050406030204" pitchFamily="18" charset="0"/>
              </a:rPr>
              <a:t>Ví dụ: 2016 : Em được sinh ra</a:t>
            </a:r>
            <a:endParaRPr lang="en-US" sz="3600" dirty="0">
              <a:solidFill>
                <a:srgbClr val="002060"/>
              </a:solidFill>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2210555F-EC0B-3419-5AE1-8AB906EAB8E4}"/>
              </a:ext>
            </a:extLst>
          </p:cNvPr>
          <p:cNvSpPr/>
          <p:nvPr/>
        </p:nvSpPr>
        <p:spPr>
          <a:xfrm>
            <a:off x="758953" y="5237235"/>
            <a:ext cx="9533633" cy="1200329"/>
          </a:xfrm>
          <a:prstGeom prst="rect">
            <a:avLst/>
          </a:prstGeom>
        </p:spPr>
        <p:txBody>
          <a:bodyPr wrap="square">
            <a:spAutoFit/>
          </a:bodyPr>
          <a:lstStyle/>
          <a:p>
            <a:r>
              <a:rPr lang="nl-NL" sz="2400" dirty="0">
                <a:solidFill>
                  <a:srgbClr val="002060"/>
                </a:solidFill>
                <a:latin typeface="Cambria" panose="02040503050406030204" pitchFamily="18" charset="0"/>
                <a:ea typeface="Cambria" panose="02040503050406030204" pitchFamily="18" charset="0"/>
              </a:rPr>
              <a:t>Hướng dẫn:</a:t>
            </a:r>
          </a:p>
          <a:p>
            <a:pPr marL="571500" indent="-571500">
              <a:buFont typeface="Wingdings" panose="05000000000000000000" pitchFamily="2" charset="2"/>
              <a:buChar char="§"/>
            </a:pPr>
            <a:r>
              <a:rPr lang="nl-NL" sz="2400" dirty="0">
                <a:solidFill>
                  <a:srgbClr val="002060"/>
                </a:solidFill>
                <a:latin typeface="Cambria" panose="02040503050406030204" pitchFamily="18" charset="0"/>
                <a:ea typeface="Cambria" panose="02040503050406030204" pitchFamily="18" charset="0"/>
              </a:rPr>
              <a:t>Chọn 3-5 sự kiện diễn ra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theo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tự</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năm</a:t>
            </a:r>
            <a:endParaRPr lang="en-US" sz="2400" dirty="0">
              <a:solidFill>
                <a:srgbClr val="002060"/>
              </a:solidFill>
              <a:latin typeface="Cambria" panose="02040503050406030204" pitchFamily="18" charset="0"/>
              <a:ea typeface="Cambria" panose="02040503050406030204" pitchFamily="18" charset="0"/>
            </a:endParaRPr>
          </a:p>
          <a:p>
            <a:pPr marL="571500" indent="-571500">
              <a:buFont typeface="Wingdings" panose="05000000000000000000" pitchFamily="2" charset="2"/>
              <a:buChar char="§"/>
            </a:pPr>
            <a:r>
              <a:rPr lang="en-US" sz="2400" dirty="0" err="1">
                <a:solidFill>
                  <a:srgbClr val="002060"/>
                </a:solidFill>
                <a:latin typeface="Cambria" panose="02040503050406030204" pitchFamily="18" charset="0"/>
                <a:ea typeface="Cambria" panose="02040503050406030204" pitchFamily="18" charset="0"/>
              </a:rPr>
              <a:t>Vẽ</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gian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vở</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vẽ</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hoặc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sự</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kiện</a:t>
            </a:r>
            <a:r>
              <a:rPr lang="en-US" sz="2400" dirty="0">
                <a:solidFill>
                  <a:srgbClr val="002060"/>
                </a:solidFill>
                <a:latin typeface="Cambria" panose="02040503050406030204" pitchFamily="18" charset="0"/>
                <a:ea typeface="Cambria" panose="02040503050406030204" pitchFamily="18" charset="0"/>
              </a:rPr>
              <a:t>. </a:t>
            </a:r>
            <a:endParaRPr lang="nl-NL" sz="2400" dirty="0">
              <a:solidFill>
                <a:srgbClr val="002060"/>
              </a:solidFill>
              <a:latin typeface="Cambria" panose="02040503050406030204" pitchFamily="18" charset="0"/>
              <a:ea typeface="Cambria" panose="02040503050406030204" pitchFamily="18" charset="0"/>
            </a:endParaRPr>
          </a:p>
        </p:txBody>
      </p:sp>
      <p:pic>
        <p:nvPicPr>
          <p:cNvPr id="40" name="图片 4">
            <a:extLst>
              <a:ext uri="{FF2B5EF4-FFF2-40B4-BE49-F238E27FC236}">
                <a16:creationId xmlns:a16="http://schemas.microsoft.com/office/drawing/2014/main" id="{27CC4674-B855-644F-6731-BCFBAF343F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20066" y="3413051"/>
            <a:ext cx="4523868" cy="4384895"/>
          </a:xfrm>
          <a:prstGeom prst="rect">
            <a:avLst/>
          </a:prstGeom>
        </p:spPr>
      </p:pic>
    </p:spTree>
    <p:extLst>
      <p:ext uri="{BB962C8B-B14F-4D97-AF65-F5344CB8AC3E}">
        <p14:creationId xmlns:p14="http://schemas.microsoft.com/office/powerpoint/2010/main" val="41745936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par>
                                <p:cTn id="15" presetID="5"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par>
                                <p:cTn id="27" presetID="5"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checkerboard(across)">
                                      <p:cBhvr>
                                        <p:cTn id="29" dur="500"/>
                                        <p:tgtEl>
                                          <p:spTgt spid="2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checkerboard(across)">
                                      <p:cBhvr>
                                        <p:cTn id="32" dur="500"/>
                                        <p:tgtEl>
                                          <p:spTgt spid="32"/>
                                        </p:tgtEl>
                                      </p:cBhvr>
                                    </p:animEffect>
                                  </p:childTnLst>
                                </p:cTn>
                              </p:par>
                              <p:par>
                                <p:cTn id="33" presetID="5" presetClass="entr" presetSubtype="1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heckerboard(across)">
                                      <p:cBhvr>
                                        <p:cTn id="35" dur="500"/>
                                        <p:tgtEl>
                                          <p:spTgt spid="33"/>
                                        </p:tgtEl>
                                      </p:cBhvr>
                                    </p:animEffect>
                                  </p:childTnLst>
                                </p:cTn>
                              </p:par>
                              <p:par>
                                <p:cTn id="36" presetID="5" presetClass="entr" presetSubtype="1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heckerboard(across)">
                                      <p:cBhvr>
                                        <p:cTn id="38" dur="500"/>
                                        <p:tgtEl>
                                          <p:spTgt spid="34"/>
                                        </p:tgtEl>
                                      </p:cBhvr>
                                    </p:animEffect>
                                  </p:childTnLst>
                                </p:cTn>
                              </p:par>
                              <p:par>
                                <p:cTn id="39" presetID="5" presetClass="entr" presetSubtype="1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heckerboard(across)">
                                      <p:cBhvr>
                                        <p:cTn id="41" dur="500"/>
                                        <p:tgtEl>
                                          <p:spTgt spid="3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heckerboard(across)">
                                      <p:cBhvr>
                                        <p:cTn id="44" dur="500"/>
                                        <p:tgtEl>
                                          <p:spTgt spid="36"/>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heckerboard(across)">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randombar(horizont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anim calcmode="lin" valueType="num">
                                      <p:cBhvr>
                                        <p:cTn id="63" dur="1000" fill="hold"/>
                                        <p:tgtEl>
                                          <p:spTgt spid="40"/>
                                        </p:tgtEl>
                                        <p:attrNameLst>
                                          <p:attrName>ppt_x</p:attrName>
                                        </p:attrNameLst>
                                      </p:cBhvr>
                                      <p:tavLst>
                                        <p:tav tm="0">
                                          <p:val>
                                            <p:strVal val="#ppt_x"/>
                                          </p:val>
                                        </p:tav>
                                        <p:tav tm="100000">
                                          <p:val>
                                            <p:strVal val="#ppt_x"/>
                                          </p:val>
                                        </p:tav>
                                      </p:tavLst>
                                    </p:anim>
                                    <p:anim calcmode="lin" valueType="num">
                                      <p:cBhvr>
                                        <p:cTn id="6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72510" y="-132080"/>
            <a:ext cx="6090210" cy="1371600"/>
            <a:chOff x="595159" y="192870"/>
            <a:chExt cx="3662620" cy="1371600"/>
          </a:xfrm>
        </p:grpSpPr>
        <p:sp>
          <p:nvSpPr>
            <p:cNvPr id="16" name="Google Shape;1352;p29"/>
            <p:cNvSpPr/>
            <p:nvPr/>
          </p:nvSpPr>
          <p:spPr>
            <a:xfrm>
              <a:off x="1143111" y="512482"/>
              <a:ext cx="3114668"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8" y="672288"/>
              <a:ext cx="2801590"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nl-NL" sz="3200" b="1" dirty="0">
                  <a:solidFill>
                    <a:srgbClr val="002060"/>
                  </a:solidFill>
                  <a:latin typeface="Arial" panose="020B0604020202020204" pitchFamily="34" charset="0"/>
                  <a:cs typeface="Arial" panose="020B0604020202020204" pitchFamily="34" charset="0"/>
                </a:rPr>
                <a:t>Đường thời gian mẫu</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id="{CE596E92-B265-4D2E-935D-A8407B135EAC}"/>
              </a:ext>
            </a:extLst>
          </p:cNvPr>
          <p:cNvPicPr>
            <a:picLocks noChangeAspect="1"/>
          </p:cNvPicPr>
          <p:nvPr/>
        </p:nvPicPr>
        <p:blipFill>
          <a:blip r:embed="rId4"/>
          <a:stretch>
            <a:fillRect/>
          </a:stretch>
        </p:blipFill>
        <p:spPr>
          <a:xfrm>
            <a:off x="910590" y="2132731"/>
            <a:ext cx="10570210" cy="2183518"/>
          </a:xfrm>
          <a:prstGeom prst="rect">
            <a:avLst/>
          </a:prstGeom>
        </p:spPr>
      </p:pic>
    </p:spTree>
    <p:extLst>
      <p:ext uri="{BB962C8B-B14F-4D97-AF65-F5344CB8AC3E}">
        <p14:creationId xmlns:p14="http://schemas.microsoft.com/office/powerpoint/2010/main" val="712490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3935072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952AC606-367A-9ADA-D142-4DFA698862D2}"/>
              </a:ext>
            </a:extLst>
          </p:cNvPr>
          <p:cNvPicPr>
            <a:picLocks noChangeAspect="1"/>
          </p:cNvPicPr>
          <p:nvPr/>
        </p:nvPicPr>
        <p:blipFill>
          <a:blip r:embed="rId2"/>
          <a:stretch>
            <a:fillRect/>
          </a:stretch>
        </p:blipFill>
        <p:spPr>
          <a:xfrm>
            <a:off x="2715984" y="3167100"/>
            <a:ext cx="6462320" cy="1268078"/>
          </a:xfrm>
          <a:prstGeom prst="rect">
            <a:avLst/>
          </a:prstGeom>
        </p:spPr>
      </p:pic>
    </p:spTree>
    <p:extLst>
      <p:ext uri="{BB962C8B-B14F-4D97-AF65-F5344CB8AC3E}">
        <p14:creationId xmlns:p14="http://schemas.microsoft.com/office/powerpoint/2010/main" val="17897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C399-CF56-1CFC-ABD9-04D10A0C282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395D1E3-C97A-9128-AB33-25B4EBD10723}"/>
              </a:ext>
            </a:extLst>
          </p:cNvPr>
          <p:cNvGrpSpPr/>
          <p:nvPr/>
        </p:nvGrpSpPr>
        <p:grpSpPr>
          <a:xfrm>
            <a:off x="1468830" y="-71120"/>
            <a:ext cx="10276130" cy="1371600"/>
            <a:chOff x="595159" y="192870"/>
            <a:chExt cx="6180010" cy="1371600"/>
          </a:xfrm>
        </p:grpSpPr>
        <p:sp>
          <p:nvSpPr>
            <p:cNvPr id="12" name="Google Shape;1352;p29">
              <a:extLst>
                <a:ext uri="{FF2B5EF4-FFF2-40B4-BE49-F238E27FC236}">
                  <a16:creationId xmlns:a16="http://schemas.microsoft.com/office/drawing/2014/main" id="{D277FD75-60E0-A37C-15EB-A6BC03C349A7}"/>
                </a:ext>
              </a:extLst>
            </p:cNvPr>
            <p:cNvSpPr/>
            <p:nvPr/>
          </p:nvSpPr>
          <p:spPr>
            <a:xfrm>
              <a:off x="1143111" y="512482"/>
              <a:ext cx="5632058"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Google Shape;697;p24">
              <a:extLst>
                <a:ext uri="{FF2B5EF4-FFF2-40B4-BE49-F238E27FC236}">
                  <a16:creationId xmlns:a16="http://schemas.microsoft.com/office/drawing/2014/main" id="{C44A75D0-7B80-0BF4-CEAA-E8F68DAAE5B9}"/>
                </a:ext>
              </a:extLst>
            </p:cNvPr>
            <p:cNvSpPr txBox="1">
              <a:spLocks/>
            </p:cNvSpPr>
            <p:nvPr/>
          </p:nvSpPr>
          <p:spPr>
            <a:xfrm>
              <a:off x="1412688" y="512482"/>
              <a:ext cx="509290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nl-NL" sz="2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Odibee Sans"/>
                </a:rPr>
                <a:t>Nếu em là bạn gái trong tình huống sau, em sẽ bày tỏ tình cảm và sự quan tâm đối với bố như thế nào?</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6" name="Picture 15">
              <a:extLst>
                <a:ext uri="{FF2B5EF4-FFF2-40B4-BE49-F238E27FC236}">
                  <a16:creationId xmlns:a16="http://schemas.microsoft.com/office/drawing/2014/main" id="{E42C9D75-2CFF-64F3-E021-911D22329B43}"/>
                </a:ext>
              </a:extLst>
            </p:cNvPr>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id="{92E46C18-8DCD-8A78-2AED-322CA669FA1E}"/>
              </a:ext>
            </a:extLst>
          </p:cNvPr>
          <p:cNvPicPr>
            <a:picLocks noChangeAspect="1"/>
          </p:cNvPicPr>
          <p:nvPr/>
        </p:nvPicPr>
        <p:blipFill>
          <a:blip r:embed="rId4"/>
          <a:stretch>
            <a:fillRect/>
          </a:stretch>
        </p:blipFill>
        <p:spPr>
          <a:xfrm>
            <a:off x="2727664" y="1610640"/>
            <a:ext cx="7154658" cy="4673201"/>
          </a:xfrm>
          <a:prstGeom prst="rect">
            <a:avLst/>
          </a:prstGeom>
        </p:spPr>
      </p:pic>
    </p:spTree>
    <p:extLst>
      <p:ext uri="{BB962C8B-B14F-4D97-AF65-F5344CB8AC3E}">
        <p14:creationId xmlns:p14="http://schemas.microsoft.com/office/powerpoint/2010/main" val="367458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ơng Thảo Zalo 0972115126 (1)">
            <a:hlinkClick r:id="" action="ppaction://media"/>
            <a:extLst>
              <a:ext uri="{FF2B5EF4-FFF2-40B4-BE49-F238E27FC236}">
                <a16:creationId xmlns:a16="http://schemas.microsoft.com/office/drawing/2014/main" id="{5BF193E7-3F17-1614-FA48-8F7ECA51E8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005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45;p15">
            <a:extLst>
              <a:ext uri="{FF2B5EF4-FFF2-40B4-BE49-F238E27FC236}">
                <a16:creationId xmlns:a16="http://schemas.microsoft.com/office/drawing/2014/main" id="{5BD83F93-3D00-4ADB-B8A0-C5C6F7AB5389}"/>
              </a:ext>
            </a:extLst>
          </p:cNvPr>
          <p:cNvSpPr/>
          <p:nvPr/>
        </p:nvSpPr>
        <p:spPr>
          <a:xfrm>
            <a:off x="6813873" y="1518813"/>
            <a:ext cx="4443739" cy="1198060"/>
          </a:xfrm>
          <a:prstGeom prst="wedgeRoundRectCallout">
            <a:avLst>
              <a:gd name="adj1" fmla="val -54720"/>
              <a:gd name="adj2" fmla="val 69898"/>
              <a:gd name="adj3" fmla="val 16667"/>
            </a:avLst>
          </a:prstGeom>
          <a:solidFill>
            <a:schemeClr val="accent2">
              <a:lumMod val="40000"/>
              <a:lumOff val="60000"/>
            </a:schemeClr>
          </a:solidFill>
          <a:ln w="12700" cap="flat" cmpd="sng">
            <a:solidFill>
              <a:schemeClr val="accent6"/>
            </a:solidFill>
            <a:prstDash val="solid"/>
            <a:miter lim="800000"/>
            <a:headEnd type="none" w="sm" len="sm"/>
            <a:tailEnd type="none" w="sm" len="sm"/>
          </a:ln>
        </p:spPr>
        <p:txBody>
          <a:bodyPr spcFirstLastPara="1" wrap="square" lIns="91413" tIns="45694" rIns="91413" bIns="45694" anchor="ctr" anchorCtr="0">
            <a:noAutofit/>
          </a:bodyPr>
          <a:lstStyle/>
          <a:p>
            <a:pPr lvl="0" algn="just" defTabSz="914309">
              <a:buClr>
                <a:srgbClr val="000000"/>
              </a:buClr>
              <a:defRPr/>
            </a:pPr>
            <a:r>
              <a:rPr lang="en-US" sz="2800" kern="0" dirty="0" err="1">
                <a:solidFill>
                  <a:prstClr val="black"/>
                </a:solidFill>
                <a:latin typeface="Arial"/>
                <a:ea typeface="Arial"/>
                <a:cs typeface="Arial"/>
                <a:sym typeface="Arial"/>
              </a:rPr>
              <a:t>Tuyệt</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vời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quá</a:t>
            </a:r>
            <a:r>
              <a:rPr lang="en-US" sz="2800" kern="0" dirty="0">
                <a:solidFill>
                  <a:prstClr val="black"/>
                </a:solidFill>
                <a:latin typeface="Arial"/>
                <a:ea typeface="Arial"/>
                <a:cs typeface="Arial"/>
                <a:sym typeface="Arial"/>
              </a:rPr>
              <a:t>, con </a:t>
            </a:r>
            <a:r>
              <a:rPr lang="en-US" sz="2800" kern="0" dirty="0" err="1">
                <a:solidFill>
                  <a:prstClr val="black"/>
                </a:solidFill>
                <a:latin typeface="Arial"/>
                <a:ea typeface="Arial"/>
                <a:cs typeface="Arial"/>
                <a:sym typeface="Arial"/>
              </a:rPr>
              <a:t>chúc</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mừng</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bố</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8" name="Google Shape;1045;p15">
            <a:extLst>
              <a:ext uri="{FF2B5EF4-FFF2-40B4-BE49-F238E27FC236}">
                <a16:creationId xmlns:a16="http://schemas.microsoft.com/office/drawing/2014/main" id="{6261F10C-D8C8-4288-92AA-4FE328A4C337}"/>
              </a:ext>
            </a:extLst>
          </p:cNvPr>
          <p:cNvSpPr/>
          <p:nvPr/>
        </p:nvSpPr>
        <p:spPr>
          <a:xfrm>
            <a:off x="6813872" y="2999518"/>
            <a:ext cx="4443739" cy="1429219"/>
          </a:xfrm>
          <a:prstGeom prst="wedgeRoundRectCallout">
            <a:avLst>
              <a:gd name="adj1" fmla="val -54720"/>
              <a:gd name="adj2" fmla="val 69898"/>
              <a:gd name="adj3" fmla="val 16667"/>
            </a:avLst>
          </a:prstGeom>
          <a:solidFill>
            <a:schemeClr val="accent2">
              <a:lumMod val="40000"/>
              <a:lumOff val="60000"/>
            </a:schemeClr>
          </a:solidFill>
          <a:ln w="12700" cap="flat" cmpd="sng">
            <a:solidFill>
              <a:schemeClr val="accent6"/>
            </a:solidFill>
            <a:prstDash val="solid"/>
            <a:miter lim="800000"/>
            <a:headEnd type="none" w="sm" len="sm"/>
            <a:tailEnd type="none" w="sm" len="sm"/>
          </a:ln>
        </p:spPr>
        <p:txBody>
          <a:bodyPr spcFirstLastPara="1" wrap="square" lIns="91413" tIns="45694" rIns="91413" bIns="45694" anchor="ctr" anchorCtr="0">
            <a:noAutofit/>
          </a:bodyPr>
          <a:lstStyle/>
          <a:p>
            <a:pPr lvl="0" algn="just" defTabSz="914309">
              <a:buClr>
                <a:srgbClr val="000000"/>
              </a:buClr>
              <a:defRPr/>
            </a:pPr>
            <a:r>
              <a:rPr lang="en-US" sz="2800" kern="0">
                <a:solidFill>
                  <a:prstClr val="black"/>
                </a:solidFill>
                <a:latin typeface="Arial"/>
                <a:ea typeface="Arial"/>
                <a:cs typeface="Arial"/>
                <a:sym typeface="Arial"/>
              </a:rPr>
              <a:t>Vậy là bố đã có vông việc mới rồi, con vui lắm. Chúc mừng bố nhé!</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4" name="Picture 3" descr="A person and person sitting on a couch with a child&#10;&#10;AI-generated content may be incorrect.">
            <a:extLst>
              <a:ext uri="{FF2B5EF4-FFF2-40B4-BE49-F238E27FC236}">
                <a16:creationId xmlns:a16="http://schemas.microsoft.com/office/drawing/2014/main" id="{653FBC60-7E67-926D-46DF-CEF6D5946846}"/>
              </a:ext>
            </a:extLst>
          </p:cNvPr>
          <p:cNvPicPr>
            <a:picLocks noChangeAspect="1"/>
          </p:cNvPicPr>
          <p:nvPr/>
        </p:nvPicPr>
        <p:blipFill>
          <a:blip r:embed="rId3"/>
          <a:stretch>
            <a:fillRect/>
          </a:stretch>
        </p:blipFill>
        <p:spPr>
          <a:xfrm>
            <a:off x="1477923" y="1352106"/>
            <a:ext cx="4857308" cy="4857308"/>
          </a:xfrm>
          <a:prstGeom prst="rect">
            <a:avLst/>
          </a:prstGeom>
        </p:spPr>
      </p:pic>
    </p:spTree>
    <p:extLst>
      <p:ext uri="{BB962C8B-B14F-4D97-AF65-F5344CB8AC3E}">
        <p14:creationId xmlns:p14="http://schemas.microsoft.com/office/powerpoint/2010/main" val="218101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402985-6BAD-463A-AAD4-CEC2EDC12D03}"/>
              </a:ext>
            </a:extLst>
          </p:cNvPr>
          <p:cNvSpPr/>
          <p:nvPr/>
        </p:nvSpPr>
        <p:spPr>
          <a:xfrm>
            <a:off x="3757735" y="103751"/>
            <a:ext cx="4998382" cy="1198858"/>
          </a:xfrm>
          <a:prstGeom prst="rect">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005E9C0-7EDF-42CB-A452-1D2786AFC0FA}"/>
              </a:ext>
            </a:extLst>
          </p:cNvPr>
          <p:cNvPicPr>
            <a:picLocks noChangeAspect="1"/>
          </p:cNvPicPr>
          <p:nvPr/>
        </p:nvPicPr>
        <p:blipFill rotWithShape="1">
          <a:blip r:embed="rId3"/>
          <a:srcRect l="20840" t="7807"/>
          <a:stretch/>
        </p:blipFill>
        <p:spPr>
          <a:xfrm>
            <a:off x="3832587" y="-101157"/>
            <a:ext cx="5383751" cy="1689953"/>
          </a:xfrm>
          <a:prstGeom prst="rect">
            <a:avLst/>
          </a:prstGeom>
        </p:spPr>
      </p:pic>
      <p:pic>
        <p:nvPicPr>
          <p:cNvPr id="4" name="Picture 3">
            <a:extLst>
              <a:ext uri="{FF2B5EF4-FFF2-40B4-BE49-F238E27FC236}">
                <a16:creationId xmlns:a16="http://schemas.microsoft.com/office/drawing/2014/main" id="{17CE7FD7-04BC-4BE4-9A04-4C7CE215C3A8}"/>
              </a:ext>
            </a:extLst>
          </p:cNvPr>
          <p:cNvPicPr>
            <a:picLocks noChangeAspect="1"/>
          </p:cNvPicPr>
          <p:nvPr/>
        </p:nvPicPr>
        <p:blipFill>
          <a:blip r:embed="rId4"/>
          <a:stretch>
            <a:fillRect/>
          </a:stretch>
        </p:blipFill>
        <p:spPr>
          <a:xfrm>
            <a:off x="263683" y="1778018"/>
            <a:ext cx="11664633" cy="5079982"/>
          </a:xfrm>
          <a:prstGeom prst="rect">
            <a:avLst/>
          </a:prstGeom>
        </p:spPr>
      </p:pic>
    </p:spTree>
    <p:extLst>
      <p:ext uri="{BB962C8B-B14F-4D97-AF65-F5344CB8AC3E}">
        <p14:creationId xmlns:p14="http://schemas.microsoft.com/office/powerpoint/2010/main" val="402276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02257" y="0"/>
            <a:ext cx="15729919" cy="6973866"/>
            <a:chOff x="0" y="0"/>
            <a:chExt cx="5476869" cy="1533566"/>
          </a:xfrm>
        </p:grpSpPr>
        <p:sp>
          <p:nvSpPr>
            <p:cNvPr id="3" name="Freeform 3"/>
            <p:cNvSpPr/>
            <p:nvPr/>
          </p:nvSpPr>
          <p:spPr>
            <a:xfrm>
              <a:off x="0" y="0"/>
              <a:ext cx="5476869" cy="1533566"/>
            </a:xfrm>
            <a:custGeom>
              <a:avLst/>
              <a:gdLst/>
              <a:ahLst/>
              <a:cxnLst/>
              <a:rect l="l" t="t" r="r" b="b"/>
              <a:pathLst>
                <a:path w="5476869" h="1533566">
                  <a:moveTo>
                    <a:pt x="0" y="0"/>
                  </a:moveTo>
                  <a:lnTo>
                    <a:pt x="5476869" y="0"/>
                  </a:lnTo>
                  <a:lnTo>
                    <a:pt x="5476869" y="1533566"/>
                  </a:lnTo>
                  <a:lnTo>
                    <a:pt x="0" y="1533566"/>
                  </a:lnTo>
                  <a:close/>
                </a:path>
              </a:pathLst>
            </a:custGeom>
            <a:solidFill>
              <a:srgbClr val="E1F2FF"/>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5476869" cy="157166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p:cNvSpPr/>
          <p:nvPr/>
        </p:nvSpPr>
        <p:spPr>
          <a:xfrm>
            <a:off x="-145811" y="5697531"/>
            <a:ext cx="12483621" cy="2371888"/>
          </a:xfrm>
          <a:custGeom>
            <a:avLst/>
            <a:gdLst/>
            <a:ahLst/>
            <a:cxnLst/>
            <a:rect l="l" t="t" r="r" b="b"/>
            <a:pathLst>
              <a:path w="18725431" h="3557832">
                <a:moveTo>
                  <a:pt x="0" y="0"/>
                </a:moveTo>
                <a:lnTo>
                  <a:pt x="18725432" y="0"/>
                </a:lnTo>
                <a:lnTo>
                  <a:pt x="18725432" y="3557832"/>
                </a:lnTo>
                <a:lnTo>
                  <a:pt x="0" y="355783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549656" y="2041451"/>
            <a:ext cx="5424784" cy="5754738"/>
          </a:xfrm>
          <a:custGeom>
            <a:avLst/>
            <a:gdLst/>
            <a:ahLst/>
            <a:cxnLst/>
            <a:rect l="l" t="t" r="r" b="b"/>
            <a:pathLst>
              <a:path w="9290937" h="9456425">
                <a:moveTo>
                  <a:pt x="0" y="0"/>
                </a:moveTo>
                <a:lnTo>
                  <a:pt x="9290938" y="0"/>
                </a:lnTo>
                <a:lnTo>
                  <a:pt x="9290938" y="9456425"/>
                </a:lnTo>
                <a:lnTo>
                  <a:pt x="0" y="945642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226129" y="5697531"/>
            <a:ext cx="7706180" cy="2552672"/>
          </a:xfrm>
          <a:custGeom>
            <a:avLst/>
            <a:gdLst/>
            <a:ahLst/>
            <a:cxnLst/>
            <a:rect l="l" t="t" r="r" b="b"/>
            <a:pathLst>
              <a:path w="11559270" h="3829008">
                <a:moveTo>
                  <a:pt x="0" y="0"/>
                </a:moveTo>
                <a:lnTo>
                  <a:pt x="11559269" y="0"/>
                </a:lnTo>
                <a:lnTo>
                  <a:pt x="11559269" y="3829008"/>
                </a:lnTo>
                <a:lnTo>
                  <a:pt x="0" y="3829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587840" y="3688654"/>
            <a:ext cx="6763155" cy="2970597"/>
          </a:xfrm>
          <a:custGeom>
            <a:avLst/>
            <a:gdLst/>
            <a:ahLst/>
            <a:cxnLst/>
            <a:rect l="l" t="t" r="r" b="b"/>
            <a:pathLst>
              <a:path w="10144733" h="4455896">
                <a:moveTo>
                  <a:pt x="0" y="0"/>
                </a:moveTo>
                <a:lnTo>
                  <a:pt x="10144733" y="0"/>
                </a:lnTo>
                <a:lnTo>
                  <a:pt x="10144733" y="4455896"/>
                </a:lnTo>
                <a:lnTo>
                  <a:pt x="0" y="4455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345178" y="3188505"/>
            <a:ext cx="1604772" cy="2743200"/>
          </a:xfrm>
          <a:custGeom>
            <a:avLst/>
            <a:gdLst/>
            <a:ahLst/>
            <a:cxnLst/>
            <a:rect l="l" t="t" r="r" b="b"/>
            <a:pathLst>
              <a:path w="2407158" h="4114800">
                <a:moveTo>
                  <a:pt x="0" y="0"/>
                </a:moveTo>
                <a:lnTo>
                  <a:pt x="2407158" y="0"/>
                </a:lnTo>
                <a:lnTo>
                  <a:pt x="240715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428903" y="345061"/>
            <a:ext cx="1986773" cy="751663"/>
          </a:xfrm>
          <a:custGeom>
            <a:avLst/>
            <a:gdLst/>
            <a:ahLst/>
            <a:cxnLst/>
            <a:rect l="l" t="t" r="r" b="b"/>
            <a:pathLst>
              <a:path w="2980160" h="1127494">
                <a:moveTo>
                  <a:pt x="0" y="0"/>
                </a:moveTo>
                <a:lnTo>
                  <a:pt x="2980160" y="0"/>
                </a:lnTo>
                <a:lnTo>
                  <a:pt x="2980160" y="1127494"/>
                </a:lnTo>
                <a:lnTo>
                  <a:pt x="0" y="11274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B38EFBB3-99CD-8254-74BA-B233717C0D85}"/>
              </a:ext>
            </a:extLst>
          </p:cNvPr>
          <p:cNvPicPr>
            <a:picLocks noChangeAspect="1"/>
          </p:cNvPicPr>
          <p:nvPr/>
        </p:nvPicPr>
        <p:blipFill>
          <a:blip r:embed="rId12"/>
          <a:stretch>
            <a:fillRect/>
          </a:stretch>
        </p:blipFill>
        <p:spPr>
          <a:xfrm>
            <a:off x="655092" y="1608302"/>
            <a:ext cx="7285819" cy="3487214"/>
          </a:xfrm>
          <a:prstGeom prst="rect">
            <a:avLst/>
          </a:prstGeom>
        </p:spPr>
      </p:pic>
      <p:pic>
        <p:nvPicPr>
          <p:cNvPr id="16" name="Picture 15">
            <a:extLst>
              <a:ext uri="{FF2B5EF4-FFF2-40B4-BE49-F238E27FC236}">
                <a16:creationId xmlns:a16="http://schemas.microsoft.com/office/drawing/2014/main" id="{6B7E619A-9443-833F-9D2A-3A1C570B7471}"/>
              </a:ext>
            </a:extLst>
          </p:cNvPr>
          <p:cNvPicPr>
            <a:picLocks noChangeAspect="1"/>
          </p:cNvPicPr>
          <p:nvPr/>
        </p:nvPicPr>
        <p:blipFill>
          <a:blip r:embed="rId13"/>
          <a:stretch>
            <a:fillRect/>
          </a:stretch>
        </p:blipFill>
        <p:spPr>
          <a:xfrm>
            <a:off x="3029968" y="623744"/>
            <a:ext cx="2261812" cy="762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138B-BDAD-E2AC-9045-C00998F2EA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9684551-C8EC-5DD8-D1F6-19FECA260812}"/>
              </a:ext>
            </a:extLst>
          </p:cNvPr>
          <p:cNvGrpSpPr/>
          <p:nvPr/>
        </p:nvGrpSpPr>
        <p:grpSpPr>
          <a:xfrm>
            <a:off x="-1" y="3092026"/>
            <a:ext cx="13027663" cy="3881840"/>
            <a:chOff x="0" y="0"/>
            <a:chExt cx="5476869" cy="1533566"/>
          </a:xfrm>
        </p:grpSpPr>
        <p:sp>
          <p:nvSpPr>
            <p:cNvPr id="3" name="Freeform 3">
              <a:extLst>
                <a:ext uri="{FF2B5EF4-FFF2-40B4-BE49-F238E27FC236}">
                  <a16:creationId xmlns:a16="http://schemas.microsoft.com/office/drawing/2014/main" id="{71BFC413-858B-5954-9B0C-DC545EA0A095}"/>
                </a:ext>
              </a:extLst>
            </p:cNvPr>
            <p:cNvSpPr/>
            <p:nvPr/>
          </p:nvSpPr>
          <p:spPr>
            <a:xfrm>
              <a:off x="0" y="0"/>
              <a:ext cx="5476869" cy="1533566"/>
            </a:xfrm>
            <a:custGeom>
              <a:avLst/>
              <a:gdLst/>
              <a:ahLst/>
              <a:cxnLst/>
              <a:rect l="l" t="t" r="r" b="b"/>
              <a:pathLst>
                <a:path w="5476869" h="1533566">
                  <a:moveTo>
                    <a:pt x="0" y="0"/>
                  </a:moveTo>
                  <a:lnTo>
                    <a:pt x="5476869" y="0"/>
                  </a:lnTo>
                  <a:lnTo>
                    <a:pt x="5476869" y="1533566"/>
                  </a:lnTo>
                  <a:lnTo>
                    <a:pt x="0" y="1533566"/>
                  </a:lnTo>
                  <a:close/>
                </a:path>
              </a:pathLst>
            </a:custGeom>
            <a:solidFill>
              <a:srgbClr val="E1F2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9586574F-FAA0-4B74-C554-805CE89954A7}"/>
                </a:ext>
              </a:extLst>
            </p:cNvPr>
            <p:cNvSpPr txBox="1"/>
            <p:nvPr/>
          </p:nvSpPr>
          <p:spPr>
            <a:xfrm>
              <a:off x="0" y="-38100"/>
              <a:ext cx="5476869" cy="15716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0D828562-F4E9-98DE-236B-31F680542773}"/>
              </a:ext>
            </a:extLst>
          </p:cNvPr>
          <p:cNvSpPr/>
          <p:nvPr/>
        </p:nvSpPr>
        <p:spPr>
          <a:xfrm>
            <a:off x="-145811" y="5697531"/>
            <a:ext cx="12483621" cy="2371888"/>
          </a:xfrm>
          <a:custGeom>
            <a:avLst/>
            <a:gdLst/>
            <a:ahLst/>
            <a:cxnLst/>
            <a:rect l="l" t="t" r="r" b="b"/>
            <a:pathLst>
              <a:path w="18725431" h="3557832">
                <a:moveTo>
                  <a:pt x="0" y="0"/>
                </a:moveTo>
                <a:lnTo>
                  <a:pt x="18725432" y="0"/>
                </a:lnTo>
                <a:lnTo>
                  <a:pt x="18725432" y="3557832"/>
                </a:lnTo>
                <a:lnTo>
                  <a:pt x="0" y="355783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9E965809-7215-69B3-C38C-CAFD3EA541A2}"/>
              </a:ext>
            </a:extLst>
          </p:cNvPr>
          <p:cNvSpPr/>
          <p:nvPr/>
        </p:nvSpPr>
        <p:spPr>
          <a:xfrm>
            <a:off x="4778117" y="235197"/>
            <a:ext cx="4819755" cy="4639014"/>
          </a:xfrm>
          <a:custGeom>
            <a:avLst/>
            <a:gdLst/>
            <a:ahLst/>
            <a:cxnLst/>
            <a:rect l="l" t="t" r="r" b="b"/>
            <a:pathLst>
              <a:path w="7229632" h="6958521">
                <a:moveTo>
                  <a:pt x="0" y="0"/>
                </a:moveTo>
                <a:lnTo>
                  <a:pt x="7229632" y="0"/>
                </a:lnTo>
                <a:lnTo>
                  <a:pt x="7229632" y="6958521"/>
                </a:lnTo>
                <a:lnTo>
                  <a:pt x="0" y="6958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CA7F63F6-56AC-164E-E184-ACE8C5C413E0}"/>
              </a:ext>
            </a:extLst>
          </p:cNvPr>
          <p:cNvSpPr/>
          <p:nvPr/>
        </p:nvSpPr>
        <p:spPr>
          <a:xfrm>
            <a:off x="302635" y="4342891"/>
            <a:ext cx="2648791" cy="3579447"/>
          </a:xfrm>
          <a:custGeom>
            <a:avLst/>
            <a:gdLst/>
            <a:ahLst/>
            <a:cxnLst/>
            <a:rect l="l" t="t" r="r" b="b"/>
            <a:pathLst>
              <a:path w="3973186" h="5369171">
                <a:moveTo>
                  <a:pt x="0" y="0"/>
                </a:moveTo>
                <a:lnTo>
                  <a:pt x="3973186" y="0"/>
                </a:lnTo>
                <a:lnTo>
                  <a:pt x="3973186" y="5369171"/>
                </a:lnTo>
                <a:lnTo>
                  <a:pt x="0" y="53691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951C42BA-5719-3D60-A599-14F0EBCAFD0E}"/>
              </a:ext>
            </a:extLst>
          </p:cNvPr>
          <p:cNvSpPr/>
          <p:nvPr/>
        </p:nvSpPr>
        <p:spPr>
          <a:xfrm>
            <a:off x="4144496" y="5540970"/>
            <a:ext cx="8674995" cy="2515749"/>
          </a:xfrm>
          <a:custGeom>
            <a:avLst/>
            <a:gdLst/>
            <a:ahLst/>
            <a:cxnLst/>
            <a:rect l="l" t="t" r="r" b="b"/>
            <a:pathLst>
              <a:path w="13012493" h="3773623">
                <a:moveTo>
                  <a:pt x="0" y="0"/>
                </a:moveTo>
                <a:lnTo>
                  <a:pt x="13012494" y="0"/>
                </a:lnTo>
                <a:lnTo>
                  <a:pt x="13012494" y="3773624"/>
                </a:lnTo>
                <a:lnTo>
                  <a:pt x="0" y="3773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E0CE9248-8618-3CB9-8B76-6C674A2D15F6}"/>
              </a:ext>
            </a:extLst>
          </p:cNvPr>
          <p:cNvSpPr/>
          <p:nvPr/>
        </p:nvSpPr>
        <p:spPr>
          <a:xfrm>
            <a:off x="10832815" y="1774692"/>
            <a:ext cx="1182588" cy="4261578"/>
          </a:xfrm>
          <a:custGeom>
            <a:avLst/>
            <a:gdLst/>
            <a:ahLst/>
            <a:cxnLst/>
            <a:rect l="l" t="t" r="r" b="b"/>
            <a:pathLst>
              <a:path w="1773882" h="6392367">
                <a:moveTo>
                  <a:pt x="0" y="0"/>
                </a:moveTo>
                <a:lnTo>
                  <a:pt x="1773882" y="0"/>
                </a:lnTo>
                <a:lnTo>
                  <a:pt x="1773882" y="6392366"/>
                </a:lnTo>
                <a:lnTo>
                  <a:pt x="0" y="63923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C4F14678-D1B4-52ED-4FDB-68A15B22ED62}"/>
              </a:ext>
            </a:extLst>
          </p:cNvPr>
          <p:cNvSpPr/>
          <p:nvPr/>
        </p:nvSpPr>
        <p:spPr>
          <a:xfrm>
            <a:off x="6783489" y="1853255"/>
            <a:ext cx="4049327" cy="5030219"/>
          </a:xfrm>
          <a:custGeom>
            <a:avLst/>
            <a:gdLst/>
            <a:ahLst/>
            <a:cxnLst/>
            <a:rect l="l" t="t" r="r" b="b"/>
            <a:pathLst>
              <a:path w="6073990" h="7545329">
                <a:moveTo>
                  <a:pt x="0" y="0"/>
                </a:moveTo>
                <a:lnTo>
                  <a:pt x="6073990" y="0"/>
                </a:lnTo>
                <a:lnTo>
                  <a:pt x="6073990" y="7545330"/>
                </a:lnTo>
                <a:lnTo>
                  <a:pt x="0" y="7545330"/>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6">
            <a:extLst>
              <a:ext uri="{FF2B5EF4-FFF2-40B4-BE49-F238E27FC236}">
                <a16:creationId xmlns:a16="http://schemas.microsoft.com/office/drawing/2014/main" id="{21A31FA4-FA40-E0F4-C519-57C632D59584}"/>
              </a:ext>
            </a:extLst>
          </p:cNvPr>
          <p:cNvGrpSpPr/>
          <p:nvPr/>
        </p:nvGrpSpPr>
        <p:grpSpPr>
          <a:xfrm>
            <a:off x="-2241860" y="-328125"/>
            <a:ext cx="6757383" cy="2610597"/>
            <a:chOff x="0" y="-38100"/>
            <a:chExt cx="1972676" cy="1031347"/>
          </a:xfrm>
        </p:grpSpPr>
        <p:sp>
          <p:nvSpPr>
            <p:cNvPr id="19" name="Freeform 7">
              <a:extLst>
                <a:ext uri="{FF2B5EF4-FFF2-40B4-BE49-F238E27FC236}">
                  <a16:creationId xmlns:a16="http://schemas.microsoft.com/office/drawing/2014/main" id="{634F23A0-FE10-018F-5379-49119BE78A4D}"/>
                </a:ext>
              </a:extLst>
            </p:cNvPr>
            <p:cNvSpPr/>
            <p:nvPr/>
          </p:nvSpPr>
          <p:spPr>
            <a:xfrm>
              <a:off x="75124" y="0"/>
              <a:ext cx="1897552" cy="993247"/>
            </a:xfrm>
            <a:custGeom>
              <a:avLst/>
              <a:gdLst/>
              <a:ahLst/>
              <a:cxnLst/>
              <a:rect l="l" t="t" r="r" b="b"/>
              <a:pathLst>
                <a:path w="1972676" h="993247">
                  <a:moveTo>
                    <a:pt x="52715" y="0"/>
                  </a:moveTo>
                  <a:lnTo>
                    <a:pt x="1919961" y="0"/>
                  </a:lnTo>
                  <a:cubicBezTo>
                    <a:pt x="1949075" y="0"/>
                    <a:pt x="1972676" y="23601"/>
                    <a:pt x="1972676" y="52715"/>
                  </a:cubicBezTo>
                  <a:lnTo>
                    <a:pt x="1972676" y="940532"/>
                  </a:lnTo>
                  <a:cubicBezTo>
                    <a:pt x="1972676" y="969645"/>
                    <a:pt x="1949075" y="993247"/>
                    <a:pt x="1919961" y="993247"/>
                  </a:cubicBezTo>
                  <a:lnTo>
                    <a:pt x="52715" y="993247"/>
                  </a:lnTo>
                  <a:cubicBezTo>
                    <a:pt x="23601" y="993247"/>
                    <a:pt x="0" y="969645"/>
                    <a:pt x="0" y="940532"/>
                  </a:cubicBezTo>
                  <a:lnTo>
                    <a:pt x="0" y="52715"/>
                  </a:lnTo>
                  <a:cubicBezTo>
                    <a:pt x="0" y="23601"/>
                    <a:pt x="23601" y="0"/>
                    <a:pt x="52715" y="0"/>
                  </a:cubicBezTo>
                  <a:close/>
                </a:path>
              </a:pathLst>
            </a:custGeom>
            <a:solidFill>
              <a:srgbClr val="3D6B8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8">
              <a:extLst>
                <a:ext uri="{FF2B5EF4-FFF2-40B4-BE49-F238E27FC236}">
                  <a16:creationId xmlns:a16="http://schemas.microsoft.com/office/drawing/2014/main" id="{9E693E2C-8E6B-8D6E-6D25-63E1055577E5}"/>
                </a:ext>
              </a:extLst>
            </p:cNvPr>
            <p:cNvSpPr txBox="1"/>
            <p:nvPr/>
          </p:nvSpPr>
          <p:spPr>
            <a:xfrm>
              <a:off x="0" y="-38100"/>
              <a:ext cx="1972676" cy="103134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green and red letters&#10;&#10;AI-generated content may be incorrect.">
            <a:extLst>
              <a:ext uri="{FF2B5EF4-FFF2-40B4-BE49-F238E27FC236}">
                <a16:creationId xmlns:a16="http://schemas.microsoft.com/office/drawing/2014/main" id="{EBE5F357-450C-518B-7095-D9DD0B741E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973" y="65743"/>
            <a:ext cx="6828112" cy="1822862"/>
          </a:xfrm>
          <a:prstGeom prst="rect">
            <a:avLst/>
          </a:prstGeom>
        </p:spPr>
      </p:pic>
    </p:spTree>
    <p:extLst>
      <p:ext uri="{BB962C8B-B14F-4D97-AF65-F5344CB8AC3E}">
        <p14:creationId xmlns:p14="http://schemas.microsoft.com/office/powerpoint/2010/main" val="189549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9390" y="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nl-NL"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Quan sát các hình về gia đình Minh và cho biết sự kiện nào đã diễn ra.</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5" name="Picture 4">
            <a:extLst>
              <a:ext uri="{FF2B5EF4-FFF2-40B4-BE49-F238E27FC236}">
                <a16:creationId xmlns:a16="http://schemas.microsoft.com/office/drawing/2014/main" id="{BBDDE237-81F0-4FBE-B43C-88228AE9BF0A}"/>
              </a:ext>
            </a:extLst>
          </p:cNvPr>
          <p:cNvPicPr>
            <a:picLocks noChangeAspect="1"/>
          </p:cNvPicPr>
          <p:nvPr/>
        </p:nvPicPr>
        <p:blipFill>
          <a:blip r:embed="rId4"/>
          <a:stretch>
            <a:fillRect/>
          </a:stretch>
        </p:blipFill>
        <p:spPr>
          <a:xfrm>
            <a:off x="380925" y="1899920"/>
            <a:ext cx="5676960" cy="3297396"/>
          </a:xfrm>
          <a:prstGeom prst="rect">
            <a:avLst/>
          </a:prstGeom>
        </p:spPr>
      </p:pic>
      <p:pic>
        <p:nvPicPr>
          <p:cNvPr id="7" name="Picture 6">
            <a:extLst>
              <a:ext uri="{FF2B5EF4-FFF2-40B4-BE49-F238E27FC236}">
                <a16:creationId xmlns:a16="http://schemas.microsoft.com/office/drawing/2014/main" id="{FACBAB3E-CCBC-43DF-86B7-2241A6EDD42B}"/>
              </a:ext>
            </a:extLst>
          </p:cNvPr>
          <p:cNvPicPr>
            <a:picLocks noChangeAspect="1"/>
          </p:cNvPicPr>
          <p:nvPr/>
        </p:nvPicPr>
        <p:blipFill>
          <a:blip r:embed="rId5"/>
          <a:stretch>
            <a:fillRect/>
          </a:stretch>
        </p:blipFill>
        <p:spPr>
          <a:xfrm>
            <a:off x="6389962" y="1899920"/>
            <a:ext cx="5802038" cy="3297396"/>
          </a:xfrm>
          <a:prstGeom prst="rect">
            <a:avLst/>
          </a:prstGeom>
        </p:spPr>
      </p:pic>
      <p:sp>
        <p:nvSpPr>
          <p:cNvPr id="19" name="TextBox 18">
            <a:extLst>
              <a:ext uri="{FF2B5EF4-FFF2-40B4-BE49-F238E27FC236}">
                <a16:creationId xmlns:a16="http://schemas.microsoft.com/office/drawing/2014/main" id="{A99F4BCD-0A77-45A7-90F6-78AC3B5EF126}"/>
              </a:ext>
            </a:extLst>
          </p:cNvPr>
          <p:cNvSpPr txBox="1"/>
          <p:nvPr/>
        </p:nvSpPr>
        <p:spPr>
          <a:xfrm>
            <a:off x="380925" y="5402143"/>
            <a:ext cx="5786196" cy="1123712"/>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000" kern="0" dirty="0">
                <a:solidFill>
                  <a:srgbClr val="000000"/>
                </a:solidFill>
                <a:latin typeface="Arial" panose="020B0604020202020204" pitchFamily="34" charset="0"/>
                <a:cs typeface="Arial"/>
                <a:sym typeface="Arial"/>
              </a:rPr>
              <a:t>Ngày khai giảng năm học mới, ngày Minh chính t</a:t>
            </a:r>
            <a:r>
              <a:rPr lang="en-US" sz="3000" kern="0" dirty="0">
                <a:solidFill>
                  <a:srgbClr val="000000"/>
                </a:solidFill>
                <a:latin typeface="Arial" panose="020B0604020202020204" pitchFamily="34" charset="0"/>
                <a:cs typeface="Arial"/>
                <a:sym typeface="Arial"/>
              </a:rPr>
              <a:t>h</a:t>
            </a:r>
            <a:r>
              <a:rPr lang="vi-VN" sz="3000" kern="0" dirty="0">
                <a:solidFill>
                  <a:srgbClr val="000000"/>
                </a:solidFill>
                <a:latin typeface="Arial" panose="020B0604020202020204" pitchFamily="34" charset="0"/>
                <a:cs typeface="Arial"/>
                <a:sym typeface="Arial"/>
              </a:rPr>
              <a:t>ức đi học.</a:t>
            </a:r>
            <a:endParaRPr kumimoji="0" lang="pt-BR" sz="300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
        <p:nvSpPr>
          <p:cNvPr id="20" name="TextBox 19">
            <a:extLst>
              <a:ext uri="{FF2B5EF4-FFF2-40B4-BE49-F238E27FC236}">
                <a16:creationId xmlns:a16="http://schemas.microsoft.com/office/drawing/2014/main" id="{354EAE8B-6D24-45E0-8639-DEC5076BF1AC}"/>
              </a:ext>
            </a:extLst>
          </p:cNvPr>
          <p:cNvSpPr txBox="1"/>
          <p:nvPr/>
        </p:nvSpPr>
        <p:spPr>
          <a:xfrm>
            <a:off x="6389962" y="5414676"/>
            <a:ext cx="5786196" cy="1123712"/>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000" kern="0" dirty="0">
                <a:solidFill>
                  <a:srgbClr val="000000"/>
                </a:solidFill>
                <a:latin typeface="Arial" panose="020B0604020202020204" pitchFamily="34" charset="0"/>
                <a:cs typeface="Arial"/>
                <a:sym typeface="Arial"/>
              </a:rPr>
              <a:t>Gia đình Minh chào đón em bé ra đời (mẹ sinh em bé)</a:t>
            </a:r>
            <a:endParaRPr kumimoji="0" lang="pt-BR" sz="300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3693237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9390" y="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12677" y="512482"/>
              <a:ext cx="556899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nl-NL"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 Quan sát và nêu các sự kiện của gia đình Minh và cho biết. </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sp>
        <p:nvSpPr>
          <p:cNvPr id="3" name="TextBox 2">
            <a:extLst>
              <a:ext uri="{FF2B5EF4-FFF2-40B4-BE49-F238E27FC236}">
                <a16:creationId xmlns:a16="http://schemas.microsoft.com/office/drawing/2014/main" id="{6AD418C6-4A4C-46E2-A76C-D5F956E32071}"/>
              </a:ext>
            </a:extLst>
          </p:cNvPr>
          <p:cNvSpPr txBox="1"/>
          <p:nvPr/>
        </p:nvSpPr>
        <p:spPr>
          <a:xfrm>
            <a:off x="1605280" y="1849120"/>
            <a:ext cx="971733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diễn</a:t>
            </a:r>
            <a:r>
              <a:rPr lang="en-US" sz="2800" dirty="0">
                <a:solidFill>
                  <a:srgbClr val="002060"/>
                </a:solidFill>
                <a:latin typeface="Arial" panose="020B0604020202020204" pitchFamily="34" charset="0"/>
                <a:cs typeface="Arial" panose="020B0604020202020204" pitchFamily="34" charset="0"/>
              </a:rPr>
              <a:t> ra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đó</a:t>
            </a:r>
            <a:endParaRPr lang="en-US" sz="2800"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endParaRPr lang="en-US" sz="2800" dirty="0">
              <a:solidFill>
                <a:srgbClr val="00206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71E671C-BD34-487E-90FC-288AF232581B}"/>
              </a:ext>
            </a:extLst>
          </p:cNvPr>
          <p:cNvPicPr>
            <a:picLocks noChangeAspect="1"/>
          </p:cNvPicPr>
          <p:nvPr/>
        </p:nvPicPr>
        <p:blipFill>
          <a:blip r:embed="rId4"/>
          <a:stretch>
            <a:fillRect/>
          </a:stretch>
        </p:blipFill>
        <p:spPr>
          <a:xfrm>
            <a:off x="415478" y="3280747"/>
            <a:ext cx="9669125" cy="2703493"/>
          </a:xfrm>
          <a:prstGeom prst="rect">
            <a:avLst/>
          </a:prstGeom>
        </p:spPr>
      </p:pic>
      <p:grpSp>
        <p:nvGrpSpPr>
          <p:cNvPr id="15" name="Google Shape;1023;p13">
            <a:extLst>
              <a:ext uri="{FF2B5EF4-FFF2-40B4-BE49-F238E27FC236}">
                <a16:creationId xmlns:a16="http://schemas.microsoft.com/office/drawing/2014/main" id="{B9658680-EE19-4348-9CFB-A90DE57A21E0}"/>
              </a:ext>
            </a:extLst>
          </p:cNvPr>
          <p:cNvGrpSpPr/>
          <p:nvPr/>
        </p:nvGrpSpPr>
        <p:grpSpPr>
          <a:xfrm>
            <a:off x="8869680" y="4531360"/>
            <a:ext cx="3697950" cy="2128520"/>
            <a:chOff x="5876916" y="975793"/>
            <a:chExt cx="4684259" cy="2641495"/>
          </a:xfrm>
        </p:grpSpPr>
        <p:grpSp>
          <p:nvGrpSpPr>
            <p:cNvPr id="21" name="Google Shape;1024;p13">
              <a:extLst>
                <a:ext uri="{FF2B5EF4-FFF2-40B4-BE49-F238E27FC236}">
                  <a16:creationId xmlns:a16="http://schemas.microsoft.com/office/drawing/2014/main" id="{01FD7ACA-8231-4757-A3CD-E8D26BBF0ADB}"/>
                </a:ext>
              </a:extLst>
            </p:cNvPr>
            <p:cNvGrpSpPr/>
            <p:nvPr/>
          </p:nvGrpSpPr>
          <p:grpSpPr>
            <a:xfrm>
              <a:off x="5876916" y="975793"/>
              <a:ext cx="4684259" cy="2113916"/>
              <a:chOff x="2387762" y="551055"/>
              <a:chExt cx="7051289" cy="3182111"/>
            </a:xfrm>
          </p:grpSpPr>
          <p:pic>
            <p:nvPicPr>
              <p:cNvPr id="23" name="Google Shape;1025;p13" descr="2">
                <a:extLst>
                  <a:ext uri="{FF2B5EF4-FFF2-40B4-BE49-F238E27FC236}">
                    <a16:creationId xmlns:a16="http://schemas.microsoft.com/office/drawing/2014/main" id="{5521770F-D23F-422F-886F-7F5874140482}"/>
                  </a:ext>
                </a:extLst>
              </p:cNvPr>
              <p:cNvPicPr preferRelativeResize="0"/>
              <p:nvPr/>
            </p:nvPicPr>
            <p:blipFill rotWithShape="1">
              <a:blip r:embed="rId5">
                <a:alphaModFix/>
              </a:blip>
              <a:srcRect/>
              <a:stretch/>
            </p:blipFill>
            <p:spPr>
              <a:xfrm>
                <a:off x="4238307" y="551055"/>
                <a:ext cx="3689350" cy="3127375"/>
              </a:xfrm>
              <a:prstGeom prst="rect">
                <a:avLst/>
              </a:prstGeom>
              <a:noFill/>
              <a:ln>
                <a:noFill/>
              </a:ln>
            </p:spPr>
          </p:pic>
          <p:pic>
            <p:nvPicPr>
              <p:cNvPr id="24" name="Google Shape;1026;p13" descr="1">
                <a:extLst>
                  <a:ext uri="{FF2B5EF4-FFF2-40B4-BE49-F238E27FC236}">
                    <a16:creationId xmlns:a16="http://schemas.microsoft.com/office/drawing/2014/main" id="{44D8ADA1-B0A3-403E-BE3B-1DA98BAD1739}"/>
                  </a:ext>
                </a:extLst>
              </p:cNvPr>
              <p:cNvPicPr preferRelativeResize="0"/>
              <p:nvPr/>
            </p:nvPicPr>
            <p:blipFill rotWithShape="1">
              <a:blip r:embed="rId6">
                <a:alphaModFix/>
              </a:blip>
              <a:srcRect/>
              <a:stretch/>
            </p:blipFill>
            <p:spPr>
              <a:xfrm>
                <a:off x="5999058" y="790165"/>
                <a:ext cx="3439993" cy="2915633"/>
              </a:xfrm>
              <a:prstGeom prst="rect">
                <a:avLst/>
              </a:prstGeom>
              <a:noFill/>
              <a:ln>
                <a:noFill/>
              </a:ln>
            </p:spPr>
          </p:pic>
          <p:pic>
            <p:nvPicPr>
              <p:cNvPr id="25" name="Google Shape;1027;p13" descr="3">
                <a:extLst>
                  <a:ext uri="{FF2B5EF4-FFF2-40B4-BE49-F238E27FC236}">
                    <a16:creationId xmlns:a16="http://schemas.microsoft.com/office/drawing/2014/main" id="{C0AF589D-40A5-4015-A427-C9BD4B63EEE3}"/>
                  </a:ext>
                </a:extLst>
              </p:cNvPr>
              <p:cNvPicPr preferRelativeResize="0"/>
              <p:nvPr/>
            </p:nvPicPr>
            <p:blipFill rotWithShape="1">
              <a:blip r:embed="rId7">
                <a:alphaModFix/>
              </a:blip>
              <a:srcRect/>
              <a:stretch/>
            </p:blipFill>
            <p:spPr>
              <a:xfrm flipH="1">
                <a:off x="2387762" y="872971"/>
                <a:ext cx="3374585" cy="2860195"/>
              </a:xfrm>
              <a:prstGeom prst="rect">
                <a:avLst/>
              </a:prstGeom>
              <a:noFill/>
              <a:ln>
                <a:noFill/>
              </a:ln>
            </p:spPr>
          </p:pic>
        </p:grpSp>
        <p:sp>
          <p:nvSpPr>
            <p:cNvPr id="22" name="Google Shape;1028;p13">
              <a:extLst>
                <a:ext uri="{FF2B5EF4-FFF2-40B4-BE49-F238E27FC236}">
                  <a16:creationId xmlns:a16="http://schemas.microsoft.com/office/drawing/2014/main" id="{EB616FA5-ECD6-4EBD-8F37-E97EF10044EF}"/>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2446301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algn="ctr" defTabSz="914126">
              <a:buClr>
                <a:srgbClr val="000000"/>
              </a:buClr>
              <a:buSzPts val="4667"/>
              <a:defRPr/>
            </a:pPr>
            <a:endParaRPr sz="4666" b="1" kern="0">
              <a:solidFill>
                <a:srgbClr val="FFFF00"/>
              </a:solidFill>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61851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9">
            <a:extLst>
              <a:ext uri="{FF2B5EF4-FFF2-40B4-BE49-F238E27FC236}">
                <a16:creationId xmlns:a16="http://schemas.microsoft.com/office/drawing/2014/main" id="{A9623BAF-00CA-463A-A646-40F506B4FBE8}"/>
              </a:ext>
            </a:extLst>
          </p:cNvPr>
          <p:cNvSpPr txBox="1"/>
          <p:nvPr/>
        </p:nvSpPr>
        <p:spPr>
          <a:xfrm>
            <a:off x="2436492" y="2420765"/>
            <a:ext cx="7723505" cy="908812"/>
          </a:xfrm>
          <a:prstGeom prst="roundRect">
            <a:avLst>
              <a:gd name="adj" fmla="val 50000"/>
            </a:avLst>
          </a:prstGeom>
          <a:solidFill>
            <a:srgbClr val="F15A88"/>
          </a:solidFill>
        </p:spPr>
        <p:txBody>
          <a:bodyPr wrap="square" lIns="91403" tIns="45702" rIns="91403" bIns="45702" rtlCol="0">
            <a:spAutoFit/>
          </a:bodyPr>
          <a:lstStyle/>
          <a:p>
            <a:pPr lvl="0" algn="ctr"/>
            <a:r>
              <a:rPr lang="vi-VN" sz="3600">
                <a:solidFill>
                  <a:prstClr val="white"/>
                </a:solidFill>
                <a:latin typeface="Cambria" panose="02040503050406030204" pitchFamily="18" charset="0"/>
                <a:ea typeface="Cambria" panose="02040503050406030204" pitchFamily="18" charset="0"/>
                <a:cs typeface="Arial-Rounded" panose="020B0500000000000000" charset="0"/>
              </a:rPr>
              <a:t>2009: Đám cưới của bố mẹ Minh.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pic>
        <p:nvPicPr>
          <p:cNvPr id="7" name="Picture 6">
            <a:extLst>
              <a:ext uri="{FF2B5EF4-FFF2-40B4-BE49-F238E27FC236}">
                <a16:creationId xmlns:a16="http://schemas.microsoft.com/office/drawing/2014/main" id="{FF7720E4-1FEC-4E9B-AFCB-7C6559E7697B}"/>
              </a:ext>
            </a:extLst>
          </p:cNvPr>
          <p:cNvPicPr>
            <a:picLocks noChangeAspect="1"/>
          </p:cNvPicPr>
          <p:nvPr/>
        </p:nvPicPr>
        <p:blipFill>
          <a:blip r:embed="rId3"/>
          <a:stretch>
            <a:fillRect/>
          </a:stretch>
        </p:blipFill>
        <p:spPr>
          <a:xfrm>
            <a:off x="2218629" y="23437"/>
            <a:ext cx="8052603" cy="2251513"/>
          </a:xfrm>
          <a:prstGeom prst="rect">
            <a:avLst/>
          </a:prstGeom>
        </p:spPr>
      </p:pic>
      <p:sp>
        <p:nvSpPr>
          <p:cNvPr id="8" name="TextBox 19">
            <a:extLst>
              <a:ext uri="{FF2B5EF4-FFF2-40B4-BE49-F238E27FC236}">
                <a16:creationId xmlns:a16="http://schemas.microsoft.com/office/drawing/2014/main" id="{73E074D8-0EAB-497C-BC92-F8DBC8409CB1}"/>
              </a:ext>
            </a:extLst>
          </p:cNvPr>
          <p:cNvSpPr txBox="1"/>
          <p:nvPr/>
        </p:nvSpPr>
        <p:spPr>
          <a:xfrm>
            <a:off x="2436491" y="3429000"/>
            <a:ext cx="7723505" cy="908812"/>
          </a:xfrm>
          <a:prstGeom prst="roundRect">
            <a:avLst>
              <a:gd name="adj" fmla="val 50000"/>
            </a:avLst>
          </a:prstGeom>
          <a:solidFill>
            <a:srgbClr val="F15A88"/>
          </a:solidFill>
        </p:spPr>
        <p:txBody>
          <a:bodyPr wrap="square" lIns="91403" tIns="45702" rIns="91403" bIns="45702" rtlCol="0">
            <a:spAutoFit/>
          </a:bodyPr>
          <a:lstStyle/>
          <a:p>
            <a:pPr lvl="0" algn="ctr"/>
            <a:r>
              <a:rPr lang="pt-BR" sz="3600">
                <a:solidFill>
                  <a:prstClr val="white"/>
                </a:solidFill>
                <a:latin typeface="Cambria" panose="02040503050406030204" pitchFamily="18" charset="0"/>
                <a:ea typeface="Cambria" panose="02040503050406030204" pitchFamily="18" charset="0"/>
                <a:cs typeface="Arial-Rounded" panose="020B0500000000000000" charset="0"/>
              </a:rPr>
              <a:t>2014: Minh được sinh ra.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9" name="TextBox 19">
            <a:extLst>
              <a:ext uri="{FF2B5EF4-FFF2-40B4-BE49-F238E27FC236}">
                <a16:creationId xmlns:a16="http://schemas.microsoft.com/office/drawing/2014/main" id="{444AF887-688E-42B7-A424-4301774CFFDA}"/>
              </a:ext>
            </a:extLst>
          </p:cNvPr>
          <p:cNvSpPr txBox="1"/>
          <p:nvPr/>
        </p:nvSpPr>
        <p:spPr>
          <a:xfrm>
            <a:off x="2436491" y="4437235"/>
            <a:ext cx="7723505" cy="908812"/>
          </a:xfrm>
          <a:prstGeom prst="roundRect">
            <a:avLst>
              <a:gd name="adj" fmla="val 50000"/>
            </a:avLst>
          </a:prstGeom>
          <a:solidFill>
            <a:srgbClr val="F15A88"/>
          </a:solidFill>
        </p:spPr>
        <p:txBody>
          <a:bodyPr wrap="square" lIns="91403" tIns="45702" rIns="91403" bIns="45702" rtlCol="0">
            <a:spAutoFit/>
          </a:bodyPr>
          <a:lstStyle/>
          <a:p>
            <a:pPr lvl="0" algn="ctr"/>
            <a:r>
              <a:rPr lang="pt-BR" sz="3600">
                <a:solidFill>
                  <a:prstClr val="white"/>
                </a:solidFill>
                <a:latin typeface="Cambria" panose="02040503050406030204" pitchFamily="18" charset="0"/>
                <a:ea typeface="Cambria" panose="02040503050406030204" pitchFamily="18" charset="0"/>
                <a:cs typeface="Arial-Rounded" panose="020B0500000000000000" charset="0"/>
              </a:rPr>
              <a:t>2018: Mẹ của Minh sinh em bé.</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TextBox 19">
            <a:extLst>
              <a:ext uri="{FF2B5EF4-FFF2-40B4-BE49-F238E27FC236}">
                <a16:creationId xmlns:a16="http://schemas.microsoft.com/office/drawing/2014/main" id="{1B041FAE-B5F4-4712-A0BE-C2CF245491DC}"/>
              </a:ext>
            </a:extLst>
          </p:cNvPr>
          <p:cNvSpPr txBox="1"/>
          <p:nvPr/>
        </p:nvSpPr>
        <p:spPr>
          <a:xfrm>
            <a:off x="2436491" y="5445470"/>
            <a:ext cx="7723505" cy="908812"/>
          </a:xfrm>
          <a:prstGeom prst="roundRect">
            <a:avLst>
              <a:gd name="adj" fmla="val 50000"/>
            </a:avLst>
          </a:prstGeom>
          <a:solidFill>
            <a:srgbClr val="F15A88"/>
          </a:solidFill>
        </p:spPr>
        <p:txBody>
          <a:bodyPr wrap="square" lIns="91403" tIns="45702" rIns="91403" bIns="45702" rtlCol="0">
            <a:spAutoFit/>
          </a:bodyPr>
          <a:lstStyle/>
          <a:p>
            <a:pPr lvl="0" algn="ctr"/>
            <a:r>
              <a:rPr lang="pt-BR" sz="3600">
                <a:solidFill>
                  <a:prstClr val="white"/>
                </a:solidFill>
                <a:latin typeface="Cambria" panose="02040503050406030204" pitchFamily="18" charset="0"/>
                <a:ea typeface="Cambria" panose="02040503050406030204" pitchFamily="18" charset="0"/>
                <a:cs typeface="Arial-Rounded" panose="020B0500000000000000" charset="0"/>
              </a:rPr>
              <a:t>2020: Minh bắt đầu học lớp 1.</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charset="0"/>
            </a:endParaRPr>
          </a:p>
        </p:txBody>
      </p:sp>
    </p:spTree>
    <p:extLst>
      <p:ext uri="{BB962C8B-B14F-4D97-AF65-F5344CB8AC3E}">
        <p14:creationId xmlns:p14="http://schemas.microsoft.com/office/powerpoint/2010/main" val="38261801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9390" y="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lang="nl-NL"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 Kể về một ngày kỉ niệm hoặc sự kiện quan trọng của gia đình em. </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12" name="Picture 2" descr="Cartoon students Royalty Free Vector Image - VectorStock">
            <a:extLst>
              <a:ext uri="{FF2B5EF4-FFF2-40B4-BE49-F238E27FC236}">
                <a16:creationId xmlns:a16="http://schemas.microsoft.com/office/drawing/2014/main" id="{76AB7BB2-6F38-43BF-BB68-018F103C4A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077045" y="3467563"/>
            <a:ext cx="3862235" cy="361633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229E81-B530-496F-9A83-E23D13CD71CC}"/>
              </a:ext>
            </a:extLst>
          </p:cNvPr>
          <p:cNvGrpSpPr/>
          <p:nvPr/>
        </p:nvGrpSpPr>
        <p:grpSpPr>
          <a:xfrm>
            <a:off x="2387599" y="2001795"/>
            <a:ext cx="8493759" cy="1465768"/>
            <a:chOff x="6915255" y="-180163"/>
            <a:chExt cx="5266243" cy="2217897"/>
          </a:xfrm>
        </p:grpSpPr>
        <p:sp>
          <p:nvSpPr>
            <p:cNvPr id="14" name="Rounded Rectangular Callout 4">
              <a:extLst>
                <a:ext uri="{FF2B5EF4-FFF2-40B4-BE49-F238E27FC236}">
                  <a16:creationId xmlns:a16="http://schemas.microsoft.com/office/drawing/2014/main" id="{AEA89944-E0B2-4532-A09E-EE3682CD5E81}"/>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09">
                <a:defRPr/>
              </a:pPr>
              <a:endParaRPr lang="en-US">
                <a:solidFill>
                  <a:prstClr val="black"/>
                </a:solidFill>
                <a:latin typeface="等线" panose="020F0502020204030204"/>
              </a:endParaRPr>
            </a:p>
          </p:txBody>
        </p:sp>
        <p:sp>
          <p:nvSpPr>
            <p:cNvPr id="15" name="Rounded Rectangular Callout 18">
              <a:extLst>
                <a:ext uri="{FF2B5EF4-FFF2-40B4-BE49-F238E27FC236}">
                  <a16:creationId xmlns:a16="http://schemas.microsoft.com/office/drawing/2014/main" id="{1FA7AFA6-0519-4509-8181-1F2D9EACBB7B}"/>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09">
                <a:defRPr/>
              </a:pPr>
              <a:r>
                <a:rPr lang="en-US" sz="4400" dirty="0" err="1">
                  <a:solidFill>
                    <a:srgbClr val="FF0000"/>
                  </a:solidFill>
                  <a:latin typeface="Calibri" panose="020F0502020204030204" pitchFamily="34" charset="0"/>
                  <a:cs typeface="Calibri" panose="020F0502020204030204" pitchFamily="34" charset="0"/>
                </a:rPr>
                <a:t>Sự</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kiện</a:t>
              </a:r>
              <a:r>
                <a:rPr lang="en-US" sz="4400" dirty="0">
                  <a:solidFill>
                    <a:srgbClr val="FF0000"/>
                  </a:solidFill>
                  <a:latin typeface="Calibri" panose="020F0502020204030204" pitchFamily="34" charset="0"/>
                  <a:cs typeface="Calibri" panose="020F0502020204030204" pitchFamily="34" charset="0"/>
                </a:rPr>
                <a:t> hay </a:t>
              </a:r>
              <a:r>
                <a:rPr lang="en-US" sz="4400" dirty="0" err="1">
                  <a:solidFill>
                    <a:srgbClr val="FF0000"/>
                  </a:solidFill>
                  <a:latin typeface="Calibri" panose="020F0502020204030204" pitchFamily="34" charset="0"/>
                  <a:cs typeface="Calibri" panose="020F0502020204030204" pitchFamily="34" charset="0"/>
                </a:rPr>
                <a:t>ngày</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kỉ</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niệm</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nào</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của</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gia</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đình</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khiến</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em</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nhớ</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nhất</a:t>
              </a:r>
              <a:r>
                <a:rPr lang="en-US" sz="4400" dirty="0">
                  <a:solidFill>
                    <a:srgbClr val="FF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972968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4335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329</Words>
  <Application>Microsoft Office PowerPoint</Application>
  <PresentationFormat>Widescreen</PresentationFormat>
  <Paragraphs>41</Paragraphs>
  <Slides>18</Slides>
  <Notes>12</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等线</vt:lpstr>
      <vt:lpstr>Arial</vt:lpstr>
      <vt:lpstr>Calibri</vt:lpstr>
      <vt:lpstr>Cambria</vt:lpstr>
      <vt:lpstr>Georgia</vt:lpstr>
      <vt:lpstr>Odibee Sans</vt:lpstr>
      <vt:lpstr>Wingdings</vt:lpstr>
      <vt:lpstr>思源黑体 Medium</vt:lpstr>
      <vt:lpstr>1_Office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SINH NHẬT</dc:title>
  <dc:creator>Thao Tran</dc:creator>
  <cp:lastModifiedBy>Administrator</cp:lastModifiedBy>
  <cp:revision>37</cp:revision>
  <dcterms:created xsi:type="dcterms:W3CDTF">2022-07-05T03:40:20Z</dcterms:created>
  <dcterms:modified xsi:type="dcterms:W3CDTF">2025-09-17T14:59:30Z</dcterms:modified>
</cp:coreProperties>
</file>