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</p:sldMasterIdLst>
  <p:notesMasterIdLst>
    <p:notesMasterId r:id="rId38"/>
  </p:notesMasterIdLst>
  <p:sldIdLst>
    <p:sldId id="505" r:id="rId13"/>
    <p:sldId id="507" r:id="rId14"/>
    <p:sldId id="518" r:id="rId15"/>
    <p:sldId id="508" r:id="rId16"/>
    <p:sldId id="499" r:id="rId17"/>
    <p:sldId id="501" r:id="rId18"/>
    <p:sldId id="509" r:id="rId19"/>
    <p:sldId id="503" r:id="rId20"/>
    <p:sldId id="510" r:id="rId21"/>
    <p:sldId id="511" r:id="rId22"/>
    <p:sldId id="500" r:id="rId23"/>
    <p:sldId id="513" r:id="rId24"/>
    <p:sldId id="294" r:id="rId25"/>
    <p:sldId id="514" r:id="rId26"/>
    <p:sldId id="515" r:id="rId27"/>
    <p:sldId id="516" r:id="rId28"/>
    <p:sldId id="517" r:id="rId29"/>
    <p:sldId id="519" r:id="rId30"/>
    <p:sldId id="521" r:id="rId31"/>
    <p:sldId id="522" r:id="rId32"/>
    <p:sldId id="523" r:id="rId33"/>
    <p:sldId id="524" r:id="rId34"/>
    <p:sldId id="295" r:id="rId35"/>
    <p:sldId id="525" r:id="rId36"/>
    <p:sldId id="528" r:id="rId37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81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gs" Target="tags/tag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… </a:t>
            </a: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202</a:t>
            </a:r>
            <a:r>
              <a:rPr lang="en-US" sz="4400" ker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5</a:t>
            </a:r>
            <a:endParaRPr lang="en-US" sz="4400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5088" y="1843227"/>
            <a:ext cx="3034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2. </a:t>
            </a:r>
            <a:r>
              <a:rPr lang="vi-V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4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 Math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 Math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1. Quan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sát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tranh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gia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đình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Hoa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trả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u="none" strike="noStrike" cap="none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750608"/>
            <a:chOff x="299504" y="1873552"/>
            <a:chExt cx="10081625" cy="4498672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u="none" strike="noStrike" cap="none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</TotalTime>
  <Words>570</Words>
  <Application>Microsoft Office PowerPoint</Application>
  <PresentationFormat>Custom</PresentationFormat>
  <Paragraphs>56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等线</vt:lpstr>
      <vt:lpstr>等线 Light</vt:lpstr>
      <vt:lpstr>Arial</vt:lpstr>
      <vt:lpstr>Calibri</vt:lpstr>
      <vt:lpstr>Calibri Light</vt:lpstr>
      <vt:lpstr>Cambria Math</vt:lpstr>
      <vt:lpstr>Georgia</vt:lpstr>
      <vt:lpstr>Impact</vt:lpstr>
      <vt:lpstr>ITC Avant Garde Std Bk</vt:lpstr>
      <vt:lpstr>LiHei Pro</vt:lpstr>
      <vt:lpstr>Signika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Administrator</cp:lastModifiedBy>
  <cp:revision>3240</cp:revision>
  <dcterms:created xsi:type="dcterms:W3CDTF">2015-12-01T09:06:39Z</dcterms:created>
  <dcterms:modified xsi:type="dcterms:W3CDTF">2025-09-17T14:51:46Z</dcterms:modified>
</cp:coreProperties>
</file>