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</p:sldMasterIdLst>
  <p:notesMasterIdLst>
    <p:notesMasterId r:id="rId20"/>
  </p:notesMasterIdLst>
  <p:sldIdLst>
    <p:sldId id="279" r:id="rId3"/>
    <p:sldId id="297" r:id="rId4"/>
    <p:sldId id="280" r:id="rId5"/>
    <p:sldId id="290" r:id="rId6"/>
    <p:sldId id="282" r:id="rId7"/>
    <p:sldId id="284" r:id="rId8"/>
    <p:sldId id="291" r:id="rId9"/>
    <p:sldId id="286" r:id="rId10"/>
    <p:sldId id="288" r:id="rId11"/>
    <p:sldId id="287" r:id="rId12"/>
    <p:sldId id="292" r:id="rId13"/>
    <p:sldId id="294" r:id="rId14"/>
    <p:sldId id="295" r:id="rId15"/>
    <p:sldId id="293" r:id="rId16"/>
    <p:sldId id="296" r:id="rId17"/>
    <p:sldId id="265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7"/>
    <a:srgbClr val="FFF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53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6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125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3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34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65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8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61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77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40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54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9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9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36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20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5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2133181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3311019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  <p:sp>
        <p:nvSpPr>
          <p:cNvPr id="5" name="Rectangle 4"/>
          <p:cNvSpPr/>
          <p:nvPr/>
        </p:nvSpPr>
        <p:spPr>
          <a:xfrm>
            <a:off x="1291590" y="3429000"/>
            <a:ext cx="6549390" cy="242316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tx1"/>
                </a:solidFill>
              </a:rPr>
              <a:t>   Chỉ và nói tên các đới khí hậu ở hai nửa bán cầu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43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  <p:sp>
        <p:nvSpPr>
          <p:cNvPr id="5" name="Rectangle 4"/>
          <p:cNvSpPr/>
          <p:nvPr/>
        </p:nvSpPr>
        <p:spPr>
          <a:xfrm>
            <a:off x="1120140" y="0"/>
            <a:ext cx="11071860" cy="685800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b="3031"/>
          <a:stretch/>
        </p:blipFill>
        <p:spPr bwMode="auto">
          <a:xfrm>
            <a:off x="5017770" y="0"/>
            <a:ext cx="717423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120140" y="651510"/>
            <a:ext cx="3897630" cy="533781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dirty="0">
                <a:solidFill>
                  <a:schemeClr val="tx1"/>
                </a:solidFill>
              </a:rPr>
              <a:t>- Quan sát hình 4; 5; 6 và nêu đặc điểm của từng đới khí hậu. </a:t>
            </a:r>
          </a:p>
          <a:p>
            <a:endParaRPr lang="nl-NL" sz="2800" dirty="0">
              <a:solidFill>
                <a:schemeClr val="tx1"/>
              </a:solidFill>
            </a:endParaRPr>
          </a:p>
          <a:p>
            <a:endParaRPr lang="nl-NL" sz="2800" dirty="0">
              <a:solidFill>
                <a:schemeClr val="tx1"/>
              </a:solidFill>
            </a:endParaRPr>
          </a:p>
          <a:p>
            <a:r>
              <a:rPr lang="nl-NL" sz="2800" dirty="0">
                <a:solidFill>
                  <a:schemeClr val="tx1"/>
                </a:solidFill>
              </a:rPr>
              <a:t>- Dựa vào đặc điểm đó hãy giải thích tên gọi của từng đới khí hậu.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382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  <p:sp>
        <p:nvSpPr>
          <p:cNvPr id="5" name="Rectangle 4"/>
          <p:cNvSpPr/>
          <p:nvPr/>
        </p:nvSpPr>
        <p:spPr>
          <a:xfrm>
            <a:off x="1120140" y="0"/>
            <a:ext cx="11071860" cy="685800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b="3031"/>
          <a:stretch/>
        </p:blipFill>
        <p:spPr bwMode="auto">
          <a:xfrm>
            <a:off x="5017770" y="0"/>
            <a:ext cx="717423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120140" y="651510"/>
            <a:ext cx="3897630" cy="533781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solidFill>
                  <a:schemeClr val="tx1"/>
                </a:solidFill>
              </a:rPr>
              <a:t>Đới lạnh: hàn đới</a:t>
            </a:r>
          </a:p>
          <a:p>
            <a:endParaRPr lang="nl-NL" sz="2800" b="1" dirty="0">
              <a:solidFill>
                <a:schemeClr val="tx1"/>
              </a:solidFill>
            </a:endParaRPr>
          </a:p>
          <a:p>
            <a:r>
              <a:rPr lang="nl-NL" sz="2800" b="1" dirty="0">
                <a:solidFill>
                  <a:schemeClr val="tx1"/>
                </a:solidFill>
              </a:rPr>
              <a:t>Đới ôn hòa: ôn đới</a:t>
            </a:r>
          </a:p>
          <a:p>
            <a:endParaRPr lang="nl-NL" sz="2800" b="1" dirty="0">
              <a:solidFill>
                <a:schemeClr val="tx1"/>
              </a:solidFill>
            </a:endParaRPr>
          </a:p>
          <a:p>
            <a:r>
              <a:rPr lang="nl-NL" sz="2800" b="1" dirty="0">
                <a:solidFill>
                  <a:schemeClr val="tx1"/>
                </a:solidFill>
              </a:rPr>
              <a:t>Đới nóng: nhiệt đới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76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b="3031"/>
          <a:stretch/>
        </p:blipFill>
        <p:spPr bwMode="auto">
          <a:xfrm>
            <a:off x="3537585" y="2392997"/>
            <a:ext cx="2190750" cy="2323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54168" t="13870"/>
          <a:stretch/>
        </p:blipFill>
        <p:spPr>
          <a:xfrm>
            <a:off x="7059930" y="400050"/>
            <a:ext cx="4972050" cy="60807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1470" y="400050"/>
            <a:ext cx="4034790" cy="93726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3. </a:t>
            </a:r>
            <a:r>
              <a:rPr lang="en-US" sz="2800" b="1" dirty="0" err="1">
                <a:solidFill>
                  <a:schemeClr val="tx1"/>
                </a:solidFill>
              </a:rPr>
              <a:t>Họat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thực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hành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1470" y="1485900"/>
            <a:ext cx="6263640" cy="380619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solidFill>
                  <a:schemeClr val="tx1"/>
                </a:solidFill>
              </a:rPr>
              <a:t>Em hãy tìm và chỉ vị trí cực Bắc, cực Nam, đường Xích đạo, bán cầu Bắc, bắc cầu Nam và vị trí của Việt Nam trên quả địa cầu.</a:t>
            </a:r>
          </a:p>
          <a:p>
            <a:endParaRPr lang="nl-NL" sz="2800" b="1" dirty="0">
              <a:solidFill>
                <a:schemeClr val="tx1"/>
              </a:solidFill>
            </a:endParaRPr>
          </a:p>
          <a:p>
            <a:r>
              <a:rPr lang="nl-NL" sz="2800" b="1" dirty="0">
                <a:solidFill>
                  <a:schemeClr val="tx1"/>
                </a:solidFill>
              </a:rPr>
              <a:t>Nước ta thuộc đới khí hậu nào?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65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b="3031"/>
          <a:stretch/>
        </p:blipFill>
        <p:spPr bwMode="auto">
          <a:xfrm>
            <a:off x="3537585" y="2392997"/>
            <a:ext cx="2190750" cy="2323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54168" t="13870"/>
          <a:stretch/>
        </p:blipFill>
        <p:spPr>
          <a:xfrm>
            <a:off x="7059930" y="400050"/>
            <a:ext cx="4972050" cy="60807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1470" y="400050"/>
            <a:ext cx="4034790" cy="93726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3. </a:t>
            </a:r>
            <a:r>
              <a:rPr lang="en-US" sz="2800" b="1" dirty="0" err="1">
                <a:solidFill>
                  <a:schemeClr val="tx1"/>
                </a:solidFill>
              </a:rPr>
              <a:t>Họat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thực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hành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1470" y="1485900"/>
            <a:ext cx="6263640" cy="380619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solidFill>
                  <a:schemeClr val="tx1"/>
                </a:solidFill>
              </a:rPr>
              <a:t>Em hãy tìm và chỉ vị trí cực Bắc, cực Nam, đường Xích đạo, bán cầu Bắc, bắc cầu Nam và vị trí của Việt Nam trên quả địa cầu.</a:t>
            </a:r>
          </a:p>
          <a:p>
            <a:endParaRPr lang="nl-NL" sz="2800" b="1" dirty="0">
              <a:solidFill>
                <a:schemeClr val="tx1"/>
              </a:solidFill>
            </a:endParaRPr>
          </a:p>
          <a:p>
            <a:r>
              <a:rPr lang="nl-NL" sz="2800" b="1" dirty="0">
                <a:solidFill>
                  <a:schemeClr val="tx1"/>
                </a:solidFill>
              </a:rPr>
              <a:t>Nước ta thuộc đới khí hậu nào?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i="1" dirty="0" err="1">
                <a:solidFill>
                  <a:srgbClr val="FF0000"/>
                </a:solidFill>
              </a:rPr>
              <a:t>Nước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Việt</a:t>
            </a:r>
            <a:r>
              <a:rPr lang="en-US" sz="2800" b="1" i="1" dirty="0">
                <a:solidFill>
                  <a:srgbClr val="FF0000"/>
                </a:solidFill>
              </a:rPr>
              <a:t> Nam ta </a:t>
            </a:r>
            <a:r>
              <a:rPr lang="en-US" sz="2800" b="1" i="1" dirty="0" err="1">
                <a:solidFill>
                  <a:srgbClr val="FF0000"/>
                </a:solidFill>
              </a:rPr>
              <a:t>thuộc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đới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nóng</a:t>
            </a:r>
            <a:r>
              <a:rPr lang="en-US" sz="2800" b="1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5865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1228933"/>
            <a:ext cx="7068753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291250" y="2749907"/>
            <a:ext cx="4419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trải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nghiệm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5" y="1229933"/>
            <a:ext cx="7068753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3193969" y="2262780"/>
            <a:ext cx="63600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Trò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chơi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spc="300" baseline="0" dirty="0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Ai</a:t>
            </a:r>
            <a:r>
              <a:rPr lang="en-US" altLang="zh-CN" sz="5400" b="1" spc="300" dirty="0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300" dirty="0" err="1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nhanh</a:t>
            </a:r>
            <a:r>
              <a:rPr lang="en-US" altLang="zh-CN" sz="5400" b="1" spc="300" dirty="0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 – Ai </a:t>
            </a:r>
            <a:r>
              <a:rPr lang="en-US" altLang="zh-CN" sz="5400" b="1" spc="300" dirty="0" err="1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đúng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4344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0989" y="1099268"/>
            <a:ext cx="911876" cy="692721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87" y="2223665"/>
            <a:ext cx="938672" cy="893975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277" y="431890"/>
            <a:ext cx="1913920" cy="1206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38" y="-1"/>
            <a:ext cx="4259583" cy="1791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5"/>
          <a:srcRect b="7652"/>
          <a:stretch/>
        </p:blipFill>
        <p:spPr>
          <a:xfrm>
            <a:off x="236138" y="508566"/>
            <a:ext cx="11840691" cy="6145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6433417" y="1709616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6381507" y="2907959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6433418" y="4210852"/>
            <a:ext cx="3063861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6433418" y="5409191"/>
            <a:ext cx="285391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6417869" y="584200"/>
            <a:ext cx="47581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42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60" y="5021403"/>
            <a:ext cx="932669" cy="1836597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96" y="3905904"/>
            <a:ext cx="718133" cy="69728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549513" y="3310798"/>
            <a:ext cx="7524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được cực Bắc, cực Nam, đường Xích đạo, bán cầu Bắc, bắc cầu Nam, và các đới khí hậu trên quả địa cầu.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4361304" y="4845447"/>
            <a:ext cx="7322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được vị trí của Việt Nam trên quả địa cầu.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3992017" y="2269925"/>
            <a:ext cx="9185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</a:t>
            </a:r>
            <a:endParaRPr lang="zh-CN" altLang="en-US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3352800" y="5029120"/>
            <a:ext cx="9191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667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4104562" y="2173853"/>
            <a:ext cx="711289" cy="604305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3394348" y="4968736"/>
            <a:ext cx="848785" cy="695465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4F81BD"/>
              </a:solidFill>
            </a:endParaRPr>
          </a:p>
        </p:txBody>
      </p:sp>
      <p:sp>
        <p:nvSpPr>
          <p:cNvPr id="48" name="TextBox 5"/>
          <p:cNvSpPr txBox="1"/>
          <p:nvPr/>
        </p:nvSpPr>
        <p:spPr>
          <a:xfrm>
            <a:off x="4739550" y="2025177"/>
            <a:ext cx="755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</a:rPr>
              <a:t>  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Có nhận biết ban đầu về hình dạng Trái Đất qua quả địa cầu.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Heart 53"/>
          <p:cNvSpPr/>
          <p:nvPr/>
        </p:nvSpPr>
        <p:spPr>
          <a:xfrm>
            <a:off x="3663129" y="3581260"/>
            <a:ext cx="751944" cy="649288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3605597" y="3667088"/>
            <a:ext cx="9098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667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57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6250" y="1394460"/>
            <a:ext cx="61718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/>
              <a:t>1. </a:t>
            </a:r>
            <a:r>
              <a:rPr lang="en-US" sz="8800" b="1" dirty="0" err="1"/>
              <a:t>Khởi</a:t>
            </a:r>
            <a:r>
              <a:rPr lang="en-US" sz="8800" b="1" dirty="0"/>
              <a:t> </a:t>
            </a:r>
            <a:r>
              <a:rPr lang="en-US" sz="8800" b="1" dirty="0" err="1"/>
              <a:t>động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794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</p:spTree>
    <p:extLst>
      <p:ext uri="{BB962C8B-B14F-4D97-AF65-F5344CB8AC3E}">
        <p14:creationId xmlns:p14="http://schemas.microsoft.com/office/powerpoint/2010/main" val="4253929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1083128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</p:spTree>
    <p:extLst>
      <p:ext uri="{BB962C8B-B14F-4D97-AF65-F5344CB8AC3E}">
        <p14:creationId xmlns:p14="http://schemas.microsoft.com/office/powerpoint/2010/main" val="1939795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</p:spTree>
    <p:extLst>
      <p:ext uri="{BB962C8B-B14F-4D97-AF65-F5344CB8AC3E}">
        <p14:creationId xmlns:p14="http://schemas.microsoft.com/office/powerpoint/2010/main" val="111977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3005785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</p:spTree>
    <p:extLst>
      <p:ext uri="{BB962C8B-B14F-4D97-AF65-F5344CB8AC3E}">
        <p14:creationId xmlns:p14="http://schemas.microsoft.com/office/powerpoint/2010/main" val="36956627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295</Words>
  <Application>Microsoft Office PowerPoint</Application>
  <PresentationFormat>Widescreen</PresentationFormat>
  <Paragraphs>39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黑体</vt:lpstr>
      <vt:lpstr>Arial</vt:lpstr>
      <vt:lpstr>Calibri</vt:lpstr>
      <vt:lpstr>Calibri Light</vt:lpstr>
      <vt:lpstr>Times New Roman</vt:lpstr>
      <vt:lpstr>Times New Roman (Headings)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Administrator</cp:lastModifiedBy>
  <cp:revision>31</cp:revision>
  <dcterms:created xsi:type="dcterms:W3CDTF">2021-06-03T09:12:28Z</dcterms:created>
  <dcterms:modified xsi:type="dcterms:W3CDTF">2025-04-19T09:12:57Z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