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30C1BF4-133A-472A-BDA8-2FB955D25D7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52425"/>
            <a:ext cx="1247774" cy="12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61A42-EC4B-4C43-BCE9-944E30DA89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EBF315-2645-438A-8DF2-B5EFAEE418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18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6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18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6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7192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35" y="727554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id="{8CA5F469-7696-4A89-938C-6071492C1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lương thực, thực phẩm, trang trí nhà cửa,...;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cho các hoạt động sản xuất khác (chế biến);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uôn bán và mang lại các lợi ích kinh tế,...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Bên cạnh đó trồng rừng, trồng cây giúp bảo vệ môi trường, chống xói mòn đất, ngăn mưa lũ,...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014320" y="-159709"/>
            <a:ext cx="101633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701</Words>
  <Application>Microsoft Office PowerPoint</Application>
  <PresentationFormat>Widescreen</PresentationFormat>
  <Paragraphs>96</Paragraphs>
  <Slides>25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Source Han Sans HW SC</vt:lpstr>
      <vt:lpstr>Algerian</vt:lpstr>
      <vt:lpstr>Arial</vt:lpstr>
      <vt:lpstr>Calibri</vt:lpstr>
      <vt:lpstr>Calibri Light</vt:lpstr>
      <vt:lpstr>Georgia</vt:lpstr>
      <vt:lpstr>iCiel Cadena</vt:lpstr>
      <vt:lpstr>Times New Roman</vt:lpstr>
      <vt:lpstr>Verdana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2022-08-11T01:45:13Z</dcterms:created>
  <dcterms:modified xsi:type="dcterms:W3CDTF">2022-11-03T00:49:06Z</dcterms:modified>
</cp:coreProperties>
</file>